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2E387-BE5D-4DB6-878C-7C855508990D}" v="34" dt="2020-05-12T18:41:13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ååth" userId="87e7b81683616a76" providerId="LiveId" clId="{5042E387-BE5D-4DB6-878C-7C855508990D}"/>
    <pc:docChg chg="undo custSel mod addSld delSld modSld sldOrd">
      <pc:chgData name="Thomas Bååth" userId="87e7b81683616a76" providerId="LiveId" clId="{5042E387-BE5D-4DB6-878C-7C855508990D}" dt="2020-05-12T18:42:34.680" v="1082" actId="20577"/>
      <pc:docMkLst>
        <pc:docMk/>
      </pc:docMkLst>
      <pc:sldChg chg="addSp delSp modSp mod setBg delDesignElem">
        <pc:chgData name="Thomas Bååth" userId="87e7b81683616a76" providerId="LiveId" clId="{5042E387-BE5D-4DB6-878C-7C855508990D}" dt="2020-05-12T18:36:34.836" v="1067" actId="6549"/>
        <pc:sldMkLst>
          <pc:docMk/>
          <pc:sldMk cId="1137074058" sldId="256"/>
        </pc:sldMkLst>
        <pc:spChg chg="mod">
          <ac:chgData name="Thomas Bååth" userId="87e7b81683616a76" providerId="LiveId" clId="{5042E387-BE5D-4DB6-878C-7C855508990D}" dt="2020-05-12T18:36:14.185" v="1023" actId="26606"/>
          <ac:spMkLst>
            <pc:docMk/>
            <pc:sldMk cId="1137074058" sldId="256"/>
            <ac:spMk id="2" creationId="{BD0A557C-A22D-40A3-804D-1633B7E3167D}"/>
          </ac:spMkLst>
        </pc:spChg>
        <pc:spChg chg="mod">
          <ac:chgData name="Thomas Bååth" userId="87e7b81683616a76" providerId="LiveId" clId="{5042E387-BE5D-4DB6-878C-7C855508990D}" dt="2020-05-12T18:36:34.836" v="1067" actId="6549"/>
          <ac:spMkLst>
            <pc:docMk/>
            <pc:sldMk cId="1137074058" sldId="256"/>
            <ac:spMk id="3" creationId="{D6D1A279-50E9-4D76-9FD2-1124665A3D61}"/>
          </ac:spMkLst>
        </pc:spChg>
        <pc:spChg chg="add del">
          <ac:chgData name="Thomas Bååth" userId="87e7b81683616a76" providerId="LiveId" clId="{5042E387-BE5D-4DB6-878C-7C855508990D}" dt="2020-05-12T18:35:02.816" v="1012" actId="26606"/>
          <ac:spMkLst>
            <pc:docMk/>
            <pc:sldMk cId="1137074058" sldId="256"/>
            <ac:spMk id="5" creationId="{3EDD119B-6BFA-4C3F-90CE-97DAFD604ECC}"/>
          </ac:spMkLst>
        </pc:spChg>
        <pc:spChg chg="add">
          <ac:chgData name="Thomas Bååth" userId="87e7b81683616a76" providerId="LiveId" clId="{5042E387-BE5D-4DB6-878C-7C855508990D}" dt="2020-05-12T18:36:14.185" v="1023" actId="26606"/>
          <ac:spMkLst>
            <pc:docMk/>
            <pc:sldMk cId="1137074058" sldId="256"/>
            <ac:spMk id="7" creationId="{3EDD119B-6BFA-4C3F-90CE-97DAFD604ECC}"/>
          </ac:spMkLst>
        </pc:spChg>
        <pc:spChg chg="add del">
          <ac:chgData name="Thomas Bååth" userId="87e7b81683616a76" providerId="LiveId" clId="{5042E387-BE5D-4DB6-878C-7C855508990D}" dt="2020-05-12T18:34:02.487" v="997"/>
          <ac:spMkLst>
            <pc:docMk/>
            <pc:sldMk cId="1137074058" sldId="256"/>
            <ac:spMk id="8" creationId="{0ADFFC45-3DC9-4433-926F-043E879D9DFC}"/>
          </ac:spMkLst>
        </pc:spChg>
        <pc:spChg chg="add del">
          <ac:chgData name="Thomas Bååth" userId="87e7b81683616a76" providerId="LiveId" clId="{5042E387-BE5D-4DB6-878C-7C855508990D}" dt="2020-05-12T18:34:02.487" v="997"/>
          <ac:spMkLst>
            <pc:docMk/>
            <pc:sldMk cId="1137074058" sldId="256"/>
            <ac:spMk id="19" creationId="{69370F01-B8C9-4CE4-824C-92B2792E6ED0}"/>
          </ac:spMkLst>
        </pc:spChg>
        <pc:grpChg chg="add del">
          <ac:chgData name="Thomas Bååth" userId="87e7b81683616a76" providerId="LiveId" clId="{5042E387-BE5D-4DB6-878C-7C855508990D}" dt="2020-05-12T18:34:02.487" v="997"/>
          <ac:grpSpMkLst>
            <pc:docMk/>
            <pc:sldMk cId="1137074058" sldId="256"/>
            <ac:grpSpMk id="10" creationId="{B5F26A87-0610-435F-AA13-BD658385C9D9}"/>
          </ac:grpSpMkLst>
        </pc:grpChg>
        <pc:cxnChg chg="add del">
          <ac:chgData name="Thomas Bååth" userId="87e7b81683616a76" providerId="LiveId" clId="{5042E387-BE5D-4DB6-878C-7C855508990D}" dt="2020-05-12T18:35:02.816" v="1012" actId="26606"/>
          <ac:cxnSpMkLst>
            <pc:docMk/>
            <pc:sldMk cId="1137074058" sldId="256"/>
            <ac:cxnSpMk id="6" creationId="{DC1572D0-F0FD-4D84-8F82-DC59140EB9BB}"/>
          </ac:cxnSpMkLst>
        </pc:cxnChg>
        <pc:cxnChg chg="add">
          <ac:chgData name="Thomas Bååth" userId="87e7b81683616a76" providerId="LiveId" clId="{5042E387-BE5D-4DB6-878C-7C855508990D}" dt="2020-05-12T18:36:14.185" v="1023" actId="26606"/>
          <ac:cxnSpMkLst>
            <pc:docMk/>
            <pc:sldMk cId="1137074058" sldId="256"/>
            <ac:cxnSpMk id="9" creationId="{DC1572D0-F0FD-4D84-8F82-DC59140EB9BB}"/>
          </ac:cxnSpMkLst>
        </pc:cxnChg>
      </pc:sldChg>
      <pc:sldChg chg="addSp delSp modSp new mod setBg">
        <pc:chgData name="Thomas Bååth" userId="87e7b81683616a76" providerId="LiveId" clId="{5042E387-BE5D-4DB6-878C-7C855508990D}" dt="2020-05-12T18:42:34.680" v="1082" actId="20577"/>
        <pc:sldMkLst>
          <pc:docMk/>
          <pc:sldMk cId="1474634169" sldId="257"/>
        </pc:sldMkLst>
        <pc:spChg chg="mod">
          <ac:chgData name="Thomas Bååth" userId="87e7b81683616a76" providerId="LiveId" clId="{5042E387-BE5D-4DB6-878C-7C855508990D}" dt="2020-05-12T18:34:02.487" v="997"/>
          <ac:spMkLst>
            <pc:docMk/>
            <pc:sldMk cId="1474634169" sldId="257"/>
            <ac:spMk id="2" creationId="{E21CC56F-8956-41F8-BF40-AD10FEB8E216}"/>
          </ac:spMkLst>
        </pc:spChg>
        <pc:spChg chg="mod">
          <ac:chgData name="Thomas Bååth" userId="87e7b81683616a76" providerId="LiveId" clId="{5042E387-BE5D-4DB6-878C-7C855508990D}" dt="2020-05-12T18:42:34.680" v="1082" actId="20577"/>
          <ac:spMkLst>
            <pc:docMk/>
            <pc:sldMk cId="1474634169" sldId="257"/>
            <ac:spMk id="3" creationId="{E1107995-9513-49C9-BB4E-71955A2F3234}"/>
          </ac:spMkLst>
        </pc:spChg>
        <pc:spChg chg="add del">
          <ac:chgData name="Thomas Bååth" userId="87e7b81683616a76" providerId="LiveId" clId="{5042E387-BE5D-4DB6-878C-7C855508990D}" dt="2020-05-12T13:20:48.552" v="75" actId="478"/>
          <ac:spMkLst>
            <pc:docMk/>
            <pc:sldMk cId="1474634169" sldId="257"/>
            <ac:spMk id="6" creationId="{F373779B-9269-4A6F-9850-D4CF42F5E5FD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19" creationId="{3F088236-D655-4F88-B238-E16762358025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21" creationId="{3DAC0C92-199E-475C-9390-119A9B027276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23" creationId="{C4CFB339-0ED8-4FE2-9EF1-6D1375B8499B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25" creationId="{31896C80-2069-4431-9C19-83B913734490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27" creationId="{BF120A21-0841-4823-B0C4-28AEBCEF9B78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29" creationId="{DBB05BAE-BBD3-4289-899F-A6851503C6B0}"/>
          </ac:spMkLst>
        </pc:spChg>
        <pc:spChg chg="add del">
          <ac:chgData name="Thomas Bååth" userId="87e7b81683616a76" providerId="LiveId" clId="{5042E387-BE5D-4DB6-878C-7C855508990D}" dt="2020-05-12T18:32:20.068" v="950" actId="26606"/>
          <ac:spMkLst>
            <pc:docMk/>
            <pc:sldMk cId="1474634169" sldId="257"/>
            <ac:spMk id="31" creationId="{9874D11C-36F5-4BBE-A490-019A54E953B0}"/>
          </ac:spMkLst>
        </pc:spChg>
        <pc:spChg chg="add del">
          <ac:chgData name="Thomas Bååth" userId="87e7b81683616a76" providerId="LiveId" clId="{5042E387-BE5D-4DB6-878C-7C855508990D}" dt="2020-05-12T18:32:48.988" v="964" actId="26606"/>
          <ac:spMkLst>
            <pc:docMk/>
            <pc:sldMk cId="1474634169" sldId="257"/>
            <ac:spMk id="33" creationId="{9F4444CE-BC8D-4D61-B303-4C05614E62AB}"/>
          </ac:spMkLst>
        </pc:spChg>
        <pc:spChg chg="add del">
          <ac:chgData name="Thomas Bååth" userId="87e7b81683616a76" providerId="LiveId" clId="{5042E387-BE5D-4DB6-878C-7C855508990D}" dt="2020-05-12T18:32:48.988" v="964" actId="26606"/>
          <ac:spMkLst>
            <pc:docMk/>
            <pc:sldMk cId="1474634169" sldId="257"/>
            <ac:spMk id="34" creationId="{62423CA5-E2E1-4789-B759-9906C1C94063}"/>
          </ac:spMkLst>
        </pc:spChg>
        <pc:spChg chg="add del">
          <ac:chgData name="Thomas Bååth" userId="87e7b81683616a76" providerId="LiveId" clId="{5042E387-BE5D-4DB6-878C-7C855508990D}" dt="2020-05-12T18:32:48.988" v="964" actId="26606"/>
          <ac:spMkLst>
            <pc:docMk/>
            <pc:sldMk cId="1474634169" sldId="257"/>
            <ac:spMk id="35" creationId="{73772B81-181F-48B7-8826-4D9686D15DF5}"/>
          </ac:spMkLst>
        </pc:spChg>
        <pc:spChg chg="add del">
          <ac:chgData name="Thomas Bååth" userId="87e7b81683616a76" providerId="LiveId" clId="{5042E387-BE5D-4DB6-878C-7C855508990D}" dt="2020-05-12T18:32:48.988" v="964" actId="26606"/>
          <ac:spMkLst>
            <pc:docMk/>
            <pc:sldMk cId="1474634169" sldId="257"/>
            <ac:spMk id="36" creationId="{B2205F6E-03C6-4E92-877C-E2482F6599AA}"/>
          </ac:spMkLst>
        </pc:spChg>
        <pc:spChg chg="add del">
          <ac:chgData name="Thomas Bååth" userId="87e7b81683616a76" providerId="LiveId" clId="{5042E387-BE5D-4DB6-878C-7C855508990D}" dt="2020-05-12T18:32:45.284" v="961" actId="26606"/>
          <ac:spMkLst>
            <pc:docMk/>
            <pc:sldMk cId="1474634169" sldId="257"/>
            <ac:spMk id="41" creationId="{9F4444CE-BC8D-4D61-B303-4C05614E62AB}"/>
          </ac:spMkLst>
        </pc:spChg>
        <pc:spChg chg="add del">
          <ac:chgData name="Thomas Bååth" userId="87e7b81683616a76" providerId="LiveId" clId="{5042E387-BE5D-4DB6-878C-7C855508990D}" dt="2020-05-12T18:32:45.284" v="961" actId="26606"/>
          <ac:spMkLst>
            <pc:docMk/>
            <pc:sldMk cId="1474634169" sldId="257"/>
            <ac:spMk id="43" creationId="{62423CA5-E2E1-4789-B759-9906C1C94063}"/>
          </ac:spMkLst>
        </pc:spChg>
        <pc:spChg chg="add del">
          <ac:chgData name="Thomas Bååth" userId="87e7b81683616a76" providerId="LiveId" clId="{5042E387-BE5D-4DB6-878C-7C855508990D}" dt="2020-05-12T18:32:45.284" v="961" actId="26606"/>
          <ac:spMkLst>
            <pc:docMk/>
            <pc:sldMk cId="1474634169" sldId="257"/>
            <ac:spMk id="45" creationId="{73772B81-181F-48B7-8826-4D9686D15DF5}"/>
          </ac:spMkLst>
        </pc:spChg>
        <pc:spChg chg="add del">
          <ac:chgData name="Thomas Bååth" userId="87e7b81683616a76" providerId="LiveId" clId="{5042E387-BE5D-4DB6-878C-7C855508990D}" dt="2020-05-12T18:32:45.284" v="961" actId="26606"/>
          <ac:spMkLst>
            <pc:docMk/>
            <pc:sldMk cId="1474634169" sldId="257"/>
            <ac:spMk id="47" creationId="{B2205F6E-03C6-4E92-877C-E2482F6599AA}"/>
          </ac:spMkLst>
        </pc:spChg>
        <pc:picChg chg="add del mod">
          <ac:chgData name="Thomas Bååth" userId="87e7b81683616a76" providerId="LiveId" clId="{5042E387-BE5D-4DB6-878C-7C855508990D}" dt="2020-05-12T18:32:52.569" v="967" actId="478"/>
          <ac:picMkLst>
            <pc:docMk/>
            <pc:sldMk cId="1474634169" sldId="257"/>
            <ac:picMk id="8" creationId="{5AAAFED4-CEAD-46A8-86EC-C4275F5C2CA3}"/>
          </ac:picMkLst>
        </pc:picChg>
        <pc:picChg chg="add del mod ord">
          <ac:chgData name="Thomas Bååth" userId="87e7b81683616a76" providerId="LiveId" clId="{5042E387-BE5D-4DB6-878C-7C855508990D}" dt="2020-05-12T18:32:51.912" v="966" actId="478"/>
          <ac:picMkLst>
            <pc:docMk/>
            <pc:sldMk cId="1474634169" sldId="257"/>
            <ac:picMk id="10" creationId="{0A598EE1-02AB-48A6-AC7E-573A93ACBC02}"/>
          </ac:picMkLst>
        </pc:picChg>
        <pc:cxnChg chg="add del">
          <ac:chgData name="Thomas Bååth" userId="87e7b81683616a76" providerId="LiveId" clId="{5042E387-BE5D-4DB6-878C-7C855508990D}" dt="2020-05-12T13:20:14.717" v="69" actId="478"/>
          <ac:cxnSpMkLst>
            <pc:docMk/>
            <pc:sldMk cId="1474634169" sldId="257"/>
            <ac:cxnSpMk id="5" creationId="{80663D9D-C37B-44C6-B117-E972ADCC63FF}"/>
          </ac:cxnSpMkLst>
        </pc:cxnChg>
        <pc:cxnChg chg="add del">
          <ac:chgData name="Thomas Bååth" userId="87e7b81683616a76" providerId="LiveId" clId="{5042E387-BE5D-4DB6-878C-7C855508990D}" dt="2020-05-12T18:32:20.068" v="950" actId="26606"/>
          <ac:cxnSpMkLst>
            <pc:docMk/>
            <pc:sldMk cId="1474634169" sldId="257"/>
            <ac:cxnSpMk id="15" creationId="{64FA5DFF-7FE6-4855-84E6-DFA78EE978BD}"/>
          </ac:cxnSpMkLst>
        </pc:cxnChg>
        <pc:cxnChg chg="add del">
          <ac:chgData name="Thomas Bååth" userId="87e7b81683616a76" providerId="LiveId" clId="{5042E387-BE5D-4DB6-878C-7C855508990D}" dt="2020-05-12T18:32:20.068" v="950" actId="26606"/>
          <ac:cxnSpMkLst>
            <pc:docMk/>
            <pc:sldMk cId="1474634169" sldId="257"/>
            <ac:cxnSpMk id="17" creationId="{2AFD8CBA-54A3-4363-991B-B9C631BBFA74}"/>
          </ac:cxnSpMkLst>
        </pc:cxnChg>
      </pc:sldChg>
      <pc:sldChg chg="addSp modSp new mod">
        <pc:chgData name="Thomas Bååth" userId="87e7b81683616a76" providerId="LiveId" clId="{5042E387-BE5D-4DB6-878C-7C855508990D}" dt="2020-05-12T18:41:29.255" v="1080" actId="1076"/>
        <pc:sldMkLst>
          <pc:docMk/>
          <pc:sldMk cId="1553602508" sldId="258"/>
        </pc:sldMkLst>
        <pc:spChg chg="mod">
          <ac:chgData name="Thomas Bååth" userId="87e7b81683616a76" providerId="LiveId" clId="{5042E387-BE5D-4DB6-878C-7C855508990D}" dt="2020-05-12T18:34:02.487" v="997"/>
          <ac:spMkLst>
            <pc:docMk/>
            <pc:sldMk cId="1553602508" sldId="258"/>
            <ac:spMk id="2" creationId="{A0A34375-CD79-4444-BB12-D9AA45F09613}"/>
          </ac:spMkLst>
        </pc:spChg>
        <pc:spChg chg="mod">
          <ac:chgData name="Thomas Bååth" userId="87e7b81683616a76" providerId="LiveId" clId="{5042E387-BE5D-4DB6-878C-7C855508990D}" dt="2020-05-12T18:37:08.193" v="1069" actId="255"/>
          <ac:spMkLst>
            <pc:docMk/>
            <pc:sldMk cId="1553602508" sldId="258"/>
            <ac:spMk id="3" creationId="{19FEC8EF-DC21-4554-B7FF-8B2BEB1B65EE}"/>
          </ac:spMkLst>
        </pc:spChg>
        <pc:picChg chg="add mod">
          <ac:chgData name="Thomas Bååth" userId="87e7b81683616a76" providerId="LiveId" clId="{5042E387-BE5D-4DB6-878C-7C855508990D}" dt="2020-05-12T18:41:29.255" v="1080" actId="1076"/>
          <ac:picMkLst>
            <pc:docMk/>
            <pc:sldMk cId="1553602508" sldId="258"/>
            <ac:picMk id="5" creationId="{CC37C8DE-3D54-4CD3-A30A-26DBB0D6DB6E}"/>
          </ac:picMkLst>
        </pc:picChg>
      </pc:sldChg>
      <pc:sldChg chg="modSp new del mod">
        <pc:chgData name="Thomas Bååth" userId="87e7b81683616a76" providerId="LiveId" clId="{5042E387-BE5D-4DB6-878C-7C855508990D}" dt="2020-05-12T14:28:43.597" v="942" actId="2696"/>
        <pc:sldMkLst>
          <pc:docMk/>
          <pc:sldMk cId="4282598154" sldId="259"/>
        </pc:sldMkLst>
        <pc:spChg chg="mod">
          <ac:chgData name="Thomas Bååth" userId="87e7b81683616a76" providerId="LiveId" clId="{5042E387-BE5D-4DB6-878C-7C855508990D}" dt="2020-05-12T13:31:35.559" v="471" actId="20577"/>
          <ac:spMkLst>
            <pc:docMk/>
            <pc:sldMk cId="4282598154" sldId="259"/>
            <ac:spMk id="2" creationId="{F6D2A2B4-BE6E-451F-ABBE-4A8448CBF20B}"/>
          </ac:spMkLst>
        </pc:spChg>
        <pc:spChg chg="mod">
          <ac:chgData name="Thomas Bååth" userId="87e7b81683616a76" providerId="LiveId" clId="{5042E387-BE5D-4DB6-878C-7C855508990D}" dt="2020-05-12T14:17:59.599" v="587" actId="20577"/>
          <ac:spMkLst>
            <pc:docMk/>
            <pc:sldMk cId="4282598154" sldId="259"/>
            <ac:spMk id="3" creationId="{F0A89B6D-3B27-4EA5-9A7A-6D956ADFAF4B}"/>
          </ac:spMkLst>
        </pc:spChg>
      </pc:sldChg>
      <pc:sldChg chg="addSp delSp modSp new mod ord">
        <pc:chgData name="Thomas Bååth" userId="87e7b81683616a76" providerId="LiveId" clId="{5042E387-BE5D-4DB6-878C-7C855508990D}" dt="2020-05-12T18:35:31.328" v="1020" actId="1076"/>
        <pc:sldMkLst>
          <pc:docMk/>
          <pc:sldMk cId="216071392" sldId="260"/>
        </pc:sldMkLst>
        <pc:spChg chg="mod">
          <ac:chgData name="Thomas Bååth" userId="87e7b81683616a76" providerId="LiveId" clId="{5042E387-BE5D-4DB6-878C-7C855508990D}" dt="2020-05-12T18:34:02.487" v="997"/>
          <ac:spMkLst>
            <pc:docMk/>
            <pc:sldMk cId="216071392" sldId="260"/>
            <ac:spMk id="2" creationId="{C1E0E70B-7CB2-437F-8798-7D776B6F1724}"/>
          </ac:spMkLst>
        </pc:spChg>
        <pc:spChg chg="mod">
          <ac:chgData name="Thomas Bååth" userId="87e7b81683616a76" providerId="LiveId" clId="{5042E387-BE5D-4DB6-878C-7C855508990D}" dt="2020-05-12T18:34:25.930" v="1004" actId="255"/>
          <ac:spMkLst>
            <pc:docMk/>
            <pc:sldMk cId="216071392" sldId="260"/>
            <ac:spMk id="3" creationId="{254C084A-4B28-40D8-9363-E33EB16A753B}"/>
          </ac:spMkLst>
        </pc:spChg>
        <pc:picChg chg="add del mod">
          <ac:chgData name="Thomas Bååth" userId="87e7b81683616a76" providerId="LiveId" clId="{5042E387-BE5D-4DB6-878C-7C855508990D}" dt="2020-05-12T18:33:33.773" v="987" actId="478"/>
          <ac:picMkLst>
            <pc:docMk/>
            <pc:sldMk cId="216071392" sldId="260"/>
            <ac:picMk id="5" creationId="{7742784A-501E-42C4-B1C4-2E1A5342625C}"/>
          </ac:picMkLst>
        </pc:picChg>
        <pc:picChg chg="add del mod">
          <ac:chgData name="Thomas Bååth" userId="87e7b81683616a76" providerId="LiveId" clId="{5042E387-BE5D-4DB6-878C-7C855508990D}" dt="2020-05-12T18:33:33.378" v="986" actId="478"/>
          <ac:picMkLst>
            <pc:docMk/>
            <pc:sldMk cId="216071392" sldId="260"/>
            <ac:picMk id="7" creationId="{3C43ACAA-BBAC-465D-AB86-965EC5147403}"/>
          </ac:picMkLst>
        </pc:picChg>
        <pc:picChg chg="add del mod">
          <ac:chgData name="Thomas Bååth" userId="87e7b81683616a76" providerId="LiveId" clId="{5042E387-BE5D-4DB6-878C-7C855508990D}" dt="2020-05-12T18:33:34.315" v="988" actId="478"/>
          <ac:picMkLst>
            <pc:docMk/>
            <pc:sldMk cId="216071392" sldId="260"/>
            <ac:picMk id="9" creationId="{32BDD036-80B6-4AF4-BC1D-652657B74DDA}"/>
          </ac:picMkLst>
        </pc:picChg>
        <pc:picChg chg="add mod">
          <ac:chgData name="Thomas Bååth" userId="87e7b81683616a76" providerId="LiveId" clId="{5042E387-BE5D-4DB6-878C-7C855508990D}" dt="2020-05-12T18:33:53.998" v="995" actId="14100"/>
          <ac:picMkLst>
            <pc:docMk/>
            <pc:sldMk cId="216071392" sldId="260"/>
            <ac:picMk id="11" creationId="{489F3B75-044D-4628-B7BA-9BEE3E5DDA54}"/>
          </ac:picMkLst>
        </pc:picChg>
        <pc:picChg chg="add mod">
          <ac:chgData name="Thomas Bååth" userId="87e7b81683616a76" providerId="LiveId" clId="{5042E387-BE5D-4DB6-878C-7C855508990D}" dt="2020-05-12T18:34:18.386" v="1003" actId="1076"/>
          <ac:picMkLst>
            <pc:docMk/>
            <pc:sldMk cId="216071392" sldId="260"/>
            <ac:picMk id="13" creationId="{95D83FB7-295B-478A-84FB-F9621FA20598}"/>
          </ac:picMkLst>
        </pc:picChg>
        <pc:picChg chg="add mod">
          <ac:chgData name="Thomas Bååth" userId="87e7b81683616a76" providerId="LiveId" clId="{5042E387-BE5D-4DB6-878C-7C855508990D}" dt="2020-05-12T18:35:31.328" v="1020" actId="1076"/>
          <ac:picMkLst>
            <pc:docMk/>
            <pc:sldMk cId="216071392" sldId="260"/>
            <ac:picMk id="15" creationId="{3C4C74C2-64AB-4CE2-9362-1C42CDB976C2}"/>
          </ac:picMkLst>
        </pc:picChg>
      </pc:sldChg>
      <pc:sldChg chg="addSp delSp modSp new mod">
        <pc:chgData name="Thomas Bååth" userId="87e7b81683616a76" providerId="LiveId" clId="{5042E387-BE5D-4DB6-878C-7C855508990D}" dt="2020-05-12T18:34:02.487" v="997"/>
        <pc:sldMkLst>
          <pc:docMk/>
          <pc:sldMk cId="482707038" sldId="261"/>
        </pc:sldMkLst>
        <pc:spChg chg="mod">
          <ac:chgData name="Thomas Bååth" userId="87e7b81683616a76" providerId="LiveId" clId="{5042E387-BE5D-4DB6-878C-7C855508990D}" dt="2020-05-12T18:34:02.487" v="997"/>
          <ac:spMkLst>
            <pc:docMk/>
            <pc:sldMk cId="482707038" sldId="261"/>
            <ac:spMk id="2" creationId="{B62C3D5E-63E6-4064-B6C0-EAEC663E627A}"/>
          </ac:spMkLst>
        </pc:spChg>
        <pc:spChg chg="del">
          <ac:chgData name="Thomas Bååth" userId="87e7b81683616a76" providerId="LiveId" clId="{5042E387-BE5D-4DB6-878C-7C855508990D}" dt="2020-05-12T18:33:06.843" v="976"/>
          <ac:spMkLst>
            <pc:docMk/>
            <pc:sldMk cId="482707038" sldId="261"/>
            <ac:spMk id="3" creationId="{F3A9A5FB-DFB9-49DF-A9A1-974DF83D983F}"/>
          </ac:spMkLst>
        </pc:spChg>
        <pc:picChg chg="add mod">
          <ac:chgData name="Thomas Bååth" userId="87e7b81683616a76" providerId="LiveId" clId="{5042E387-BE5D-4DB6-878C-7C855508990D}" dt="2020-05-12T18:33:26.559" v="985" actId="1076"/>
          <ac:picMkLst>
            <pc:docMk/>
            <pc:sldMk cId="482707038" sldId="261"/>
            <ac:picMk id="5" creationId="{CAADE7B7-45BA-4DE2-99A7-8618DA667E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37C6-AF59-4C0C-9791-4B4D82949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9D48-FAC3-4B1E-BA74-CE083680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1641-5DC4-4C9D-9F6B-2D28FC6A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A180-2E84-4574-A168-DCCBD35E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B8CF-AF94-4523-909B-829EF361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4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30D1-B976-4AB3-AF37-E805C5A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83B2-E482-4B11-B285-8E45966A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866-E95A-4E6A-8BA0-A0731699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3911-C4EA-456A-8F7C-5122ECCD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E70-2306-4B17-944D-EF476348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78C9E-66C2-4951-A1B1-FC33CAC1D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15266-3F6A-4807-8404-1E6AA7B9D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F1ED-0523-490D-B2D6-A081C3F1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FB5A-06DE-452B-B3DF-F29586B8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C8FB-CC4A-4B4C-A0E0-684E07E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4F55-78FC-498C-89C0-D813E3D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BDFD-858D-4ED0-8F33-ADC949759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4AA8-FE90-413A-9A78-EEF2ECAA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BEC6-7A6B-4B34-81DF-FF6459CD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F945-020D-44AF-890E-79023E48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0E9F-6A09-4938-8672-2670F1FB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A761C-04B2-49C5-8D31-F2A7EAD7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B457-CA2D-47E6-8212-8846C8D5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546C2-5B91-4277-9016-D564B3AE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B815-43DA-417F-A59D-ED45C5E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1F0D-B165-46FC-8A1A-C6EE0ED1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BAA90-7F86-4044-AB53-1C491BA0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140D-5F9D-42CC-9C9B-86C3354E0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CF912-D545-4A6B-9791-083415AF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5C391-DA8C-46D8-AE2C-39BF5D37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53B5-BCED-4AD2-B31E-3B0CA4A2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3C58-9E03-4CDC-87D3-24C46711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A867-A3C0-4D28-BEC9-65488111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17110-D5AC-4599-B713-52952959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F9D1C-6755-4013-9E30-9938EDADB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D6E7D-4CAE-45A3-889C-D34485766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AC35C-F14E-4723-955A-B40690B7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E497B-2DA8-405F-93D8-BFF3E702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DFA6F-2EEF-4D25-A959-7E776CF0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BDD3-AAB0-4EC5-B6D6-3CB8F29D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77786-25CA-4CA3-93E5-FFCD5570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242F9-7DCB-4FFD-A9AF-5970A6ED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E77CF-8A69-4939-AEB5-B4966868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A8ED3-6052-4F48-AF93-9902460D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AEE17-9FB4-4149-BC53-212AF0A9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A6EF2-76E6-432B-8C46-B7DE233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F743-DB00-44DC-AA0D-A34947EF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2615-DD42-4B90-B2BD-0D16551A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3742C-6D21-4814-9E2A-1B1E5035B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CCF5-3B7C-4305-877E-877AF8DB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AA0F-DCDF-487D-9499-7C6ADB99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2A857-0882-46D0-BBA7-2337335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1446-437E-405F-9796-592F1E6B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6C0D4-E740-4A37-8779-F61597A6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8E070-0D6D-4D0D-8F35-370C1373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40AE5-CBEB-408A-B19C-87ADDCAA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6731-DA59-485E-92A0-71A9091C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D667-B2C5-4D21-996A-FC6C108E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A3CA4-D445-4D03-8790-188DFACB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EB6C8-E9B1-4740-8FDA-BF8561A9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5D59-F2F9-4BFA-9EE1-723C78DB0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C34E-2FB6-44BA-8903-9AE39A774CD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6238-D6CF-495F-B170-E0B7162DF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D7A8-3707-49F0-AF81-332393C52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6870-6344-4DCC-BD13-28BE1D7E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.cityofchicago.org/Public-Safety/Crimes-2001-to-present/ijzp-q8t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A557C-A22D-40A3-804D-1633B7E31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Corona Crimes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A279-50E9-4D76-9FD2-1124665A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2707937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Exploring how the COVID-19 has affected crime to more efficiently distribute resources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4375-CD79-4444-BB12-D9AA45F0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8EF-DC21-4554-B7FF-8B2BEB1B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crime in Chicago since 2001, excluding the last seven days (updated daily), downloaded 5/11/2020.</a:t>
            </a:r>
          </a:p>
          <a:p>
            <a:r>
              <a:rPr lang="en-US" sz="2400" dirty="0"/>
              <a:t>Link: </a:t>
            </a:r>
            <a:r>
              <a:rPr lang="en-US" sz="2400" dirty="0">
                <a:hlinkClick r:id="rId2"/>
              </a:rPr>
              <a:t>https://data.cityofchicago.org/Public-Safety/Crimes-2001-to-present/ijzp-q8t2</a:t>
            </a:r>
            <a:endParaRPr lang="en-US" sz="2400" dirty="0"/>
          </a:p>
          <a:p>
            <a:r>
              <a:rPr lang="en-US" sz="2400" dirty="0"/>
              <a:t>Preview: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37C8DE-3D54-4CD3-A30A-26DBB0D6D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297" y="3134922"/>
            <a:ext cx="6820363" cy="317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56F-8956-41F8-BF40-AD10FEB8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7995-9513-49C9-BB4E-71955A2F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Chicago went into lockdown </a:t>
            </a:r>
            <a:r>
              <a:rPr lang="en-US" sz="2400"/>
              <a:t>March 21</a:t>
            </a:r>
            <a:endParaRPr lang="en-US" sz="2400" dirty="0"/>
          </a:p>
          <a:p>
            <a:r>
              <a:rPr lang="en-US" sz="2400" dirty="0"/>
              <a:t>Fewer people outside -&gt; Less crime?</a:t>
            </a:r>
          </a:p>
          <a:p>
            <a:r>
              <a:rPr lang="en-US" sz="2400" b="0" dirty="0"/>
              <a:t>(People stuck at home -&gt; More domestic violence?)</a:t>
            </a:r>
          </a:p>
          <a:p>
            <a:r>
              <a:rPr lang="en-US" sz="2400" dirty="0"/>
              <a:t>Fewer people around -&gt; Crime happens in new places?</a:t>
            </a:r>
            <a:endParaRPr lang="en-US" sz="2400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746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3D5E-63E6-4064-B6C0-EAEC663E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ADE7B7-45BA-4DE2-99A7-8618DA66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3" y="1181695"/>
            <a:ext cx="7256517" cy="5442388"/>
          </a:xfrm>
        </p:spPr>
      </p:pic>
    </p:spTree>
    <p:extLst>
      <p:ext uri="{BB962C8B-B14F-4D97-AF65-F5344CB8AC3E}">
        <p14:creationId xmlns:p14="http://schemas.microsoft.com/office/powerpoint/2010/main" val="48270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E70B-7CB2-437F-8798-7D776B6F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084A-4B28-40D8-9363-E33EB16A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Kernel Density Estimate for the locations of crimes in April 2020.</a:t>
            </a:r>
          </a:p>
          <a:p>
            <a:r>
              <a:rPr lang="en-US" sz="2400" dirty="0"/>
              <a:t>Compared to KDE for older data (all since 2015, early 2020, April 2019):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489F3B75-044D-4628-B7BA-9BEE3E5DD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4" y="2872408"/>
            <a:ext cx="3985591" cy="3985591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95D83FB7-295B-478A-84FB-F9621FA20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204" y="2872408"/>
            <a:ext cx="3985592" cy="3985592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3C4C74C2-64AB-4CE2-9362-1C42CDB9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63" y="2872406"/>
            <a:ext cx="3985593" cy="39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Corona Crimes</vt:lpstr>
      <vt:lpstr>Data set</vt:lpstr>
      <vt:lpstr>Lockdown</vt:lpstr>
      <vt:lpstr>Trend</vt:lpstr>
      <vt:lpstr>Locations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Crimes</dc:title>
  <dc:creator>Thomas Bååth</dc:creator>
  <cp:lastModifiedBy>Thomas Bååth</cp:lastModifiedBy>
  <cp:revision>1</cp:revision>
  <dcterms:created xsi:type="dcterms:W3CDTF">2020-05-12T18:36:14Z</dcterms:created>
  <dcterms:modified xsi:type="dcterms:W3CDTF">2020-05-12T18:42:35Z</dcterms:modified>
</cp:coreProperties>
</file>