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19"/>
  </p:sldMasterIdLst>
  <p:sldIdLst>
    <p:sldId id="257" r:id="rId420"/>
    <p:sldId id="258" r:id="rId421"/>
    <p:sldId id="263" r:id="rId422"/>
    <p:sldId id="270" r:id="rId423"/>
    <p:sldId id="306" r:id="rId424"/>
    <p:sldId id="307" r:id="rId425"/>
    <p:sldId id="308" r:id="rId426"/>
    <p:sldId id="269" r:id="rId427"/>
    <p:sldId id="288" r:id="rId428"/>
    <p:sldId id="287" r:id="rId429"/>
    <p:sldId id="291" r:id="rId430"/>
    <p:sldId id="292" r:id="rId431"/>
    <p:sldId id="314" r:id="rId432"/>
    <p:sldId id="309" r:id="rId433"/>
    <p:sldId id="310" r:id="rId434"/>
    <p:sldId id="311" r:id="rId435"/>
    <p:sldId id="312" r:id="rId436"/>
    <p:sldId id="298" r:id="rId437"/>
    <p:sldId id="299" r:id="rId438"/>
    <p:sldId id="313" r:id="rId439"/>
    <p:sldId id="301" r:id="rId440"/>
    <p:sldId id="302" r:id="rId441"/>
    <p:sldId id="315" r:id="rId442"/>
    <p:sldId id="272" r:id="rId443"/>
    <p:sldId id="273" r:id="rId4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 My Phuong TRAN" initials="TMPT" lastIdx="1" clrIdx="0">
    <p:extLst>
      <p:ext uri="{19B8F6BF-5375-455C-9EA6-DF929625EA0E}">
        <p15:presenceInfo xmlns:p15="http://schemas.microsoft.com/office/powerpoint/2012/main" userId="S-1-5-21-2394715738-578326908-2816592999-15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312"/>
    <a:srgbClr val="E6B729"/>
    <a:srgbClr val="B01513"/>
    <a:srgbClr val="8A4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6224" autoAdjust="0"/>
  </p:normalViewPr>
  <p:slideViewPr>
    <p:cSldViewPr snapToGrid="0">
      <p:cViewPr>
        <p:scale>
          <a:sx n="75" d="100"/>
          <a:sy n="75" d="100"/>
        </p:scale>
        <p:origin x="402" y="7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slide" Target="slides/slide14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slide" Target="slides/slide25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customXml" Target="../customXml/item378.xml"/><Relationship Id="rId399" Type="http://schemas.openxmlformats.org/officeDocument/2006/relationships/customXml" Target="../customXml/item399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424" Type="http://schemas.openxmlformats.org/officeDocument/2006/relationships/slide" Target="slides/slide5.xml"/><Relationship Id="rId445" Type="http://schemas.openxmlformats.org/officeDocument/2006/relationships/commentAuthors" Target="commentAuthors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customXml" Target="../customXml/item389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35" Type="http://schemas.openxmlformats.org/officeDocument/2006/relationships/slide" Target="slides/slide16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25" Type="http://schemas.openxmlformats.org/officeDocument/2006/relationships/slide" Target="slides/slide6.xml"/><Relationship Id="rId446" Type="http://schemas.openxmlformats.org/officeDocument/2006/relationships/presProps" Target="presProps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15" Type="http://schemas.openxmlformats.org/officeDocument/2006/relationships/customXml" Target="../customXml/item415.xml"/><Relationship Id="rId436" Type="http://schemas.openxmlformats.org/officeDocument/2006/relationships/slide" Target="slides/slide17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26" Type="http://schemas.openxmlformats.org/officeDocument/2006/relationships/slide" Target="slides/slide7.xml"/><Relationship Id="rId447" Type="http://schemas.openxmlformats.org/officeDocument/2006/relationships/viewProps" Target="viewProps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437" Type="http://schemas.openxmlformats.org/officeDocument/2006/relationships/slide" Target="slides/slide18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27" Type="http://schemas.openxmlformats.org/officeDocument/2006/relationships/slide" Target="slides/slide8.xml"/><Relationship Id="rId448" Type="http://schemas.openxmlformats.org/officeDocument/2006/relationships/theme" Target="theme/theme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17" Type="http://schemas.openxmlformats.org/officeDocument/2006/relationships/customXml" Target="../customXml/item417.xml"/><Relationship Id="rId438" Type="http://schemas.openxmlformats.org/officeDocument/2006/relationships/slide" Target="slides/slide1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28" Type="http://schemas.openxmlformats.org/officeDocument/2006/relationships/slide" Target="slides/slide9.xml"/><Relationship Id="rId449" Type="http://schemas.openxmlformats.org/officeDocument/2006/relationships/tableStyles" Target="tableStyles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418" Type="http://schemas.openxmlformats.org/officeDocument/2006/relationships/customXml" Target="../customXml/item418.xml"/><Relationship Id="rId439" Type="http://schemas.openxmlformats.org/officeDocument/2006/relationships/slide" Target="slides/slide20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slide" Target="slides/slide10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slide" Target="slides/slide21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slideMaster" Target="slideMasters/slideMaster1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slide" Target="slides/slide11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slide" Target="slides/slide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slide" Target="slides/slide22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slide" Target="slides/slide12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slide" Target="slides/slide2.xml"/><Relationship Id="rId442" Type="http://schemas.openxmlformats.org/officeDocument/2006/relationships/slide" Target="slides/slide23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slide" Target="slides/slide13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slide" Target="slides/slide3.xml"/><Relationship Id="rId443" Type="http://schemas.openxmlformats.org/officeDocument/2006/relationships/slide" Target="slides/slide24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slide" Target="slides/slide4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slide" Target="slides/slide15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F8-470A-87CD-C5CEDFA74379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F8-470A-87CD-C5CEDFA74379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F8-470A-87CD-C5CEDFA74379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9F8-470A-87CD-C5CEDFA74379}"/>
              </c:ext>
            </c:extLst>
          </c:dPt>
          <c:cat>
            <c:strRef>
              <c:f>Feuil1!$A$2:$A$5</c:f>
              <c:strCache>
                <c:ptCount val="3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9F8-470A-87CD-C5CEDFA74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E6-4CE4-8096-B2350DB6E2A9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E6-4CE4-8096-B2350DB6E2A9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E6-4CE4-8096-B2350DB6E2A9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E6-4CE4-8096-B2350DB6E2A9}"/>
              </c:ext>
            </c:extLst>
          </c:dPt>
          <c:cat>
            <c:strRef>
              <c:f>Feuil1!$A$2:$A$5</c:f>
              <c:strCache>
                <c:ptCount val="3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E6-4CE4-8096-B2350DB6E2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96-404F-BA4D-E8E2E4CBAA7B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96-404F-BA4D-E8E2E4CBAA7B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96-404F-BA4D-E8E2E4CBAA7B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96-404F-BA4D-E8E2E4CBAA7B}"/>
              </c:ext>
            </c:extLst>
          </c:dPt>
          <c:cat>
            <c:strRef>
              <c:f>Feuil1!$A$2:$A$5</c:f>
              <c:strCache>
                <c:ptCount val="3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D96-404F-BA4D-E8E2E4CBA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43-42F1-9AD0-A9777818ADF7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743-42F1-9AD0-A9777818ADF7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743-42F1-9AD0-A9777818ADF7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43-42F1-9AD0-A9777818ADF7}"/>
              </c:ext>
            </c:extLst>
          </c:dPt>
          <c:cat>
            <c:strRef>
              <c:f>Feuil1!$A$2:$A$5</c:f>
              <c:strCache>
                <c:ptCount val="3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43-42F1-9AD0-A9777818AD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9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185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42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729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83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22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54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88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384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98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77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07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4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0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3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customXml" Target="../../customXml/item90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5.png"/><Relationship Id="rId30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grpSp>
        <p:nvGrpSpPr>
          <p:cNvPr id="13" name="WebBrowser">
            <a:extLst>
              <a:ext uri="{FF2B5EF4-FFF2-40B4-BE49-F238E27FC236}">
                <a16:creationId xmlns:a16="http://schemas.microsoft.com/office/drawing/2014/main" id="{64C1C2CD-01E5-47D4-8DAF-5622BFA7676F}"/>
              </a:ext>
            </a:extLst>
          </p:cNvPr>
          <p:cNvGrpSpPr/>
          <p:nvPr userDrawn="1">
            <p:custDataLst>
              <p:custData r:id="rId23"/>
            </p:custDataLst>
          </p:nvPr>
        </p:nvGrpSpPr>
        <p:grpSpPr>
          <a:xfrm>
            <a:off x="-8239" y="0"/>
            <a:ext cx="12191999" cy="859963"/>
            <a:chOff x="-6179" y="0"/>
            <a:chExt cx="9144000" cy="859963"/>
          </a:xfrm>
        </p:grpSpPr>
        <p:sp>
          <p:nvSpPr>
            <p:cNvPr id="15" name="Background">
              <a:extLst>
                <a:ext uri="{FF2B5EF4-FFF2-40B4-BE49-F238E27FC236}">
                  <a16:creationId xmlns:a16="http://schemas.microsoft.com/office/drawing/2014/main" id="{0BC14F9C-A4DE-4A40-B958-C7C0712374D2}"/>
                </a:ext>
              </a:extLst>
            </p:cNvPr>
            <p:cNvSpPr/>
            <p:nvPr/>
          </p:nvSpPr>
          <p:spPr>
            <a:xfrm>
              <a:off x="-6179" y="0"/>
              <a:ext cx="9144000" cy="85996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" name="WindowTitle">
              <a:extLst>
                <a:ext uri="{FF2B5EF4-FFF2-40B4-BE49-F238E27FC236}">
                  <a16:creationId xmlns:a16="http://schemas.microsoft.com/office/drawing/2014/main" id="{94113F2C-63FC-4099-8778-E5D89893BC1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" name="Group 4">
              <a:extLst>
                <a:ext uri="{FF2B5EF4-FFF2-40B4-BE49-F238E27FC236}">
                  <a16:creationId xmlns:a16="http://schemas.microsoft.com/office/drawing/2014/main" id="{7573ED60-5424-4668-941B-A070AF0858F2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2" name="Oval 28">
                <a:extLst>
                  <a:ext uri="{FF2B5EF4-FFF2-40B4-BE49-F238E27FC236}">
                    <a16:creationId xmlns:a16="http://schemas.microsoft.com/office/drawing/2014/main" id="{D0A392E6-F21E-415D-A525-11A6CF4DD9D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eft Arrow 29">
                <a:extLst>
                  <a:ext uri="{FF2B5EF4-FFF2-40B4-BE49-F238E27FC236}">
                    <a16:creationId xmlns:a16="http://schemas.microsoft.com/office/drawing/2014/main" id="{84584B8D-0482-4D06-8B94-97E15831C03B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9" name="Group 5">
              <a:extLst>
                <a:ext uri="{FF2B5EF4-FFF2-40B4-BE49-F238E27FC236}">
                  <a16:creationId xmlns:a16="http://schemas.microsoft.com/office/drawing/2014/main" id="{C8BACF88-7493-40E7-90E3-766985FD22B4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0" name="Oval 26">
                <a:extLst>
                  <a:ext uri="{FF2B5EF4-FFF2-40B4-BE49-F238E27FC236}">
                    <a16:creationId xmlns:a16="http://schemas.microsoft.com/office/drawing/2014/main" id="{DA9436CC-2D3F-4EC2-97D6-98C725AD39D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Right Arrow 27">
                <a:extLst>
                  <a:ext uri="{FF2B5EF4-FFF2-40B4-BE49-F238E27FC236}">
                    <a16:creationId xmlns:a16="http://schemas.microsoft.com/office/drawing/2014/main" id="{9E70D4BB-A407-473D-BBDE-58CCB22BB446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0" name="Minimize - Maximize - Close">
              <a:extLst>
                <a:ext uri="{FF2B5EF4-FFF2-40B4-BE49-F238E27FC236}">
                  <a16:creationId xmlns:a16="http://schemas.microsoft.com/office/drawing/2014/main" id="{DC75587A-F4D4-42AD-89E5-7BEB1A79734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5" name="Line">
                <a:extLst>
                  <a:ext uri="{FF2B5EF4-FFF2-40B4-BE49-F238E27FC236}">
                    <a16:creationId xmlns:a16="http://schemas.microsoft.com/office/drawing/2014/main" id="{695ED249-D62B-4B6B-A7F4-819419AD13A9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6" name="Line">
                <a:extLst>
                  <a:ext uri="{FF2B5EF4-FFF2-40B4-BE49-F238E27FC236}">
                    <a16:creationId xmlns:a16="http://schemas.microsoft.com/office/drawing/2014/main" id="{202E6121-2307-4C10-AA4F-0CBF8759E3E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ED4844FF-C729-403A-B5DD-05DC0ABA5FF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8800C1D8-AC31-4F6F-A4BB-1EBFF766647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C649AC15-224B-4899-A995-4B8ACCB61BE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Group 8">
              <a:extLst>
                <a:ext uri="{FF2B5EF4-FFF2-40B4-BE49-F238E27FC236}">
                  <a16:creationId xmlns:a16="http://schemas.microsoft.com/office/drawing/2014/main" id="{4524AFDC-7373-4ED4-8B22-9A037216190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3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2D68FCA-7B95-4982-B104-460C624359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1D0FAD26-975E-4C98-8736-6038DFC17F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A8AA49C0-FE9B-4002-B500-A9D7E0561D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Group 9">
              <a:extLst>
                <a:ext uri="{FF2B5EF4-FFF2-40B4-BE49-F238E27FC236}">
                  <a16:creationId xmlns:a16="http://schemas.microsoft.com/office/drawing/2014/main" id="{E2509B4D-C168-4831-9BDE-66A430372F6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4" name="UrlBar">
                <a:extLst>
                  <a:ext uri="{FF2B5EF4-FFF2-40B4-BE49-F238E27FC236}">
                    <a16:creationId xmlns:a16="http://schemas.microsoft.com/office/drawing/2014/main" id="{8EE2131A-0182-46CA-BABF-3C2E2A50AF0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5" name="Group 11">
                <a:extLst>
                  <a:ext uri="{FF2B5EF4-FFF2-40B4-BE49-F238E27FC236}">
                    <a16:creationId xmlns:a16="http://schemas.microsoft.com/office/drawing/2014/main" id="{0E99730F-3249-48DA-9128-D4F1192497C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D584D93D-DAE4-4729-83E7-6E9B3C6E31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FB4920E-59CF-4404-90E2-CBD7FFA0D9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0C3EE4D-5F66-485A-A5E8-D431296FDD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9" name="X">
                  <a:extLst>
                    <a:ext uri="{FF2B5EF4-FFF2-40B4-BE49-F238E27FC236}">
                      <a16:creationId xmlns:a16="http://schemas.microsoft.com/office/drawing/2014/main" id="{08E40213-D72F-4240-805D-9C0B2F923AC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0" name="Straight Connector 16">
                    <a:extLst>
                      <a:ext uri="{FF2B5EF4-FFF2-40B4-BE49-F238E27FC236}">
                        <a16:creationId xmlns:a16="http://schemas.microsoft.com/office/drawing/2014/main" id="{A7913432-E7FA-4386-B24C-9C371694F4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31" name="Straight Connector 17">
                    <a:extLst>
                      <a:ext uri="{FF2B5EF4-FFF2-40B4-BE49-F238E27FC236}">
                        <a16:creationId xmlns:a16="http://schemas.microsoft.com/office/drawing/2014/main" id="{455F957F-AA40-4CBE-9120-1C7DE5CC7FE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4046695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6" r:id="rId18"/>
    <p:sldLayoutId id="2147483738" r:id="rId19"/>
    <p:sldLayoutId id="2147483756" r:id="rId20"/>
    <p:sldLayoutId id="2147483757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78.xml"/><Relationship Id="rId7" Type="http://schemas.openxmlformats.org/officeDocument/2006/relationships/slide" Target="slide2.xml"/><Relationship Id="rId2" Type="http://schemas.openxmlformats.org/officeDocument/2006/relationships/customXml" Target="../../customXml/item133.xml"/><Relationship Id="rId1" Type="http://schemas.openxmlformats.org/officeDocument/2006/relationships/customXml" Target="../../customXml/item105.xml"/><Relationship Id="rId6" Type="http://schemas.openxmlformats.org/officeDocument/2006/relationships/image" Target="../media/image10.jpeg"/><Relationship Id="rId5" Type="http://schemas.openxmlformats.org/officeDocument/2006/relationships/slideLayout" Target="../slideLayouts/slideLayout18.xml"/><Relationship Id="rId4" Type="http://schemas.openxmlformats.org/officeDocument/2006/relationships/customXml" Target="../../customXml/item1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4.xml"/><Relationship Id="rId13" Type="http://schemas.openxmlformats.org/officeDocument/2006/relationships/slide" Target="slide13.xml"/><Relationship Id="rId3" Type="http://schemas.openxmlformats.org/officeDocument/2006/relationships/customXml" Target="../../customXml/item199.xml"/><Relationship Id="rId7" Type="http://schemas.openxmlformats.org/officeDocument/2006/relationships/customXml" Target="../../customXml/item203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198.xml"/><Relationship Id="rId1" Type="http://schemas.openxmlformats.org/officeDocument/2006/relationships/customXml" Target="../../customXml/item197.xml"/><Relationship Id="rId6" Type="http://schemas.openxmlformats.org/officeDocument/2006/relationships/customXml" Target="../../customXml/item202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201.xml"/><Relationship Id="rId15" Type="http://schemas.openxmlformats.org/officeDocument/2006/relationships/slide" Target="slide11.xml"/><Relationship Id="rId10" Type="http://schemas.openxmlformats.org/officeDocument/2006/relationships/customXml" Target="../../customXml/item206.xml"/><Relationship Id="rId4" Type="http://schemas.openxmlformats.org/officeDocument/2006/relationships/customXml" Target="../../customXml/item200.xml"/><Relationship Id="rId9" Type="http://schemas.openxmlformats.org/officeDocument/2006/relationships/customXml" Target="../../customXml/item205.xml"/><Relationship Id="rId1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4.xml"/><Relationship Id="rId13" Type="http://schemas.openxmlformats.org/officeDocument/2006/relationships/slide" Target="slide9.xml"/><Relationship Id="rId3" Type="http://schemas.openxmlformats.org/officeDocument/2006/relationships/customXml" Target="../../customXml/item219.xml"/><Relationship Id="rId7" Type="http://schemas.openxmlformats.org/officeDocument/2006/relationships/customXml" Target="../../customXml/item223.xml"/><Relationship Id="rId12" Type="http://schemas.openxmlformats.org/officeDocument/2006/relationships/slide" Target="slide1.xml"/><Relationship Id="rId2" Type="http://schemas.openxmlformats.org/officeDocument/2006/relationships/customXml" Target="../../customXml/item218.xml"/><Relationship Id="rId1" Type="http://schemas.openxmlformats.org/officeDocument/2006/relationships/customXml" Target="../../customXml/item217.xml"/><Relationship Id="rId6" Type="http://schemas.openxmlformats.org/officeDocument/2006/relationships/customXml" Target="../../customXml/item222.xml"/><Relationship Id="rId11" Type="http://schemas.openxmlformats.org/officeDocument/2006/relationships/slide" Target="slide12.xml"/><Relationship Id="rId5" Type="http://schemas.openxmlformats.org/officeDocument/2006/relationships/customXml" Target="../../customXml/item221.xml"/><Relationship Id="rId15" Type="http://schemas.openxmlformats.org/officeDocument/2006/relationships/chart" Target="../charts/chart1.xml"/><Relationship Id="rId10" Type="http://schemas.openxmlformats.org/officeDocument/2006/relationships/image" Target="../media/image10.jpeg"/><Relationship Id="rId4" Type="http://schemas.openxmlformats.org/officeDocument/2006/relationships/customXml" Target="../../customXml/item220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2.xml"/><Relationship Id="rId13" Type="http://schemas.openxmlformats.org/officeDocument/2006/relationships/slide" Target="slide1.xml"/><Relationship Id="rId3" Type="http://schemas.openxmlformats.org/officeDocument/2006/relationships/customXml" Target="../../customXml/item227.xml"/><Relationship Id="rId7" Type="http://schemas.openxmlformats.org/officeDocument/2006/relationships/customXml" Target="../../customXml/item231.xml"/><Relationship Id="rId12" Type="http://schemas.openxmlformats.org/officeDocument/2006/relationships/slide" Target="slide13.xml"/><Relationship Id="rId17" Type="http://schemas.openxmlformats.org/officeDocument/2006/relationships/chart" Target="../charts/chart3.xml"/><Relationship Id="rId2" Type="http://schemas.openxmlformats.org/officeDocument/2006/relationships/customXml" Target="../../customXml/item226.xml"/><Relationship Id="rId16" Type="http://schemas.openxmlformats.org/officeDocument/2006/relationships/image" Target="../media/image16.png"/><Relationship Id="rId1" Type="http://schemas.openxmlformats.org/officeDocument/2006/relationships/customXml" Target="../../customXml/item225.xml"/><Relationship Id="rId6" Type="http://schemas.openxmlformats.org/officeDocument/2006/relationships/customXml" Target="../../customXml/item230.xml"/><Relationship Id="rId11" Type="http://schemas.openxmlformats.org/officeDocument/2006/relationships/chart" Target="../charts/chart2.xml"/><Relationship Id="rId5" Type="http://schemas.openxmlformats.org/officeDocument/2006/relationships/customXml" Target="../../customXml/item229.xml"/><Relationship Id="rId15" Type="http://schemas.openxmlformats.org/officeDocument/2006/relationships/slide" Target="slide9.xml"/><Relationship Id="rId10" Type="http://schemas.openxmlformats.org/officeDocument/2006/relationships/image" Target="../media/image10.jpeg"/><Relationship Id="rId4" Type="http://schemas.openxmlformats.org/officeDocument/2006/relationships/customXml" Target="../../customXml/item228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1.xml"/><Relationship Id="rId13" Type="http://schemas.openxmlformats.org/officeDocument/2006/relationships/slide" Target="slide13.xml"/><Relationship Id="rId3" Type="http://schemas.openxmlformats.org/officeDocument/2006/relationships/customXml" Target="../../customXml/item406.xml"/><Relationship Id="rId7" Type="http://schemas.openxmlformats.org/officeDocument/2006/relationships/customXml" Target="../../customXml/item410.xml"/><Relationship Id="rId12" Type="http://schemas.openxmlformats.org/officeDocument/2006/relationships/image" Target="../media/image10.jpeg"/><Relationship Id="rId17" Type="http://schemas.openxmlformats.org/officeDocument/2006/relationships/image" Target="../media/image17.png"/><Relationship Id="rId2" Type="http://schemas.openxmlformats.org/officeDocument/2006/relationships/customXml" Target="../../customXml/item405.xml"/><Relationship Id="rId16" Type="http://schemas.openxmlformats.org/officeDocument/2006/relationships/slide" Target="slide3.xml"/><Relationship Id="rId1" Type="http://schemas.openxmlformats.org/officeDocument/2006/relationships/customXml" Target="../../customXml/item404.xml"/><Relationship Id="rId6" Type="http://schemas.openxmlformats.org/officeDocument/2006/relationships/customXml" Target="../../customXml/item409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408.xml"/><Relationship Id="rId15" Type="http://schemas.openxmlformats.org/officeDocument/2006/relationships/slide" Target="slide1.xml"/><Relationship Id="rId10" Type="http://schemas.openxmlformats.org/officeDocument/2006/relationships/customXml" Target="../../customXml/item413.xml"/><Relationship Id="rId4" Type="http://schemas.openxmlformats.org/officeDocument/2006/relationships/customXml" Target="../../customXml/item407.xml"/><Relationship Id="rId9" Type="http://schemas.openxmlformats.org/officeDocument/2006/relationships/customXml" Target="../../customXml/item412.xml"/><Relationship Id="rId1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1.xml"/><Relationship Id="rId13" Type="http://schemas.openxmlformats.org/officeDocument/2006/relationships/customXml" Target="../../customXml/item336.xml"/><Relationship Id="rId18" Type="http://schemas.openxmlformats.org/officeDocument/2006/relationships/slideLayout" Target="../slideLayouts/slideLayout19.xml"/><Relationship Id="rId26" Type="http://schemas.openxmlformats.org/officeDocument/2006/relationships/slide" Target="slide1.xml"/><Relationship Id="rId3" Type="http://schemas.openxmlformats.org/officeDocument/2006/relationships/customXml" Target="../../customXml/item326.xml"/><Relationship Id="rId21" Type="http://schemas.openxmlformats.org/officeDocument/2006/relationships/slide" Target="slide17.xml"/><Relationship Id="rId7" Type="http://schemas.openxmlformats.org/officeDocument/2006/relationships/customXml" Target="../../customXml/item330.xml"/><Relationship Id="rId12" Type="http://schemas.openxmlformats.org/officeDocument/2006/relationships/customXml" Target="../../customXml/item335.xml"/><Relationship Id="rId17" Type="http://schemas.openxmlformats.org/officeDocument/2006/relationships/customXml" Target="../../customXml/item340.xml"/><Relationship Id="rId25" Type="http://schemas.openxmlformats.org/officeDocument/2006/relationships/slide" Target="slide21.xml"/><Relationship Id="rId2" Type="http://schemas.openxmlformats.org/officeDocument/2006/relationships/customXml" Target="../../customXml/item325.xml"/><Relationship Id="rId16" Type="http://schemas.openxmlformats.org/officeDocument/2006/relationships/customXml" Target="../../customXml/item339.xml"/><Relationship Id="rId20" Type="http://schemas.openxmlformats.org/officeDocument/2006/relationships/slide" Target="slide16.xml"/><Relationship Id="rId1" Type="http://schemas.openxmlformats.org/officeDocument/2006/relationships/customXml" Target="../../customXml/item324.xml"/><Relationship Id="rId6" Type="http://schemas.openxmlformats.org/officeDocument/2006/relationships/customXml" Target="../../customXml/item329.xml"/><Relationship Id="rId11" Type="http://schemas.openxmlformats.org/officeDocument/2006/relationships/customXml" Target="../../customXml/item334.xml"/><Relationship Id="rId24" Type="http://schemas.openxmlformats.org/officeDocument/2006/relationships/slide" Target="slide24.xml"/><Relationship Id="rId5" Type="http://schemas.openxmlformats.org/officeDocument/2006/relationships/customXml" Target="../../customXml/item328.xml"/><Relationship Id="rId15" Type="http://schemas.openxmlformats.org/officeDocument/2006/relationships/customXml" Target="../../customXml/item338.xml"/><Relationship Id="rId23" Type="http://schemas.openxmlformats.org/officeDocument/2006/relationships/slide" Target="slide18.xml"/><Relationship Id="rId10" Type="http://schemas.openxmlformats.org/officeDocument/2006/relationships/customXml" Target="../../customXml/item333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327.xml"/><Relationship Id="rId9" Type="http://schemas.openxmlformats.org/officeDocument/2006/relationships/customXml" Target="../../customXml/item332.xml"/><Relationship Id="rId14" Type="http://schemas.openxmlformats.org/officeDocument/2006/relationships/customXml" Target="../../customXml/item337.xml"/><Relationship Id="rId22" Type="http://schemas.openxmlformats.org/officeDocument/2006/relationships/slide" Target="slide15.xml"/><Relationship Id="rId27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8.xml"/><Relationship Id="rId13" Type="http://schemas.openxmlformats.org/officeDocument/2006/relationships/customXml" Target="../../customXml/item353.xml"/><Relationship Id="rId18" Type="http://schemas.openxmlformats.org/officeDocument/2006/relationships/slideLayout" Target="../slideLayouts/slideLayout19.xml"/><Relationship Id="rId26" Type="http://schemas.openxmlformats.org/officeDocument/2006/relationships/image" Target="../media/image12.png"/><Relationship Id="rId3" Type="http://schemas.openxmlformats.org/officeDocument/2006/relationships/customXml" Target="../../customXml/item343.xml"/><Relationship Id="rId21" Type="http://schemas.openxmlformats.org/officeDocument/2006/relationships/slide" Target="slide18.xml"/><Relationship Id="rId7" Type="http://schemas.openxmlformats.org/officeDocument/2006/relationships/customXml" Target="../../customXml/item347.xml"/><Relationship Id="rId12" Type="http://schemas.openxmlformats.org/officeDocument/2006/relationships/customXml" Target="../../customXml/item352.xml"/><Relationship Id="rId17" Type="http://schemas.openxmlformats.org/officeDocument/2006/relationships/customXml" Target="../../customXml/item390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342.xml"/><Relationship Id="rId16" Type="http://schemas.openxmlformats.org/officeDocument/2006/relationships/customXml" Target="../../customXml/item387.xml"/><Relationship Id="rId20" Type="http://schemas.openxmlformats.org/officeDocument/2006/relationships/slide" Target="slide17.xml"/><Relationship Id="rId1" Type="http://schemas.openxmlformats.org/officeDocument/2006/relationships/customXml" Target="../../customXml/item341.xml"/><Relationship Id="rId6" Type="http://schemas.openxmlformats.org/officeDocument/2006/relationships/customXml" Target="../../customXml/item346.xml"/><Relationship Id="rId11" Type="http://schemas.openxmlformats.org/officeDocument/2006/relationships/customXml" Target="../../customXml/item351.xml"/><Relationship Id="rId24" Type="http://schemas.openxmlformats.org/officeDocument/2006/relationships/slide" Target="slide1.xml"/><Relationship Id="rId5" Type="http://schemas.openxmlformats.org/officeDocument/2006/relationships/customXml" Target="../../customXml/item345.xml"/><Relationship Id="rId15" Type="http://schemas.openxmlformats.org/officeDocument/2006/relationships/customXml" Target="../../customXml/item355.xml"/><Relationship Id="rId23" Type="http://schemas.openxmlformats.org/officeDocument/2006/relationships/slide" Target="slide21.xml"/><Relationship Id="rId28" Type="http://schemas.openxmlformats.org/officeDocument/2006/relationships/slide" Target="slide16.xml"/><Relationship Id="rId10" Type="http://schemas.openxmlformats.org/officeDocument/2006/relationships/customXml" Target="../../customXml/item350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344.xml"/><Relationship Id="rId9" Type="http://schemas.openxmlformats.org/officeDocument/2006/relationships/customXml" Target="../../customXml/item349.xml"/><Relationship Id="rId14" Type="http://schemas.openxmlformats.org/officeDocument/2006/relationships/customXml" Target="../../customXml/item354.xml"/><Relationship Id="rId22" Type="http://schemas.openxmlformats.org/officeDocument/2006/relationships/slide" Target="slide24.xml"/><Relationship Id="rId27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4.xml"/><Relationship Id="rId13" Type="http://schemas.openxmlformats.org/officeDocument/2006/relationships/customXml" Target="../../customXml/item369.xml"/><Relationship Id="rId18" Type="http://schemas.openxmlformats.org/officeDocument/2006/relationships/slideLayout" Target="../slideLayouts/slideLayout19.xml"/><Relationship Id="rId26" Type="http://schemas.openxmlformats.org/officeDocument/2006/relationships/image" Target="../media/image13.png"/><Relationship Id="rId3" Type="http://schemas.openxmlformats.org/officeDocument/2006/relationships/customXml" Target="../../customXml/item358.xml"/><Relationship Id="rId21" Type="http://schemas.openxmlformats.org/officeDocument/2006/relationships/slide" Target="slide18.xml"/><Relationship Id="rId7" Type="http://schemas.openxmlformats.org/officeDocument/2006/relationships/customXml" Target="../../customXml/item363.xml"/><Relationship Id="rId12" Type="http://schemas.openxmlformats.org/officeDocument/2006/relationships/customXml" Target="../../customXml/item368.xml"/><Relationship Id="rId17" Type="http://schemas.openxmlformats.org/officeDocument/2006/relationships/customXml" Target="../../customXml/item391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357.xml"/><Relationship Id="rId16" Type="http://schemas.openxmlformats.org/officeDocument/2006/relationships/customXml" Target="../../customXml/item388.xml"/><Relationship Id="rId20" Type="http://schemas.openxmlformats.org/officeDocument/2006/relationships/slide" Target="slide17.xml"/><Relationship Id="rId29" Type="http://schemas.openxmlformats.org/officeDocument/2006/relationships/slide" Target="slide16.xml"/><Relationship Id="rId1" Type="http://schemas.openxmlformats.org/officeDocument/2006/relationships/customXml" Target="../../customXml/item356.xml"/><Relationship Id="rId6" Type="http://schemas.openxmlformats.org/officeDocument/2006/relationships/customXml" Target="../../customXml/item362.xml"/><Relationship Id="rId11" Type="http://schemas.openxmlformats.org/officeDocument/2006/relationships/customXml" Target="../../customXml/item367.xml"/><Relationship Id="rId24" Type="http://schemas.openxmlformats.org/officeDocument/2006/relationships/slide" Target="slide1.xml"/><Relationship Id="rId5" Type="http://schemas.openxmlformats.org/officeDocument/2006/relationships/customXml" Target="../../customXml/item360.xml"/><Relationship Id="rId15" Type="http://schemas.openxmlformats.org/officeDocument/2006/relationships/customXml" Target="../../customXml/item371.xml"/><Relationship Id="rId23" Type="http://schemas.openxmlformats.org/officeDocument/2006/relationships/slide" Target="slide21.xml"/><Relationship Id="rId28" Type="http://schemas.openxmlformats.org/officeDocument/2006/relationships/slide" Target="slide15.xml"/><Relationship Id="rId10" Type="http://schemas.openxmlformats.org/officeDocument/2006/relationships/customXml" Target="../../customXml/item366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359.xml"/><Relationship Id="rId9" Type="http://schemas.openxmlformats.org/officeDocument/2006/relationships/customXml" Target="../../customXml/item365.xml"/><Relationship Id="rId14" Type="http://schemas.openxmlformats.org/officeDocument/2006/relationships/customXml" Target="../../customXml/item370.xml"/><Relationship Id="rId22" Type="http://schemas.openxmlformats.org/officeDocument/2006/relationships/slide" Target="slide24.xml"/><Relationship Id="rId27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9.xml"/><Relationship Id="rId13" Type="http://schemas.openxmlformats.org/officeDocument/2006/relationships/customXml" Target="../../customXml/item384.xml"/><Relationship Id="rId18" Type="http://schemas.openxmlformats.org/officeDocument/2006/relationships/slideLayout" Target="../slideLayouts/slideLayout19.xml"/><Relationship Id="rId26" Type="http://schemas.openxmlformats.org/officeDocument/2006/relationships/image" Target="../media/image15.png"/><Relationship Id="rId3" Type="http://schemas.openxmlformats.org/officeDocument/2006/relationships/customXml" Target="../../customXml/item374.xml"/><Relationship Id="rId21" Type="http://schemas.openxmlformats.org/officeDocument/2006/relationships/slide" Target="slide18.xml"/><Relationship Id="rId7" Type="http://schemas.openxmlformats.org/officeDocument/2006/relationships/customXml" Target="../../customXml/item378.xml"/><Relationship Id="rId12" Type="http://schemas.openxmlformats.org/officeDocument/2006/relationships/customXml" Target="../../customXml/item383.xml"/><Relationship Id="rId17" Type="http://schemas.openxmlformats.org/officeDocument/2006/relationships/customXml" Target="../../customXml/item392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373.xml"/><Relationship Id="rId16" Type="http://schemas.openxmlformats.org/officeDocument/2006/relationships/customXml" Target="../../customXml/item389.xml"/><Relationship Id="rId20" Type="http://schemas.openxmlformats.org/officeDocument/2006/relationships/slide" Target="slide17.xml"/><Relationship Id="rId1" Type="http://schemas.openxmlformats.org/officeDocument/2006/relationships/customXml" Target="../../customXml/item372.xml"/><Relationship Id="rId6" Type="http://schemas.openxmlformats.org/officeDocument/2006/relationships/customXml" Target="../../customXml/item377.xml"/><Relationship Id="rId11" Type="http://schemas.openxmlformats.org/officeDocument/2006/relationships/customXml" Target="../../customXml/item382.xml"/><Relationship Id="rId24" Type="http://schemas.openxmlformats.org/officeDocument/2006/relationships/slide" Target="slide1.xml"/><Relationship Id="rId5" Type="http://schemas.openxmlformats.org/officeDocument/2006/relationships/customXml" Target="../../customXml/item376.xml"/><Relationship Id="rId15" Type="http://schemas.openxmlformats.org/officeDocument/2006/relationships/customXml" Target="../../customXml/item386.xml"/><Relationship Id="rId23" Type="http://schemas.openxmlformats.org/officeDocument/2006/relationships/slide" Target="slide21.xml"/><Relationship Id="rId28" Type="http://schemas.openxmlformats.org/officeDocument/2006/relationships/slide" Target="slide16.xml"/><Relationship Id="rId10" Type="http://schemas.openxmlformats.org/officeDocument/2006/relationships/customXml" Target="../../customXml/item381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375.xml"/><Relationship Id="rId9" Type="http://schemas.openxmlformats.org/officeDocument/2006/relationships/customXml" Target="../../customXml/item380.xml"/><Relationship Id="rId14" Type="http://schemas.openxmlformats.org/officeDocument/2006/relationships/customXml" Target="../../customXml/item385.xml"/><Relationship Id="rId22" Type="http://schemas.openxmlformats.org/officeDocument/2006/relationships/slide" Target="slide24.xml"/><Relationship Id="rId27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0.xml"/><Relationship Id="rId13" Type="http://schemas.openxmlformats.org/officeDocument/2006/relationships/slide" Target="slide21.xml"/><Relationship Id="rId3" Type="http://schemas.openxmlformats.org/officeDocument/2006/relationships/customXml" Target="../../customXml/item235.xml"/><Relationship Id="rId7" Type="http://schemas.openxmlformats.org/officeDocument/2006/relationships/customXml" Target="../../customXml/item239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234.xml"/><Relationship Id="rId1" Type="http://schemas.openxmlformats.org/officeDocument/2006/relationships/customXml" Target="../../customXml/item233.xml"/><Relationship Id="rId6" Type="http://schemas.openxmlformats.org/officeDocument/2006/relationships/customXml" Target="../../customXml/item238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237.xml"/><Relationship Id="rId10" Type="http://schemas.openxmlformats.org/officeDocument/2006/relationships/customXml" Target="../../customXml/item242.xml"/><Relationship Id="rId4" Type="http://schemas.openxmlformats.org/officeDocument/2006/relationships/customXml" Target="../../customXml/item236.xml"/><Relationship Id="rId9" Type="http://schemas.openxmlformats.org/officeDocument/2006/relationships/customXml" Target="../../customXml/item241.xml"/><Relationship Id="rId1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0.xml"/><Relationship Id="rId13" Type="http://schemas.openxmlformats.org/officeDocument/2006/relationships/slide" Target="slide21.xml"/><Relationship Id="rId3" Type="http://schemas.openxmlformats.org/officeDocument/2006/relationships/customXml" Target="../../customXml/item245.xml"/><Relationship Id="rId7" Type="http://schemas.openxmlformats.org/officeDocument/2006/relationships/customXml" Target="../../customXml/item249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244.xml"/><Relationship Id="rId1" Type="http://schemas.openxmlformats.org/officeDocument/2006/relationships/customXml" Target="../../customXml/item243.xml"/><Relationship Id="rId6" Type="http://schemas.openxmlformats.org/officeDocument/2006/relationships/customXml" Target="../../customXml/item248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247.xml"/><Relationship Id="rId15" Type="http://schemas.openxmlformats.org/officeDocument/2006/relationships/slide" Target="slide1.xml"/><Relationship Id="rId10" Type="http://schemas.openxmlformats.org/officeDocument/2006/relationships/customXml" Target="../../customXml/item252.xml"/><Relationship Id="rId4" Type="http://schemas.openxmlformats.org/officeDocument/2006/relationships/customXml" Target="../../customXml/item246.xml"/><Relationship Id="rId9" Type="http://schemas.openxmlformats.org/officeDocument/2006/relationships/customXml" Target="../../customXml/item251.xml"/><Relationship Id="rId1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4.xml"/><Relationship Id="rId3" Type="http://schemas.openxmlformats.org/officeDocument/2006/relationships/customXml" Target="../../customXml/item17.xml"/><Relationship Id="rId7" Type="http://schemas.openxmlformats.org/officeDocument/2006/relationships/customXml" Target="../../customXml/item80.xml"/><Relationship Id="rId12" Type="http://schemas.openxmlformats.org/officeDocument/2006/relationships/slide" Target="slide1.xml"/><Relationship Id="rId2" Type="http://schemas.openxmlformats.org/officeDocument/2006/relationships/customXml" Target="../../customXml/item160.xml"/><Relationship Id="rId1" Type="http://schemas.openxmlformats.org/officeDocument/2006/relationships/customXml" Target="../../customXml/item173.xml"/><Relationship Id="rId6" Type="http://schemas.openxmlformats.org/officeDocument/2006/relationships/customXml" Target="../../customXml/item84.xml"/><Relationship Id="rId11" Type="http://schemas.openxmlformats.org/officeDocument/2006/relationships/image" Target="../media/image10.jpeg"/><Relationship Id="rId5" Type="http://schemas.openxmlformats.org/officeDocument/2006/relationships/customXml" Target="../../customXml/item38.xml"/><Relationship Id="rId10" Type="http://schemas.openxmlformats.org/officeDocument/2006/relationships/slideLayout" Target="../slideLayouts/slideLayout19.xml"/><Relationship Id="rId4" Type="http://schemas.openxmlformats.org/officeDocument/2006/relationships/customXml" Target="../../customXml/item171.xml"/><Relationship Id="rId9" Type="http://schemas.openxmlformats.org/officeDocument/2006/relationships/customXml" Target="../../customXml/item9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0.xml"/><Relationship Id="rId13" Type="http://schemas.openxmlformats.org/officeDocument/2006/relationships/slide" Target="slide21.xml"/><Relationship Id="rId3" Type="http://schemas.openxmlformats.org/officeDocument/2006/relationships/customXml" Target="../../customXml/item395.xml"/><Relationship Id="rId7" Type="http://schemas.openxmlformats.org/officeDocument/2006/relationships/customXml" Target="../../customXml/item399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394.xml"/><Relationship Id="rId1" Type="http://schemas.openxmlformats.org/officeDocument/2006/relationships/customXml" Target="../../customXml/item393.xml"/><Relationship Id="rId6" Type="http://schemas.openxmlformats.org/officeDocument/2006/relationships/customXml" Target="../../customXml/item398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397.xml"/><Relationship Id="rId15" Type="http://schemas.openxmlformats.org/officeDocument/2006/relationships/slide" Target="slide1.xml"/><Relationship Id="rId10" Type="http://schemas.openxmlformats.org/officeDocument/2006/relationships/customXml" Target="../../customXml/item402.xml"/><Relationship Id="rId4" Type="http://schemas.openxmlformats.org/officeDocument/2006/relationships/customXml" Target="../../customXml/item396.xml"/><Relationship Id="rId9" Type="http://schemas.openxmlformats.org/officeDocument/2006/relationships/customXml" Target="../../customXml/item401.xml"/><Relationship Id="rId14" Type="http://schemas.openxmlformats.org/officeDocument/2006/relationships/slide" Target="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0.xml"/><Relationship Id="rId13" Type="http://schemas.openxmlformats.org/officeDocument/2006/relationships/slide" Target="slide1.xml"/><Relationship Id="rId3" Type="http://schemas.openxmlformats.org/officeDocument/2006/relationships/customXml" Target="../../customXml/item255.xml"/><Relationship Id="rId7" Type="http://schemas.openxmlformats.org/officeDocument/2006/relationships/customXml" Target="../../customXml/item259.xml"/><Relationship Id="rId12" Type="http://schemas.openxmlformats.org/officeDocument/2006/relationships/slide" Target="slide22.xml"/><Relationship Id="rId2" Type="http://schemas.openxmlformats.org/officeDocument/2006/relationships/customXml" Target="../../customXml/item254.xml"/><Relationship Id="rId16" Type="http://schemas.openxmlformats.org/officeDocument/2006/relationships/image" Target="../media/image16.png"/><Relationship Id="rId1" Type="http://schemas.openxmlformats.org/officeDocument/2006/relationships/customXml" Target="../../customXml/item253.xml"/><Relationship Id="rId6" Type="http://schemas.openxmlformats.org/officeDocument/2006/relationships/customXml" Target="../../customXml/item258.xml"/><Relationship Id="rId11" Type="http://schemas.openxmlformats.org/officeDocument/2006/relationships/chart" Target="../charts/chart4.xml"/><Relationship Id="rId5" Type="http://schemas.openxmlformats.org/officeDocument/2006/relationships/customXml" Target="../../customXml/item257.xml"/><Relationship Id="rId15" Type="http://schemas.openxmlformats.org/officeDocument/2006/relationships/slide" Target="slide19.xml"/><Relationship Id="rId10" Type="http://schemas.openxmlformats.org/officeDocument/2006/relationships/image" Target="../media/image10.jpeg"/><Relationship Id="rId4" Type="http://schemas.openxmlformats.org/officeDocument/2006/relationships/customXml" Target="../../customXml/item256.xml"/><Relationship Id="rId9" Type="http://schemas.openxmlformats.org/officeDocument/2006/relationships/slideLayout" Target="../slideLayouts/slideLayout19.xml"/><Relationship Id="rId14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8.xml"/><Relationship Id="rId13" Type="http://schemas.openxmlformats.org/officeDocument/2006/relationships/slide" Target="slide1.xml"/><Relationship Id="rId3" Type="http://schemas.openxmlformats.org/officeDocument/2006/relationships/customXml" Target="../../customXml/item263.xml"/><Relationship Id="rId7" Type="http://schemas.openxmlformats.org/officeDocument/2006/relationships/customXml" Target="../../customXml/item267.xml"/><Relationship Id="rId12" Type="http://schemas.openxmlformats.org/officeDocument/2006/relationships/slide" Target="slide13.xml"/><Relationship Id="rId2" Type="http://schemas.openxmlformats.org/officeDocument/2006/relationships/customXml" Target="../../customXml/item262.xml"/><Relationship Id="rId16" Type="http://schemas.openxmlformats.org/officeDocument/2006/relationships/image" Target="../media/image16.png"/><Relationship Id="rId1" Type="http://schemas.openxmlformats.org/officeDocument/2006/relationships/customXml" Target="../../customXml/item261.xml"/><Relationship Id="rId6" Type="http://schemas.openxmlformats.org/officeDocument/2006/relationships/customXml" Target="../../customXml/item266.xml"/><Relationship Id="rId11" Type="http://schemas.openxmlformats.org/officeDocument/2006/relationships/chart" Target="../charts/chart6.xml"/><Relationship Id="rId5" Type="http://schemas.openxmlformats.org/officeDocument/2006/relationships/customXml" Target="../../customXml/item265.xml"/><Relationship Id="rId15" Type="http://schemas.openxmlformats.org/officeDocument/2006/relationships/slide" Target="slide19.xml"/><Relationship Id="rId10" Type="http://schemas.openxmlformats.org/officeDocument/2006/relationships/image" Target="../media/image10.jpeg"/><Relationship Id="rId4" Type="http://schemas.openxmlformats.org/officeDocument/2006/relationships/customXml" Target="../../customXml/item26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customXml" Target="../../customXml/item416.xml"/><Relationship Id="rId7" Type="http://schemas.openxmlformats.org/officeDocument/2006/relationships/image" Target="../media/image10.jpeg"/><Relationship Id="rId2" Type="http://schemas.openxmlformats.org/officeDocument/2006/relationships/customXml" Target="../../customXml/item415.xml"/><Relationship Id="rId1" Type="http://schemas.openxmlformats.org/officeDocument/2006/relationships/customXml" Target="../../customXml/item414.xml"/><Relationship Id="rId6" Type="http://schemas.openxmlformats.org/officeDocument/2006/relationships/slideLayout" Target="../slideLayouts/slideLayout18.xml"/><Relationship Id="rId5" Type="http://schemas.openxmlformats.org/officeDocument/2006/relationships/customXml" Target="../../customXml/item418.xml"/><Relationship Id="rId10" Type="http://schemas.openxmlformats.org/officeDocument/2006/relationships/slide" Target="slide1.xml"/><Relationship Id="rId4" Type="http://schemas.openxmlformats.org/officeDocument/2006/relationships/customXml" Target="../../customXml/item417.xml"/><Relationship Id="rId9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customXml" Target="../../customXml/item24.xml"/><Relationship Id="rId7" Type="http://schemas.openxmlformats.org/officeDocument/2006/relationships/image" Target="../media/image10.jpeg"/><Relationship Id="rId2" Type="http://schemas.openxmlformats.org/officeDocument/2006/relationships/customXml" Target="../../customXml/item45.xml"/><Relationship Id="rId1" Type="http://schemas.openxmlformats.org/officeDocument/2006/relationships/customXml" Target="../../customXml/item137.xml"/><Relationship Id="rId6" Type="http://schemas.openxmlformats.org/officeDocument/2006/relationships/slideLayout" Target="../slideLayouts/slideLayout18.xml"/><Relationship Id="rId5" Type="http://schemas.openxmlformats.org/officeDocument/2006/relationships/customXml" Target="../../customXml/item176.xml"/><Relationship Id="rId10" Type="http://schemas.openxmlformats.org/officeDocument/2006/relationships/slide" Target="slide1.xml"/><Relationship Id="rId4" Type="http://schemas.openxmlformats.org/officeDocument/2006/relationships/customXml" Target="../../customXml/item158.xml"/><Relationship Id="rId9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1.xml"/><Relationship Id="rId7" Type="http://schemas.openxmlformats.org/officeDocument/2006/relationships/slide" Target="slide1.xml"/><Relationship Id="rId2" Type="http://schemas.openxmlformats.org/officeDocument/2006/relationships/customXml" Target="../../customXml/item44.xml"/><Relationship Id="rId1" Type="http://schemas.openxmlformats.org/officeDocument/2006/relationships/customXml" Target="../../customXml/item170.xml"/><Relationship Id="rId6" Type="http://schemas.openxmlformats.org/officeDocument/2006/relationships/image" Target="../media/image10.jpeg"/><Relationship Id="rId5" Type="http://schemas.openxmlformats.org/officeDocument/2006/relationships/slideLayout" Target="../slideLayouts/slideLayout18.xml"/><Relationship Id="rId4" Type="http://schemas.openxmlformats.org/officeDocument/2006/relationships/customXml" Target="../../customXml/item18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8.xml"/><Relationship Id="rId13" Type="http://schemas.openxmlformats.org/officeDocument/2006/relationships/slide" Target="slide13.xml"/><Relationship Id="rId3" Type="http://schemas.openxmlformats.org/officeDocument/2006/relationships/customXml" Target="../../customXml/item97.xml"/><Relationship Id="rId7" Type="http://schemas.openxmlformats.org/officeDocument/2006/relationships/customXml" Target="../../customXml/item32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72.xml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83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131.xml"/><Relationship Id="rId15" Type="http://schemas.openxmlformats.org/officeDocument/2006/relationships/slide" Target="slide1.xml"/><Relationship Id="rId10" Type="http://schemas.openxmlformats.org/officeDocument/2006/relationships/customXml" Target="../../customXml/item25.xml"/><Relationship Id="rId4" Type="http://schemas.openxmlformats.org/officeDocument/2006/relationships/customXml" Target="../../customXml/item181.xml"/><Relationship Id="rId9" Type="http://schemas.openxmlformats.org/officeDocument/2006/relationships/customXml" Target="../../customXml/item7.xml"/><Relationship Id="rId1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0.xml"/><Relationship Id="rId13" Type="http://schemas.openxmlformats.org/officeDocument/2006/relationships/customXml" Target="../../customXml/item120.xml"/><Relationship Id="rId18" Type="http://schemas.openxmlformats.org/officeDocument/2006/relationships/slideLayout" Target="../slideLayouts/slideLayout19.xml"/><Relationship Id="rId26" Type="http://schemas.openxmlformats.org/officeDocument/2006/relationships/slide" Target="slide5.xml"/><Relationship Id="rId3" Type="http://schemas.openxmlformats.org/officeDocument/2006/relationships/customXml" Target="../../customXml/item19.xml"/><Relationship Id="rId21" Type="http://schemas.openxmlformats.org/officeDocument/2006/relationships/slide" Target="slide8.xml"/><Relationship Id="rId7" Type="http://schemas.openxmlformats.org/officeDocument/2006/relationships/customXml" Target="../../customXml/item147.xml"/><Relationship Id="rId12" Type="http://schemas.openxmlformats.org/officeDocument/2006/relationships/customXml" Target="../../customXml/item87.xml"/><Relationship Id="rId17" Type="http://schemas.openxmlformats.org/officeDocument/2006/relationships/customXml" Target="../../customXml/item272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130.xml"/><Relationship Id="rId16" Type="http://schemas.openxmlformats.org/officeDocument/2006/relationships/customXml" Target="../../customXml/item271.xml"/><Relationship Id="rId20" Type="http://schemas.openxmlformats.org/officeDocument/2006/relationships/slide" Target="slide7.xml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55.xml"/><Relationship Id="rId11" Type="http://schemas.openxmlformats.org/officeDocument/2006/relationships/customXml" Target="../../customXml/item35.xml"/><Relationship Id="rId24" Type="http://schemas.openxmlformats.org/officeDocument/2006/relationships/slide" Target="slide1.xml"/><Relationship Id="rId5" Type="http://schemas.openxmlformats.org/officeDocument/2006/relationships/customXml" Target="../../customXml/item62.xml"/><Relationship Id="rId15" Type="http://schemas.openxmlformats.org/officeDocument/2006/relationships/customXml" Target="../../customXml/item270.xml"/><Relationship Id="rId23" Type="http://schemas.openxmlformats.org/officeDocument/2006/relationships/slide" Target="slide6.xml"/><Relationship Id="rId10" Type="http://schemas.openxmlformats.org/officeDocument/2006/relationships/customXml" Target="../../customXml/item142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26.xml"/><Relationship Id="rId9" Type="http://schemas.openxmlformats.org/officeDocument/2006/relationships/customXml" Target="../../customXml/item27.xml"/><Relationship Id="rId14" Type="http://schemas.openxmlformats.org/officeDocument/2006/relationships/customXml" Target="../../customXml/item269.xml"/><Relationship Id="rId22" Type="http://schemas.openxmlformats.org/officeDocument/2006/relationships/slide" Target="slide11.xml"/><Relationship Id="rId27" Type="http://schemas.openxmlformats.org/officeDocument/2006/relationships/slide" Target="slide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0.xml"/><Relationship Id="rId13" Type="http://schemas.openxmlformats.org/officeDocument/2006/relationships/customXml" Target="../../customXml/item285.xml"/><Relationship Id="rId18" Type="http://schemas.openxmlformats.org/officeDocument/2006/relationships/slideLayout" Target="../slideLayouts/slideLayout19.xml"/><Relationship Id="rId26" Type="http://schemas.openxmlformats.org/officeDocument/2006/relationships/slide" Target="slide24.xml"/><Relationship Id="rId3" Type="http://schemas.openxmlformats.org/officeDocument/2006/relationships/customXml" Target="../../customXml/item275.xml"/><Relationship Id="rId21" Type="http://schemas.openxmlformats.org/officeDocument/2006/relationships/slide" Target="slide7.xml"/><Relationship Id="rId7" Type="http://schemas.openxmlformats.org/officeDocument/2006/relationships/customXml" Target="../../customXml/item279.xml"/><Relationship Id="rId12" Type="http://schemas.openxmlformats.org/officeDocument/2006/relationships/customXml" Target="../../customXml/item284.xml"/><Relationship Id="rId17" Type="http://schemas.openxmlformats.org/officeDocument/2006/relationships/customXml" Target="../../customXml/item289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274.xml"/><Relationship Id="rId16" Type="http://schemas.openxmlformats.org/officeDocument/2006/relationships/customXml" Target="../../customXml/item288.xml"/><Relationship Id="rId20" Type="http://schemas.openxmlformats.org/officeDocument/2006/relationships/slide" Target="slide6.xml"/><Relationship Id="rId1" Type="http://schemas.openxmlformats.org/officeDocument/2006/relationships/customXml" Target="../../customXml/item273.xml"/><Relationship Id="rId6" Type="http://schemas.openxmlformats.org/officeDocument/2006/relationships/customXml" Target="../../customXml/item278.xml"/><Relationship Id="rId11" Type="http://schemas.openxmlformats.org/officeDocument/2006/relationships/customXml" Target="../../customXml/item283.xml"/><Relationship Id="rId24" Type="http://schemas.openxmlformats.org/officeDocument/2006/relationships/slide" Target="slide1.xml"/><Relationship Id="rId5" Type="http://schemas.openxmlformats.org/officeDocument/2006/relationships/customXml" Target="../../customXml/item277.xml"/><Relationship Id="rId15" Type="http://schemas.openxmlformats.org/officeDocument/2006/relationships/customXml" Target="../../customXml/item287.xml"/><Relationship Id="rId23" Type="http://schemas.openxmlformats.org/officeDocument/2006/relationships/slide" Target="slide11.xml"/><Relationship Id="rId10" Type="http://schemas.openxmlformats.org/officeDocument/2006/relationships/customXml" Target="../../customXml/item282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276.xml"/><Relationship Id="rId9" Type="http://schemas.openxmlformats.org/officeDocument/2006/relationships/customXml" Target="../../customXml/item281.xml"/><Relationship Id="rId14" Type="http://schemas.openxmlformats.org/officeDocument/2006/relationships/customXml" Target="../../customXml/item286.xml"/><Relationship Id="rId22" Type="http://schemas.openxmlformats.org/officeDocument/2006/relationships/slide" Target="slide8.xml"/><Relationship Id="rId27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7.xml"/><Relationship Id="rId13" Type="http://schemas.openxmlformats.org/officeDocument/2006/relationships/customXml" Target="../../customXml/item302.xml"/><Relationship Id="rId18" Type="http://schemas.openxmlformats.org/officeDocument/2006/relationships/slideLayout" Target="../slideLayouts/slideLayout19.xml"/><Relationship Id="rId26" Type="http://schemas.openxmlformats.org/officeDocument/2006/relationships/slide" Target="slide5.xml"/><Relationship Id="rId3" Type="http://schemas.openxmlformats.org/officeDocument/2006/relationships/customXml" Target="../../customXml/item292.xml"/><Relationship Id="rId21" Type="http://schemas.openxmlformats.org/officeDocument/2006/relationships/slide" Target="slide8.xml"/><Relationship Id="rId7" Type="http://schemas.openxmlformats.org/officeDocument/2006/relationships/customXml" Target="../../customXml/item296.xml"/><Relationship Id="rId12" Type="http://schemas.openxmlformats.org/officeDocument/2006/relationships/customXml" Target="../../customXml/item301.xml"/><Relationship Id="rId17" Type="http://schemas.openxmlformats.org/officeDocument/2006/relationships/customXml" Target="../../customXml/item306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291.xml"/><Relationship Id="rId16" Type="http://schemas.openxmlformats.org/officeDocument/2006/relationships/customXml" Target="../../customXml/item305.xml"/><Relationship Id="rId20" Type="http://schemas.openxmlformats.org/officeDocument/2006/relationships/slide" Target="slide7.xml"/><Relationship Id="rId29" Type="http://schemas.openxmlformats.org/officeDocument/2006/relationships/image" Target="../media/image14.png"/><Relationship Id="rId1" Type="http://schemas.openxmlformats.org/officeDocument/2006/relationships/customXml" Target="../../customXml/item290.xml"/><Relationship Id="rId6" Type="http://schemas.openxmlformats.org/officeDocument/2006/relationships/customXml" Target="../../customXml/item295.xml"/><Relationship Id="rId11" Type="http://schemas.openxmlformats.org/officeDocument/2006/relationships/customXml" Target="../../customXml/item300.xml"/><Relationship Id="rId24" Type="http://schemas.openxmlformats.org/officeDocument/2006/relationships/slide" Target="slide1.xml"/><Relationship Id="rId5" Type="http://schemas.openxmlformats.org/officeDocument/2006/relationships/customXml" Target="../../customXml/item294.xml"/><Relationship Id="rId15" Type="http://schemas.openxmlformats.org/officeDocument/2006/relationships/customXml" Target="../../customXml/item304.xml"/><Relationship Id="rId23" Type="http://schemas.openxmlformats.org/officeDocument/2006/relationships/slide" Target="slide6.xml"/><Relationship Id="rId28" Type="http://schemas.openxmlformats.org/officeDocument/2006/relationships/image" Target="../media/image13.png"/><Relationship Id="rId10" Type="http://schemas.openxmlformats.org/officeDocument/2006/relationships/customXml" Target="../../customXml/item299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293.xml"/><Relationship Id="rId9" Type="http://schemas.openxmlformats.org/officeDocument/2006/relationships/customXml" Target="../../customXml/item298.xml"/><Relationship Id="rId14" Type="http://schemas.openxmlformats.org/officeDocument/2006/relationships/customXml" Target="../../customXml/item303.xml"/><Relationship Id="rId22" Type="http://schemas.openxmlformats.org/officeDocument/2006/relationships/slide" Target="slide11.xml"/><Relationship Id="rId27" Type="http://schemas.openxmlformats.org/officeDocument/2006/relationships/slide" Target="slide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4.xml"/><Relationship Id="rId13" Type="http://schemas.openxmlformats.org/officeDocument/2006/relationships/customXml" Target="../../customXml/item319.xml"/><Relationship Id="rId18" Type="http://schemas.openxmlformats.org/officeDocument/2006/relationships/slideLayout" Target="../slideLayouts/slideLayout19.xml"/><Relationship Id="rId26" Type="http://schemas.openxmlformats.org/officeDocument/2006/relationships/slide" Target="slide5.xml"/><Relationship Id="rId3" Type="http://schemas.openxmlformats.org/officeDocument/2006/relationships/customXml" Target="../../customXml/item309.xml"/><Relationship Id="rId21" Type="http://schemas.openxmlformats.org/officeDocument/2006/relationships/slide" Target="slide8.xml"/><Relationship Id="rId7" Type="http://schemas.openxmlformats.org/officeDocument/2006/relationships/customXml" Target="../../customXml/item313.xml"/><Relationship Id="rId12" Type="http://schemas.openxmlformats.org/officeDocument/2006/relationships/customXml" Target="../../customXml/item318.xml"/><Relationship Id="rId17" Type="http://schemas.openxmlformats.org/officeDocument/2006/relationships/customXml" Target="../../customXml/item323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308.xml"/><Relationship Id="rId16" Type="http://schemas.openxmlformats.org/officeDocument/2006/relationships/customXml" Target="../../customXml/item322.xml"/><Relationship Id="rId20" Type="http://schemas.openxmlformats.org/officeDocument/2006/relationships/slide" Target="slide7.xml"/><Relationship Id="rId1" Type="http://schemas.openxmlformats.org/officeDocument/2006/relationships/customXml" Target="../../customXml/item307.xml"/><Relationship Id="rId6" Type="http://schemas.openxmlformats.org/officeDocument/2006/relationships/customXml" Target="../../customXml/item312.xml"/><Relationship Id="rId11" Type="http://schemas.openxmlformats.org/officeDocument/2006/relationships/customXml" Target="../../customXml/item317.xml"/><Relationship Id="rId24" Type="http://schemas.openxmlformats.org/officeDocument/2006/relationships/slide" Target="slide1.xml"/><Relationship Id="rId5" Type="http://schemas.openxmlformats.org/officeDocument/2006/relationships/customXml" Target="../../customXml/item311.xml"/><Relationship Id="rId15" Type="http://schemas.openxmlformats.org/officeDocument/2006/relationships/customXml" Target="../../customXml/item321.xml"/><Relationship Id="rId23" Type="http://schemas.openxmlformats.org/officeDocument/2006/relationships/slide" Target="slide6.xml"/><Relationship Id="rId28" Type="http://schemas.openxmlformats.org/officeDocument/2006/relationships/image" Target="../media/image15.png"/><Relationship Id="rId10" Type="http://schemas.openxmlformats.org/officeDocument/2006/relationships/customXml" Target="../../customXml/item316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310.xml"/><Relationship Id="rId9" Type="http://schemas.openxmlformats.org/officeDocument/2006/relationships/customXml" Target="../../customXml/item315.xml"/><Relationship Id="rId14" Type="http://schemas.openxmlformats.org/officeDocument/2006/relationships/customXml" Target="../../customXml/item320.xml"/><Relationship Id="rId22" Type="http://schemas.openxmlformats.org/officeDocument/2006/relationships/slide" Target="slide11.xml"/><Relationship Id="rId27" Type="http://schemas.openxmlformats.org/officeDocument/2006/relationships/slide" Target="slide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4.xml"/><Relationship Id="rId13" Type="http://schemas.openxmlformats.org/officeDocument/2006/relationships/slide" Target="slide11.xml"/><Relationship Id="rId3" Type="http://schemas.openxmlformats.org/officeDocument/2006/relationships/customXml" Target="../../customXml/item52.xml"/><Relationship Id="rId7" Type="http://schemas.openxmlformats.org/officeDocument/2006/relationships/customXml" Target="../../customXml/item193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75.xml"/><Relationship Id="rId1" Type="http://schemas.openxmlformats.org/officeDocument/2006/relationships/customXml" Target="../../customXml/item177.xml"/><Relationship Id="rId6" Type="http://schemas.openxmlformats.org/officeDocument/2006/relationships/customXml" Target="../../customXml/item144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127.xml"/><Relationship Id="rId10" Type="http://schemas.openxmlformats.org/officeDocument/2006/relationships/customXml" Target="../../customXml/item196.xml"/><Relationship Id="rId4" Type="http://schemas.openxmlformats.org/officeDocument/2006/relationships/customXml" Target="../../customXml/item164.xml"/><Relationship Id="rId9" Type="http://schemas.openxmlformats.org/officeDocument/2006/relationships/customXml" Target="../../customXml/item195.xml"/><Relationship Id="rId1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4.xml"/><Relationship Id="rId13" Type="http://schemas.openxmlformats.org/officeDocument/2006/relationships/slide" Target="slide11.xml"/><Relationship Id="rId3" Type="http://schemas.openxmlformats.org/officeDocument/2006/relationships/customXml" Target="../../customXml/item209.xml"/><Relationship Id="rId7" Type="http://schemas.openxmlformats.org/officeDocument/2006/relationships/customXml" Target="../../customXml/item213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208.xml"/><Relationship Id="rId1" Type="http://schemas.openxmlformats.org/officeDocument/2006/relationships/customXml" Target="../../customXml/item207.xml"/><Relationship Id="rId6" Type="http://schemas.openxmlformats.org/officeDocument/2006/relationships/customXml" Target="../../customXml/item212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211.xml"/><Relationship Id="rId15" Type="http://schemas.openxmlformats.org/officeDocument/2006/relationships/slide" Target="slide1.xml"/><Relationship Id="rId10" Type="http://schemas.openxmlformats.org/officeDocument/2006/relationships/customXml" Target="../../customXml/item216.xml"/><Relationship Id="rId4" Type="http://schemas.openxmlformats.org/officeDocument/2006/relationships/customXml" Target="../../customXml/item210.xml"/><Relationship Id="rId9" Type="http://schemas.openxmlformats.org/officeDocument/2006/relationships/customXml" Target="../../customXml/item215.xml"/><Relationship Id="rId1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0BF851F-7AB4-428B-86FF-2D87B149CCA9}"/>
              </a:ext>
            </a:extLst>
          </p:cNvPr>
          <p:cNvSpPr/>
          <p:nvPr/>
        </p:nvSpPr>
        <p:spPr>
          <a:xfrm>
            <a:off x="3762375" y="2793657"/>
            <a:ext cx="4667250" cy="214904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Bienvenue</a:t>
            </a:r>
          </a:p>
          <a:p>
            <a:pPr algn="ctr"/>
            <a:endParaRPr lang="fr-FR" dirty="0"/>
          </a:p>
        </p:txBody>
      </p:sp>
      <p:sp>
        <p:nvSpPr>
          <p:cNvPr id="5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6B046E4D-D3F4-4C4D-B0AC-F3B6046AB9E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485503" y="4208162"/>
            <a:ext cx="3089189" cy="376195"/>
          </a:xfrm>
          <a:prstGeom prst="roundRect">
            <a:avLst/>
          </a:prstGeom>
          <a:solidFill>
            <a:srgbClr val="92D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Créer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un </a:t>
            </a:r>
            <a:r>
              <a:rPr lang="en-US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92296BB-BA42-4D00-9EA6-C96A340EFB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2713220" cy="1325563"/>
          </a:xfrm>
          <a:prstGeom prst="rect">
            <a:avLst/>
          </a:prstGeom>
        </p:spPr>
        <p:txBody>
          <a:bodyPr/>
          <a:lstStyle/>
          <a:p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Accueil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760A24-A0C1-4B9D-8D0B-17F51581D186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BE5ED76-BE0F-4F59-80BB-B233CDA1EB45}"/>
              </a:ext>
            </a:extLst>
          </p:cNvPr>
          <p:cNvGrpSpPr/>
          <p:nvPr/>
        </p:nvGrpSpPr>
        <p:grpSpPr>
          <a:xfrm>
            <a:off x="10012104" y="1007763"/>
            <a:ext cx="2040327" cy="300176"/>
            <a:chOff x="10012104" y="1007763"/>
            <a:chExt cx="2040327" cy="300176"/>
          </a:xfrm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97D065C6-3E70-44AD-8CFA-A3590F4A2B5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11123621" y="1007763"/>
              <a:ext cx="928810" cy="30017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Inscription</a:t>
              </a: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7D5AD24D-2C5D-460C-93A3-B2641B6C73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10012104" y="1007763"/>
              <a:ext cx="928810" cy="30017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Connexion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2A7B195F-5A02-4D74-8E3C-57C5F83038E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7D89E-5002-486A-8D9B-0E65E1F105A4}"/>
              </a:ext>
            </a:extLst>
          </p:cNvPr>
          <p:cNvSpPr/>
          <p:nvPr/>
        </p:nvSpPr>
        <p:spPr>
          <a:xfrm>
            <a:off x="4348162" y="1247692"/>
            <a:ext cx="349567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sz="6600" b="1" i="1" dirty="0" err="1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PollBox</a:t>
            </a:r>
            <a:endParaRPr lang="fr-FR" sz="6600" b="1" dirty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8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4"/>
            <a:ext cx="6505575" cy="43465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06172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 un choix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(Message d’erreur)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8C2F59CA-6660-406C-BA54-C8725612C440}"/>
              </a:ext>
            </a:extLst>
          </p:cNvPr>
          <p:cNvSpPr>
            <a:spLocks noChangeAspect="1"/>
          </p:cNvSpPr>
          <p:nvPr/>
        </p:nvSpPr>
        <p:spPr>
          <a:xfrm>
            <a:off x="4227483" y="324017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0E34CBB5-3A49-4190-B250-3B94012A09AA}"/>
              </a:ext>
            </a:extLst>
          </p:cNvPr>
          <p:cNvSpPr>
            <a:spLocks noChangeAspect="1"/>
          </p:cNvSpPr>
          <p:nvPr/>
        </p:nvSpPr>
        <p:spPr>
          <a:xfrm>
            <a:off x="4227483" y="3893577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0BE01418-4816-47F9-80A4-93B4DD1D06DC}"/>
              </a:ext>
            </a:extLst>
          </p:cNvPr>
          <p:cNvSpPr>
            <a:spLocks noChangeAspect="1"/>
          </p:cNvSpPr>
          <p:nvPr/>
        </p:nvSpPr>
        <p:spPr>
          <a:xfrm>
            <a:off x="4227483" y="456858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38DBCB8F-8964-4134-8015-5273680C0E1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8464A2-609C-460F-8680-0BFBDAD9E98A}"/>
              </a:ext>
            </a:extLst>
          </p:cNvPr>
          <p:cNvSpPr txBox="1"/>
          <p:nvPr/>
        </p:nvSpPr>
        <p:spPr>
          <a:xfrm>
            <a:off x="3515272" y="5218616"/>
            <a:ext cx="1218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>
                <a:solidFill>
                  <a:schemeClr val="accent2"/>
                </a:solidFill>
              </a:rPr>
              <a:t>456 votes</a:t>
            </a:r>
          </a:p>
        </p:txBody>
      </p: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D7B24219-F8A9-4E90-9E00-2A36693CF67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014034E4-B177-4552-BE4B-548A254627F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E5948866-8958-4278-9351-73C5A097131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86C2875-C9E1-40D9-B8AE-F30E070D10F8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66F37F6A-9847-48D9-80EE-057291A2BEF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4D7EBB7E-6198-403B-BC0E-BF3D2CB3CFC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181B6-5BA6-44F0-8AAB-876BE1AE73B4}"/>
              </a:ext>
            </a:extLst>
          </p:cNvPr>
          <p:cNvSpPr/>
          <p:nvPr/>
        </p:nvSpPr>
        <p:spPr>
          <a:xfrm>
            <a:off x="1587" y="3492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78E918B-4E38-4857-BAF0-88EE03556857}"/>
              </a:ext>
            </a:extLst>
          </p:cNvPr>
          <p:cNvSpPr/>
          <p:nvPr/>
        </p:nvSpPr>
        <p:spPr>
          <a:xfrm>
            <a:off x="4468007" y="3120483"/>
            <a:ext cx="3362325" cy="1778883"/>
          </a:xfrm>
          <a:prstGeom prst="roundRect">
            <a:avLst/>
          </a:prstGeom>
          <a:solidFill>
            <a:srgbClr val="EA6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Erreur, vous pouvez votez qu’une seule fois !</a:t>
            </a:r>
          </a:p>
          <a:p>
            <a:pPr algn="ctr">
              <a:lnSpc>
                <a:spcPct val="200000"/>
              </a:lnSpc>
            </a:pPr>
            <a:r>
              <a:rPr lang="fr-FR" sz="1600" b="1" i="1" dirty="0">
                <a:solidFill>
                  <a:schemeClr val="bg2"/>
                </a:solidFill>
                <a:hlinkClick r:id="rId15" action="ppaction://hlinksldjump"/>
              </a:rPr>
              <a:t>Allez au résultat !</a:t>
            </a:r>
            <a:endParaRPr lang="fr-FR" sz="1600" b="1" i="1" dirty="0">
              <a:solidFill>
                <a:schemeClr val="bg2"/>
              </a:solidFill>
            </a:endParaRPr>
          </a:p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1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647700" y="1835663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Résultats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751912" y="2209383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51911" y="328678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                                               	60%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751910" y="463867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                                              	15%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751910" y="3968927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                                        	25%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DD922-8679-477A-804A-D4CE38FFC503}"/>
              </a:ext>
            </a:extLst>
          </p:cNvPr>
          <p:cNvSpPr/>
          <p:nvPr/>
        </p:nvSpPr>
        <p:spPr>
          <a:xfrm>
            <a:off x="6318249" y="3350901"/>
            <a:ext cx="311150" cy="304136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4D7B0C-AA50-4ECA-A0B0-D24800DE08CE}"/>
              </a:ext>
            </a:extLst>
          </p:cNvPr>
          <p:cNvSpPr/>
          <p:nvPr/>
        </p:nvSpPr>
        <p:spPr>
          <a:xfrm>
            <a:off x="6318249" y="4029558"/>
            <a:ext cx="311150" cy="304136"/>
          </a:xfrm>
          <a:prstGeom prst="rect">
            <a:avLst/>
          </a:prstGeom>
          <a:solidFill>
            <a:srgbClr val="EA6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3C1CE-2305-47A4-841A-EF4BF490220F}"/>
              </a:ext>
            </a:extLst>
          </p:cNvPr>
          <p:cNvSpPr/>
          <p:nvPr/>
        </p:nvSpPr>
        <p:spPr>
          <a:xfrm>
            <a:off x="6318249" y="4699303"/>
            <a:ext cx="311150" cy="304136"/>
          </a:xfrm>
          <a:prstGeom prst="rect">
            <a:avLst/>
          </a:prstGeom>
          <a:solidFill>
            <a:srgbClr val="E6B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9DBA812-66FB-4260-8790-3E0619FAB8E0}"/>
              </a:ext>
            </a:extLst>
          </p:cNvPr>
          <p:cNvSpPr txBox="1"/>
          <p:nvPr/>
        </p:nvSpPr>
        <p:spPr>
          <a:xfrm>
            <a:off x="1827427" y="2810307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 seul choix possible</a:t>
            </a:r>
          </a:p>
        </p:txBody>
      </p:sp>
      <p:sp>
        <p:nvSpPr>
          <p:cNvPr id="22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D4DA82C6-7DEA-4AFF-AFCE-B3440896F3E6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81918" y="5345942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8BCBFA4-0C2D-4A38-A714-7E0F48937CAD}"/>
              </a:ext>
            </a:extLst>
          </p:cNvPr>
          <p:cNvSpPr txBox="1"/>
          <p:nvPr/>
        </p:nvSpPr>
        <p:spPr>
          <a:xfrm>
            <a:off x="2689584" y="5378573"/>
            <a:ext cx="132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2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CF595D9D-80F6-487F-A5E3-6F68CA63E53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453058DF-DCBB-4334-9FCE-8199F3D22AB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A1C4FB74-B386-4E8A-9A1A-BAB304D645A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3" name="Image 2">
            <a:hlinkClick r:id="rId13" action="ppaction://hlinksldjump"/>
            <a:extLst>
              <a:ext uri="{FF2B5EF4-FFF2-40B4-BE49-F238E27FC236}">
                <a16:creationId xmlns:a16="http://schemas.microsoft.com/office/drawing/2014/main" id="{3CBBF352-6659-41D0-B582-E57D6E7D1E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286" y="250810"/>
            <a:ext cx="552314" cy="407660"/>
          </a:xfrm>
          <a:prstGeom prst="rect">
            <a:avLst/>
          </a:prstGeom>
        </p:spPr>
      </p:pic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A7B750B2-6E1A-4AE4-AF3B-0CA91DA3E60C}"/>
              </a:ext>
            </a:extLst>
          </p:cNvPr>
          <p:cNvGraphicFramePr/>
          <p:nvPr>
            <p:extLst/>
          </p:nvPr>
        </p:nvGraphicFramePr>
        <p:xfrm>
          <a:off x="6993839" y="1959141"/>
          <a:ext cx="5125267" cy="399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26675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647700" y="1835663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Partage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751912" y="2209383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51911" y="328678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                                          	60%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751910" y="463867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                                              	15%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751910" y="3968927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                                        	25%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A99C3EE-DF3E-4166-A7BD-108DA51F04EA}"/>
              </a:ext>
            </a:extLst>
          </p:cNvPr>
          <p:cNvGraphicFramePr/>
          <p:nvPr>
            <p:extLst/>
          </p:nvPr>
        </p:nvGraphicFramePr>
        <p:xfrm>
          <a:off x="6318250" y="1852734"/>
          <a:ext cx="5959475" cy="4232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12DD922-8679-477A-804A-D4CE38FFC503}"/>
              </a:ext>
            </a:extLst>
          </p:cNvPr>
          <p:cNvSpPr/>
          <p:nvPr/>
        </p:nvSpPr>
        <p:spPr>
          <a:xfrm>
            <a:off x="6318249" y="3350901"/>
            <a:ext cx="311150" cy="304136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4D7B0C-AA50-4ECA-A0B0-D24800DE08CE}"/>
              </a:ext>
            </a:extLst>
          </p:cNvPr>
          <p:cNvSpPr/>
          <p:nvPr/>
        </p:nvSpPr>
        <p:spPr>
          <a:xfrm>
            <a:off x="6318249" y="4029558"/>
            <a:ext cx="311150" cy="304136"/>
          </a:xfrm>
          <a:prstGeom prst="rect">
            <a:avLst/>
          </a:prstGeom>
          <a:solidFill>
            <a:srgbClr val="EA6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3C1CE-2305-47A4-841A-EF4BF490220F}"/>
              </a:ext>
            </a:extLst>
          </p:cNvPr>
          <p:cNvSpPr/>
          <p:nvPr/>
        </p:nvSpPr>
        <p:spPr>
          <a:xfrm>
            <a:off x="6318249" y="4699303"/>
            <a:ext cx="311150" cy="304136"/>
          </a:xfrm>
          <a:prstGeom prst="rect">
            <a:avLst/>
          </a:prstGeom>
          <a:solidFill>
            <a:srgbClr val="E6B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9DBA812-66FB-4260-8790-3E0619FAB8E0}"/>
              </a:ext>
            </a:extLst>
          </p:cNvPr>
          <p:cNvSpPr txBox="1"/>
          <p:nvPr/>
        </p:nvSpPr>
        <p:spPr>
          <a:xfrm>
            <a:off x="1827427" y="2810307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 seul choix possible</a:t>
            </a:r>
          </a:p>
        </p:txBody>
      </p:sp>
      <p:sp>
        <p:nvSpPr>
          <p:cNvPr id="22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D4DA82C6-7DEA-4AFF-AFCE-B3440896F3E6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81918" y="5345942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8BCBFA4-0C2D-4A38-A714-7E0F48937CAD}"/>
              </a:ext>
            </a:extLst>
          </p:cNvPr>
          <p:cNvSpPr txBox="1"/>
          <p:nvPr/>
        </p:nvSpPr>
        <p:spPr>
          <a:xfrm>
            <a:off x="2689584" y="5378573"/>
            <a:ext cx="132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29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F595D9D-80F6-487F-A5E3-6F68CA63E53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5EA4F6F-5469-4A3F-980B-3949FA4B61C9}"/>
              </a:ext>
            </a:extLst>
          </p:cNvPr>
          <p:cNvGrpSpPr/>
          <p:nvPr/>
        </p:nvGrpSpPr>
        <p:grpSpPr>
          <a:xfrm>
            <a:off x="5608129" y="5467618"/>
            <a:ext cx="1701581" cy="369848"/>
            <a:chOff x="9646863" y="1546537"/>
            <a:chExt cx="1701581" cy="369848"/>
          </a:xfrm>
        </p:grpSpPr>
        <p:sp>
          <p:nvSpPr>
            <p:cNvPr id="31" name="Bulle narrative : rectangle 30">
              <a:extLst>
                <a:ext uri="{FF2B5EF4-FFF2-40B4-BE49-F238E27FC236}">
                  <a16:creationId xmlns:a16="http://schemas.microsoft.com/office/drawing/2014/main" id="{2F0E0645-8EE5-4906-BB2F-EC23A73E6FC3}"/>
                </a:ext>
              </a:extLst>
            </p:cNvPr>
            <p:cNvSpPr/>
            <p:nvPr/>
          </p:nvSpPr>
          <p:spPr>
            <a:xfrm rot="5400000">
              <a:off x="10312730" y="880670"/>
              <a:ext cx="369848" cy="1701581"/>
            </a:xfrm>
            <a:prstGeom prst="wedgeRectCallo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32" name="Picture 10" descr="Résultat de recherche d'images pour &quot;gmail share icon&quot;">
              <a:extLst>
                <a:ext uri="{FF2B5EF4-FFF2-40B4-BE49-F238E27FC236}">
                  <a16:creationId xmlns:a16="http://schemas.microsoft.com/office/drawing/2014/main" id="{1D0E8893-0679-4792-BB85-927836BCF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482" y="1565586"/>
              <a:ext cx="1656471" cy="331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Content">
            <a:extLst>
              <a:ext uri="{FF2B5EF4-FFF2-40B4-BE49-F238E27FC236}">
                <a16:creationId xmlns:a16="http://schemas.microsoft.com/office/drawing/2014/main" id="{2D2CDC2D-66B8-475C-B406-333B3A7ACE2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9F8A1723-A54F-425B-8FF2-95834EFFDD9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28" name="Image 27">
            <a:hlinkClick r:id="rId15" action="ppaction://hlinksldjump"/>
            <a:extLst>
              <a:ext uri="{FF2B5EF4-FFF2-40B4-BE49-F238E27FC236}">
                <a16:creationId xmlns:a16="http://schemas.microsoft.com/office/drawing/2014/main" id="{8C1ECCE0-536B-4148-BCBC-75AD67CFC0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86" y="250810"/>
            <a:ext cx="552314" cy="407660"/>
          </a:xfrm>
          <a:prstGeom prst="rect">
            <a:avLst/>
          </a:prstGeom>
        </p:spPr>
      </p:pic>
      <p:graphicFrame>
        <p:nvGraphicFramePr>
          <p:cNvPr id="34" name="Graphique 33">
            <a:extLst>
              <a:ext uri="{FF2B5EF4-FFF2-40B4-BE49-F238E27FC236}">
                <a16:creationId xmlns:a16="http://schemas.microsoft.com/office/drawing/2014/main" id="{5A85608C-4425-49DA-9A5B-3FC5374AC1E3}"/>
              </a:ext>
            </a:extLst>
          </p:cNvPr>
          <p:cNvGraphicFramePr/>
          <p:nvPr>
            <p:extLst/>
          </p:nvPr>
        </p:nvGraphicFramePr>
        <p:xfrm>
          <a:off x="6993839" y="1959141"/>
          <a:ext cx="5125267" cy="399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5609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307939"/>
            <a:ext cx="7459361" cy="5077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-1325563"/>
            <a:ext cx="9825681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Créer un sondage 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(avec saisie – plusieurs choix possible)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182740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Quel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(s)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langage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(s)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maîtrisez-vous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961711" y="246666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C#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961710" y="381854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C++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0" y="31487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</a:t>
            </a:r>
          </a:p>
        </p:txBody>
      </p:sp>
      <p:grpSp>
        <p:nvGrpSpPr>
          <p:cNvPr id="17" name="CheckBoxUnchecked">
            <a:extLst>
              <a:ext uri="{FF2B5EF4-FFF2-40B4-BE49-F238E27FC236}">
                <a16:creationId xmlns:a16="http://schemas.microsoft.com/office/drawing/2014/main" id="{39C0D579-B622-45EE-8B1F-8A2366B6D0B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423725" y="5103952"/>
            <a:ext cx="2911448" cy="292387"/>
            <a:chOff x="5179843" y="2119672"/>
            <a:chExt cx="1384797" cy="151955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99C2D076-8A02-4EF8-9102-561292413C07}"/>
                </a:ext>
              </a:extLst>
            </p:cNvPr>
            <p:cNvSpPr txBox="1"/>
            <p:nvPr/>
          </p:nvSpPr>
          <p:spPr>
            <a:xfrm>
              <a:off x="5179848" y="2119672"/>
              <a:ext cx="1384792" cy="1519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possibles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heckBox">
              <a:hlinkClick r:id="rId13" action="ppaction://hlinksldjump"/>
              <a:extLst>
                <a:ext uri="{FF2B5EF4-FFF2-40B4-BE49-F238E27FC236}">
                  <a16:creationId xmlns:a16="http://schemas.microsoft.com/office/drawing/2014/main" id="{1C3DB6EB-EE4C-461E-BF19-8EFB161DF69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2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277702" y="5676444"/>
            <a:ext cx="1636588" cy="4253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Créer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 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sondage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1BE9932F-BC17-4E9A-8CFB-AB3BA1B0E49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44762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Entrez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réponse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31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214AB0F2-5B07-49E1-883C-6128EA55927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A07C3EA-8DA4-4121-86B2-8F86FC7299F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95970E1-1201-4F02-9E78-428060B06F6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22" name="Check" descr="C:\Users\t-dantay\Documents\WPIcons\appbar.check.rest.png">
            <a:hlinkClick r:id="rId16" action="ppaction://hlinksldjump"/>
            <a:extLst>
              <a:ext uri="{FF2B5EF4-FFF2-40B4-BE49-F238E27FC236}">
                <a16:creationId xmlns:a16="http://schemas.microsoft.com/office/drawing/2014/main" id="{2A9C0567-0E6B-41BB-96B7-E8F6373DD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925" y="5125058"/>
            <a:ext cx="332006" cy="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créateur après création du sondage 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6AE3347A-B6FA-4006-A5BF-863046B0189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25788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Site.com/vote/27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F6BF43D-8FD6-4B22-B56F-A2867B0D793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402546" y="21665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Site.com/delete/27?key=</a:t>
            </a: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bfjhz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49B2C700-CAD7-415C-9136-2953FD5CCB4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12411" y="29962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Site.com/result/27</a:t>
            </a:r>
          </a:p>
        </p:txBody>
      </p:sp>
      <p:sp>
        <p:nvSpPr>
          <p:cNvPr id="38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C3B101D8-8B40-4281-BFA0-AD6DF293118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414890" y="25817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3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B4E27F39-3FA0-49DB-A426-ADC36CEDB98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209481" y="300232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45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DDB34747-CA58-4160-8D3F-FB635223A3A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199568" y="216109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46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16D79B5E-9AF7-4587-9DB4-AC01310A7968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60481" y="25943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à la page de vote</a:t>
            </a:r>
          </a:p>
        </p:txBody>
      </p:sp>
      <p:sp>
        <p:nvSpPr>
          <p:cNvPr id="47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7E89B602-C64D-4EA9-A75B-6A0A8A7ACFC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43054" y="21737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Supprimer le sondage</a:t>
            </a:r>
          </a:p>
        </p:txBody>
      </p:sp>
      <p:sp>
        <p:nvSpPr>
          <p:cNvPr id="48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BD925418-7FC5-42EB-B7B0-2274393C7BC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543054" y="29971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aux résultats</a:t>
            </a:r>
          </a:p>
        </p:txBody>
      </p:sp>
      <p:sp>
        <p:nvSpPr>
          <p:cNvPr id="49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7765F3D2-BF9F-4293-BC59-623E1F8BEEF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9FB91891-B83B-4C4D-AACB-F8DBE7F8B383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6992F924-C788-4DB7-9E01-E56AE5BA074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53E97D6B-9D26-4CBA-9FF4-94C339F118C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4A8A936A-1F29-41BB-9DFB-F6BD40701715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3961710" y="56555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42DF145-0992-46E1-8E31-051A377B92F0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3961710" y="50493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C7B92D-F3E9-41F6-84B4-26C6C4E78B64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8" name="Picture 2" descr="C:\Users\t-dantay\Documents\First24\warning1.png">
            <a:extLst>
              <a:ext uri="{FF2B5EF4-FFF2-40B4-BE49-F238E27FC236}">
                <a16:creationId xmlns:a16="http://schemas.microsoft.com/office/drawing/2014/main" id="{F15DDDEB-9F0E-464F-807C-2D66EBD14B66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2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</p:spTree>
    <p:extLst>
      <p:ext uri="{BB962C8B-B14F-4D97-AF65-F5344CB8AC3E}">
        <p14:creationId xmlns:p14="http://schemas.microsoft.com/office/powerpoint/2010/main" val="83151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</a:t>
            </a:r>
            <a:r>
              <a:rPr lang="fr-FR" sz="2800" dirty="0" err="1">
                <a:solidFill>
                  <a:schemeClr val="bg1">
                    <a:lumMod val="95000"/>
                  </a:schemeClr>
                </a:solidFill>
              </a:rPr>
              <a:t>supression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6AE3347A-B6FA-4006-A5BF-863046B0189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25788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Site.com/vote/27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F6BF43D-8FD6-4B22-B56F-A2867B0D793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402546" y="21665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Site.com/delete/27?key=</a:t>
            </a: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bfjhz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49B2C700-CAD7-415C-9136-2953FD5CCB4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12411" y="29962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Site.com/result/27</a:t>
            </a:r>
          </a:p>
        </p:txBody>
      </p:sp>
      <p:sp>
        <p:nvSpPr>
          <p:cNvPr id="43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B4E27F39-3FA0-49DB-A426-ADC36CEDB98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209481" y="300232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4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16D79B5E-9AF7-4587-9DB4-AC01310A796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60481" y="25943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à la page de vote</a:t>
            </a:r>
          </a:p>
        </p:txBody>
      </p:sp>
      <p:sp>
        <p:nvSpPr>
          <p:cNvPr id="47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7E89B602-C64D-4EA9-A75B-6A0A8A7ACFC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43054" y="21737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Supprimer le sondage</a:t>
            </a:r>
          </a:p>
        </p:txBody>
      </p:sp>
      <p:sp>
        <p:nvSpPr>
          <p:cNvPr id="4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BD925418-7FC5-42EB-B7B0-2274393C7BC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43054" y="29971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aux résultats</a:t>
            </a:r>
          </a:p>
        </p:txBody>
      </p:sp>
      <p:sp>
        <p:nvSpPr>
          <p:cNvPr id="49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7765F3D2-BF9F-4293-BC59-623E1F8BEEF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9FB91891-B83B-4C4D-AACB-F8DBE7F8B38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6992F924-C788-4DB7-9E01-E56AE5BA0746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53E97D6B-9D26-4CBA-9FF4-94C339F118C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4A8A936A-1F29-41BB-9DFB-F6BD4070171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961710" y="56555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42DF145-0992-46E1-8E31-051A377B92F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961710" y="50493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C7B92D-F3E9-41F6-84B4-26C6C4E78B64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8" name="Picture 2" descr="C:\Users\t-dantay\Documents\First24\warning1.png">
            <a:extLst>
              <a:ext uri="{FF2B5EF4-FFF2-40B4-BE49-F238E27FC236}">
                <a16:creationId xmlns:a16="http://schemas.microsoft.com/office/drawing/2014/main" id="{F15DDDEB-9F0E-464F-807C-2D66EBD14B66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FD9C55E-F767-4E35-A046-AF572BD3FF5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449905" y="2244628"/>
            <a:ext cx="2628900" cy="247650"/>
          </a:xfrm>
          <a:prstGeom prst="rect">
            <a:avLst/>
          </a:prstGeom>
        </p:spPr>
      </p:pic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8C51381B-40CA-4ADB-9412-28F9E62DC1C7}"/>
              </a:ext>
            </a:extLst>
          </p:cNvPr>
          <p:cNvSpPr/>
          <p:nvPr/>
        </p:nvSpPr>
        <p:spPr>
          <a:xfrm rot="10800000" flipH="1" flipV="1">
            <a:off x="8399839" y="1007763"/>
            <a:ext cx="1944482" cy="99880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Attention ! Ce lien doit être conservé pour pouvoir supprimer le sondage plus tard</a:t>
            </a:r>
          </a:p>
        </p:txBody>
      </p:sp>
      <p:sp>
        <p:nvSpPr>
          <p:cNvPr id="31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C947E626-F698-4E0F-A61F-A8002C090B9F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99568" y="216109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32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E64FE7B8-48AE-49AC-9149-51D021D53DA4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8414890" y="25817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37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vote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6AE3347A-B6FA-4006-A5BF-863046B0189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25788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Site.com/vote/27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F6BF43D-8FD6-4B22-B56F-A2867B0D793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402546" y="21665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Site.com/delete/27?key=</a:t>
            </a: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bfjhz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49B2C700-CAD7-415C-9136-2953FD5CCB4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12411" y="29962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Site.com/result/27</a:t>
            </a:r>
          </a:p>
        </p:txBody>
      </p:sp>
      <p:sp>
        <p:nvSpPr>
          <p:cNvPr id="43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B4E27F39-3FA0-49DB-A426-ADC36CEDB98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209481" y="300232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4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16D79B5E-9AF7-4587-9DB4-AC01310A796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60481" y="25943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à la page de vote</a:t>
            </a:r>
          </a:p>
        </p:txBody>
      </p:sp>
      <p:sp>
        <p:nvSpPr>
          <p:cNvPr id="47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7E89B602-C64D-4EA9-A75B-6A0A8A7ACFC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43054" y="21737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Supprimer le sondage</a:t>
            </a:r>
          </a:p>
        </p:txBody>
      </p:sp>
      <p:sp>
        <p:nvSpPr>
          <p:cNvPr id="4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BD925418-7FC5-42EB-B7B0-2274393C7BC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43054" y="29971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aux résultats</a:t>
            </a:r>
          </a:p>
        </p:txBody>
      </p:sp>
      <p:sp>
        <p:nvSpPr>
          <p:cNvPr id="49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7765F3D2-BF9F-4293-BC59-623E1F8BEEF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9FB91891-B83B-4C4D-AACB-F8DBE7F8B38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6992F924-C788-4DB7-9E01-E56AE5BA0746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53E97D6B-9D26-4CBA-9FF4-94C339F118C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4A8A936A-1F29-41BB-9DFB-F6BD4070171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961710" y="56555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42DF145-0992-46E1-8E31-051A377B92F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961710" y="50493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C7B92D-F3E9-41F6-84B4-26C6C4E78B64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8" name="Picture 2" descr="C:\Users\t-dantay\Documents\First24\warning1.png">
            <a:extLst>
              <a:ext uri="{FF2B5EF4-FFF2-40B4-BE49-F238E27FC236}">
                <a16:creationId xmlns:a16="http://schemas.microsoft.com/office/drawing/2014/main" id="{F15DDDEB-9F0E-464F-807C-2D66EBD14B66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6F45AED-B9AE-4A57-82F7-DBD87440B38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449991" y="2635129"/>
            <a:ext cx="1571625" cy="247650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551D867D-2A34-449E-96ED-4FE4A5A10292}"/>
              </a:ext>
            </a:extLst>
          </p:cNvPr>
          <p:cNvGrpSpPr/>
          <p:nvPr/>
        </p:nvGrpSpPr>
        <p:grpSpPr>
          <a:xfrm>
            <a:off x="9656919" y="2659755"/>
            <a:ext cx="1701581" cy="369848"/>
            <a:chOff x="9646863" y="1546537"/>
            <a:chExt cx="1701581" cy="369848"/>
          </a:xfrm>
        </p:grpSpPr>
        <p:sp>
          <p:nvSpPr>
            <p:cNvPr id="30" name="Bulle narrative : rectangle 29">
              <a:extLst>
                <a:ext uri="{FF2B5EF4-FFF2-40B4-BE49-F238E27FC236}">
                  <a16:creationId xmlns:a16="http://schemas.microsoft.com/office/drawing/2014/main" id="{39291EF2-27D5-4922-B8BD-39302181B49E}"/>
                </a:ext>
              </a:extLst>
            </p:cNvPr>
            <p:cNvSpPr/>
            <p:nvPr/>
          </p:nvSpPr>
          <p:spPr>
            <a:xfrm rot="5400000">
              <a:off x="10312730" y="880670"/>
              <a:ext cx="369848" cy="1701581"/>
            </a:xfrm>
            <a:prstGeom prst="wedgeRectCallo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31" name="Picture 10" descr="Résultat de recherche d'images pour &quot;gmail share icon&quot;">
              <a:extLst>
                <a:ext uri="{FF2B5EF4-FFF2-40B4-BE49-F238E27FC236}">
                  <a16:creationId xmlns:a16="http://schemas.microsoft.com/office/drawing/2014/main" id="{04AD65B5-356B-41B7-950A-E42AF0418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482" y="1565586"/>
              <a:ext cx="1656471" cy="331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ACFCEAB9-490C-48EE-BB09-C8FAD7F50B56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99568" y="216109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33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2A8618C5-A0A6-490F-ADC7-AD9054052D3C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8414890" y="25817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6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résultat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6AE3347A-B6FA-4006-A5BF-863046B0189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25788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Site.com/vote/27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F6BF43D-8FD6-4B22-B56F-A2867B0D793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402546" y="21665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Site.com/delete/27?key=</a:t>
            </a: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bfjhz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49B2C700-CAD7-415C-9136-2953FD5CCB4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12411" y="29962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Site.com/result/27</a:t>
            </a:r>
          </a:p>
        </p:txBody>
      </p:sp>
      <p:sp>
        <p:nvSpPr>
          <p:cNvPr id="43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B4E27F39-3FA0-49DB-A426-ADC36CEDB98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209481" y="300232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4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16D79B5E-9AF7-4587-9DB4-AC01310A796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60481" y="25943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à la page de vote</a:t>
            </a:r>
          </a:p>
        </p:txBody>
      </p:sp>
      <p:sp>
        <p:nvSpPr>
          <p:cNvPr id="47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7E89B602-C64D-4EA9-A75B-6A0A8A7ACFC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43054" y="21737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Supprimer le sondage</a:t>
            </a:r>
          </a:p>
        </p:txBody>
      </p:sp>
      <p:sp>
        <p:nvSpPr>
          <p:cNvPr id="4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BD925418-7FC5-42EB-B7B0-2274393C7BC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43054" y="29971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aux résultats</a:t>
            </a:r>
          </a:p>
        </p:txBody>
      </p:sp>
      <p:sp>
        <p:nvSpPr>
          <p:cNvPr id="49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7765F3D2-BF9F-4293-BC59-623E1F8BEEF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9FB91891-B83B-4C4D-AACB-F8DBE7F8B38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6992F924-C788-4DB7-9E01-E56AE5BA0746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53E97D6B-9D26-4CBA-9FF4-94C339F118C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4A8A936A-1F29-41BB-9DFB-F6BD4070171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961710" y="56555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42DF145-0992-46E1-8E31-051A377B92F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961710" y="50493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C7B92D-F3E9-41F6-84B4-26C6C4E78B64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8" name="Picture 2" descr="C:\Users\t-dantay\Documents\First24\warning1.png">
            <a:extLst>
              <a:ext uri="{FF2B5EF4-FFF2-40B4-BE49-F238E27FC236}">
                <a16:creationId xmlns:a16="http://schemas.microsoft.com/office/drawing/2014/main" id="{F15DDDEB-9F0E-464F-807C-2D66EBD14B66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2C34584-64E6-46A5-944A-315A9EA8684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463483" y="3056167"/>
            <a:ext cx="1609725" cy="247650"/>
          </a:xfrm>
          <a:prstGeom prst="rect">
            <a:avLst/>
          </a:prstGeom>
        </p:spPr>
      </p:pic>
      <p:sp>
        <p:nvSpPr>
          <p:cNvPr id="30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960633A9-D682-4E26-9EA5-BC9A235363B2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99568" y="216109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31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D32AD291-8E34-4DED-80CE-089DA0E7BFBF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8414890" y="25817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5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22" name="CheckBox">
            <a:extLst>
              <a:ext uri="{FF2B5EF4-FFF2-40B4-BE49-F238E27FC236}">
                <a16:creationId xmlns:a16="http://schemas.microsoft.com/office/drawing/2014/main" id="{80EEDD12-8CDE-4B50-9FAB-9EC8F8617BCB}"/>
              </a:ext>
            </a:extLst>
          </p:cNvPr>
          <p:cNvSpPr/>
          <p:nvPr/>
        </p:nvSpPr>
        <p:spPr>
          <a:xfrm>
            <a:off x="4200224" y="3228037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CheckBox">
            <a:extLst>
              <a:ext uri="{FF2B5EF4-FFF2-40B4-BE49-F238E27FC236}">
                <a16:creationId xmlns:a16="http://schemas.microsoft.com/office/drawing/2014/main" id="{385EF2FE-6868-465B-BA05-FF9596AEA220}"/>
              </a:ext>
            </a:extLst>
          </p:cNvPr>
          <p:cNvSpPr/>
          <p:nvPr/>
        </p:nvSpPr>
        <p:spPr>
          <a:xfrm>
            <a:off x="4214925" y="392271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CheckBox">
            <a:extLst>
              <a:ext uri="{FF2B5EF4-FFF2-40B4-BE49-F238E27FC236}">
                <a16:creationId xmlns:a16="http://schemas.microsoft.com/office/drawing/2014/main" id="{EECC5075-1C21-426B-AE37-9908A3DD862B}"/>
              </a:ext>
            </a:extLst>
          </p:cNvPr>
          <p:cNvSpPr/>
          <p:nvPr/>
        </p:nvSpPr>
        <p:spPr>
          <a:xfrm>
            <a:off x="4208433" y="457085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6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B7E2B7-0465-4305-B4D3-6CEA8AD1ADB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Résultat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7E963971-4783-43A0-8EAF-B18A7990D98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Voter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0E2CC79-5D20-4C4A-B4C3-C7E3CDAF0CBA}"/>
              </a:ext>
            </a:extLst>
          </p:cNvPr>
          <p:cNvSpPr txBox="1"/>
          <p:nvPr/>
        </p:nvSpPr>
        <p:spPr>
          <a:xfrm>
            <a:off x="3515272" y="5218616"/>
            <a:ext cx="123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3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8E320E9D-8F61-4B7F-88CC-E429152230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5140B943-3271-4A1B-AE99-6C1C57A3649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B6ED0421-A754-492D-A9B7-C6F9537B5BF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D61A8E42-2E18-467F-BF86-57018EFC2343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41CD5F32-CC23-4303-BFC4-CABD914C50C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D49C1145-A0AA-4CE4-B291-38067091072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</p:spTree>
    <p:extLst>
      <p:ext uri="{BB962C8B-B14F-4D97-AF65-F5344CB8AC3E}">
        <p14:creationId xmlns:p14="http://schemas.microsoft.com/office/powerpoint/2010/main" val="108237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5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 plusieurs choix possibles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(Quand on revient en derrière depuis la page de Résultat)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22" name="CheckBox">
            <a:extLst>
              <a:ext uri="{FF2B5EF4-FFF2-40B4-BE49-F238E27FC236}">
                <a16:creationId xmlns:a16="http://schemas.microsoft.com/office/drawing/2014/main" id="{80EEDD12-8CDE-4B50-9FAB-9EC8F8617BCB}"/>
              </a:ext>
            </a:extLst>
          </p:cNvPr>
          <p:cNvSpPr/>
          <p:nvPr/>
        </p:nvSpPr>
        <p:spPr>
          <a:xfrm>
            <a:off x="4200224" y="3228037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CheckBox">
            <a:extLst>
              <a:ext uri="{FF2B5EF4-FFF2-40B4-BE49-F238E27FC236}">
                <a16:creationId xmlns:a16="http://schemas.microsoft.com/office/drawing/2014/main" id="{385EF2FE-6868-465B-BA05-FF9596AEA220}"/>
              </a:ext>
            </a:extLst>
          </p:cNvPr>
          <p:cNvSpPr/>
          <p:nvPr/>
        </p:nvSpPr>
        <p:spPr>
          <a:xfrm>
            <a:off x="4214925" y="392271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CheckBox">
            <a:extLst>
              <a:ext uri="{FF2B5EF4-FFF2-40B4-BE49-F238E27FC236}">
                <a16:creationId xmlns:a16="http://schemas.microsoft.com/office/drawing/2014/main" id="{EECC5075-1C21-426B-AE37-9908A3DD862B}"/>
              </a:ext>
            </a:extLst>
          </p:cNvPr>
          <p:cNvSpPr/>
          <p:nvPr/>
        </p:nvSpPr>
        <p:spPr>
          <a:xfrm>
            <a:off x="4208433" y="457085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6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B7E2B7-0465-4305-B4D3-6CEA8AD1ADB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Résultat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7E963971-4783-43A0-8EAF-B18A7990D98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Voter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0E2CC79-5D20-4C4A-B4C3-C7E3CDAF0CBA}"/>
              </a:ext>
            </a:extLst>
          </p:cNvPr>
          <p:cNvSpPr txBox="1"/>
          <p:nvPr/>
        </p:nvSpPr>
        <p:spPr>
          <a:xfrm>
            <a:off x="3515272" y="5218616"/>
            <a:ext cx="123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30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8E320E9D-8F61-4B7F-88CC-E429152230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5140B943-3271-4A1B-AE99-6C1C57A3649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B6ED0421-A754-492D-A9B7-C6F9537B5BF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D61A8E42-2E18-467F-BF86-57018EFC2343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41CD5F32-CC23-4303-BFC4-CABD914C50C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D49C1145-A0AA-4CE4-B291-38067091072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</p:spTree>
    <p:extLst>
      <p:ext uri="{BB962C8B-B14F-4D97-AF65-F5344CB8AC3E}">
        <p14:creationId xmlns:p14="http://schemas.microsoft.com/office/powerpoint/2010/main" val="14911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660484"/>
            <a:ext cx="7459361" cy="43990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00023"/>
            <a:ext cx="5868366" cy="1325563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Créer un sondage (sans saisie)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3432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b="1" dirty="0">
                <a:solidFill>
                  <a:schemeClr val="tx1">
                    <a:alpha val="50000"/>
                  </a:schemeClr>
                </a:solidFill>
              </a:rPr>
              <a:t>Entrez </a:t>
            </a:r>
            <a:r>
              <a:rPr lang="en-US" b="1" dirty="0" err="1">
                <a:solidFill>
                  <a:schemeClr val="tx1">
                    <a:alpha val="50000"/>
                  </a:schemeClr>
                </a:solidFill>
              </a:rPr>
              <a:t>votre</a:t>
            </a:r>
            <a:r>
              <a:rPr lang="en-US" b="1" dirty="0">
                <a:solidFill>
                  <a:schemeClr val="tx1">
                    <a:alpha val="50000"/>
                  </a:schemeClr>
                </a:solidFill>
              </a:rPr>
              <a:t> description </a:t>
            </a:r>
            <a:r>
              <a:rPr lang="en-US" b="1" dirty="0" err="1">
                <a:solidFill>
                  <a:schemeClr val="tx1">
                    <a:alpha val="50000"/>
                  </a:schemeClr>
                </a:solidFill>
              </a:rPr>
              <a:t>ici</a:t>
            </a:r>
            <a:endParaRPr lang="en-US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961711" y="267358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i="1" dirty="0">
                <a:solidFill>
                  <a:schemeClr val="tx1">
                    <a:alpha val="50000"/>
                  </a:schemeClr>
                </a:solidFill>
              </a:rPr>
              <a:t>Entrez la première </a:t>
            </a:r>
            <a:r>
              <a:rPr lang="en-US" sz="1600" i="1" dirty="0" err="1">
                <a:solidFill>
                  <a:schemeClr val="tx1">
                    <a:alpha val="50000"/>
                  </a:schemeClr>
                </a:solidFill>
              </a:rPr>
              <a:t>réponse</a:t>
            </a:r>
            <a:endParaRPr lang="en-US" sz="1600" i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961710" y="4025468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i="1" dirty="0">
                <a:solidFill>
                  <a:schemeClr val="tx1">
                    <a:alpha val="50000"/>
                  </a:schemeClr>
                </a:solidFill>
              </a:rPr>
              <a:t>Entrez la </a:t>
            </a:r>
            <a:r>
              <a:rPr lang="en-US" sz="1600" i="1" dirty="0" err="1">
                <a:solidFill>
                  <a:schemeClr val="tx1">
                    <a:alpha val="50000"/>
                  </a:schemeClr>
                </a:solidFill>
              </a:rPr>
              <a:t>troisième</a:t>
            </a:r>
            <a:r>
              <a:rPr lang="en-US" sz="1600" i="1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1">
                    <a:alpha val="50000"/>
                  </a:schemeClr>
                </a:solidFill>
              </a:rPr>
              <a:t>réponse</a:t>
            </a:r>
            <a:endParaRPr lang="en-US" sz="1600" i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0" y="3355723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i="1" dirty="0">
                <a:solidFill>
                  <a:schemeClr val="tx1">
                    <a:alpha val="50000"/>
                  </a:schemeClr>
                </a:solidFill>
              </a:rPr>
              <a:t>Entrez la </a:t>
            </a:r>
            <a:r>
              <a:rPr lang="en-US" sz="1600" i="1" dirty="0" err="1">
                <a:solidFill>
                  <a:schemeClr val="tx1">
                    <a:alpha val="50000"/>
                  </a:schemeClr>
                </a:solidFill>
              </a:rPr>
              <a:t>deuxième</a:t>
            </a:r>
            <a:r>
              <a:rPr lang="en-US" sz="1600" i="1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1">
                    <a:alpha val="50000"/>
                  </a:schemeClr>
                </a:solidFill>
              </a:rPr>
              <a:t>réponse</a:t>
            </a:r>
            <a:endParaRPr lang="en-US" sz="1600" i="1" dirty="0">
              <a:solidFill>
                <a:schemeClr val="tx1">
                  <a:alpha val="50000"/>
                </a:schemeClr>
              </a:solidFill>
            </a:endParaRPr>
          </a:p>
        </p:txBody>
      </p:sp>
      <p:grpSp>
        <p:nvGrpSpPr>
          <p:cNvPr id="17" name="CheckBoxUnchecked">
            <a:extLst>
              <a:ext uri="{FF2B5EF4-FFF2-40B4-BE49-F238E27FC236}">
                <a16:creationId xmlns:a16="http://schemas.microsoft.com/office/drawing/2014/main" id="{39C0D579-B622-45EE-8B1F-8A2366B6D0B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4467" y="4681362"/>
            <a:ext cx="2703057" cy="254767"/>
            <a:chOff x="5179843" y="2121279"/>
            <a:chExt cx="1438239" cy="148740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99C2D076-8A02-4EF8-9102-561292413C07}"/>
                </a:ext>
              </a:extLst>
            </p:cNvPr>
            <p:cNvSpPr txBox="1"/>
            <p:nvPr/>
          </p:nvSpPr>
          <p:spPr>
            <a:xfrm>
              <a:off x="5179848" y="2121279"/>
              <a:ext cx="1438234" cy="14874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6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6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possibles</a:t>
              </a:r>
              <a:endPara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heckBox">
              <a:extLst>
                <a:ext uri="{FF2B5EF4-FFF2-40B4-BE49-F238E27FC236}">
                  <a16:creationId xmlns:a16="http://schemas.microsoft.com/office/drawing/2014/main" id="{1C3DB6EB-EE4C-461E-BF19-8EFB161DF69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Content"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277702" y="5250759"/>
            <a:ext cx="1636588" cy="4253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Créer</a:t>
            </a:r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53E032C-0767-4CE8-B494-E4E4A6A61280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32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8FBF27DE-5EBF-4F19-BE96-A64CB90E0A9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194E1AB2-B1D9-4D44-9864-64DD4E644A0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E7DCD061-409B-419B-9395-F31BD2A750F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62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5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 plusieurs choix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(Message d’erreur)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22" name="CheckBox">
            <a:extLst>
              <a:ext uri="{FF2B5EF4-FFF2-40B4-BE49-F238E27FC236}">
                <a16:creationId xmlns:a16="http://schemas.microsoft.com/office/drawing/2014/main" id="{80EEDD12-8CDE-4B50-9FAB-9EC8F8617BCB}"/>
              </a:ext>
            </a:extLst>
          </p:cNvPr>
          <p:cNvSpPr/>
          <p:nvPr/>
        </p:nvSpPr>
        <p:spPr>
          <a:xfrm>
            <a:off x="4200224" y="3228037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CheckBox">
            <a:extLst>
              <a:ext uri="{FF2B5EF4-FFF2-40B4-BE49-F238E27FC236}">
                <a16:creationId xmlns:a16="http://schemas.microsoft.com/office/drawing/2014/main" id="{385EF2FE-6868-465B-BA05-FF9596AEA220}"/>
              </a:ext>
            </a:extLst>
          </p:cNvPr>
          <p:cNvSpPr/>
          <p:nvPr/>
        </p:nvSpPr>
        <p:spPr>
          <a:xfrm>
            <a:off x="4214925" y="392271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CheckBox">
            <a:extLst>
              <a:ext uri="{FF2B5EF4-FFF2-40B4-BE49-F238E27FC236}">
                <a16:creationId xmlns:a16="http://schemas.microsoft.com/office/drawing/2014/main" id="{EECC5075-1C21-426B-AE37-9908A3DD862B}"/>
              </a:ext>
            </a:extLst>
          </p:cNvPr>
          <p:cNvSpPr/>
          <p:nvPr/>
        </p:nvSpPr>
        <p:spPr>
          <a:xfrm>
            <a:off x="4208433" y="457085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6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B7E2B7-0465-4305-B4D3-6CEA8AD1ADB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Résultat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7E963971-4783-43A0-8EAF-B18A7990D98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Voter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0E2CC79-5D20-4C4A-B4C3-C7E3CDAF0CBA}"/>
              </a:ext>
            </a:extLst>
          </p:cNvPr>
          <p:cNvSpPr txBox="1"/>
          <p:nvPr/>
        </p:nvSpPr>
        <p:spPr>
          <a:xfrm>
            <a:off x="3515272" y="5218616"/>
            <a:ext cx="123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30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8E320E9D-8F61-4B7F-88CC-E429152230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5140B943-3271-4A1B-AE99-6C1C57A3649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B6ED0421-A754-492D-A9B7-C6F9537B5BF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D61A8E42-2E18-467F-BF86-57018EFC2343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41CD5F32-CC23-4303-BFC4-CABD914C50C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D49C1145-A0AA-4CE4-B291-38067091072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2E2E29-229A-4CEC-B429-45D693A4FC65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D43FD18-8267-4582-B1B9-D00A6D581A3C}"/>
              </a:ext>
            </a:extLst>
          </p:cNvPr>
          <p:cNvSpPr/>
          <p:nvPr/>
        </p:nvSpPr>
        <p:spPr>
          <a:xfrm>
            <a:off x="4468007" y="3107461"/>
            <a:ext cx="3362325" cy="1778883"/>
          </a:xfrm>
          <a:prstGeom prst="roundRect">
            <a:avLst/>
          </a:prstGeom>
          <a:solidFill>
            <a:srgbClr val="EA6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Erreur, vous pouvez votez qu’une seule fois !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1E5155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13" action="ppaction://hlinksldjump"/>
              </a:rPr>
              <a:t>Allez au résultat !</a:t>
            </a:r>
            <a:endParaRPr kumimoji="0" lang="fr-FR" sz="1600" b="1" i="1" u="none" strike="noStrike" kern="1200" cap="none" spc="0" normalizeH="0" baseline="0" noProof="0" dirty="0">
              <a:ln>
                <a:noFill/>
              </a:ln>
              <a:solidFill>
                <a:srgbClr val="1E5155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40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647700" y="1835663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Résultats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751912" y="2209383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51911" y="328678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                                           	60%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751910" y="463867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                                              	15%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751910" y="3968927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                                        	25%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1751910" y="2778638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A99C3EE-DF3E-4166-A7BD-108DA51F04EA}"/>
              </a:ext>
            </a:extLst>
          </p:cNvPr>
          <p:cNvGraphicFramePr/>
          <p:nvPr/>
        </p:nvGraphicFramePr>
        <p:xfrm>
          <a:off x="6318250" y="1852734"/>
          <a:ext cx="5959475" cy="4232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12DD922-8679-477A-804A-D4CE38FFC503}"/>
              </a:ext>
            </a:extLst>
          </p:cNvPr>
          <p:cNvSpPr/>
          <p:nvPr/>
        </p:nvSpPr>
        <p:spPr>
          <a:xfrm>
            <a:off x="6318249" y="3350901"/>
            <a:ext cx="311150" cy="304136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4D7B0C-AA50-4ECA-A0B0-D24800DE08CE}"/>
              </a:ext>
            </a:extLst>
          </p:cNvPr>
          <p:cNvSpPr/>
          <p:nvPr/>
        </p:nvSpPr>
        <p:spPr>
          <a:xfrm>
            <a:off x="6318249" y="4029558"/>
            <a:ext cx="311150" cy="304136"/>
          </a:xfrm>
          <a:prstGeom prst="rect">
            <a:avLst/>
          </a:prstGeom>
          <a:solidFill>
            <a:srgbClr val="EA6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3C1CE-2305-47A4-841A-EF4BF490220F}"/>
              </a:ext>
            </a:extLst>
          </p:cNvPr>
          <p:cNvSpPr/>
          <p:nvPr/>
        </p:nvSpPr>
        <p:spPr>
          <a:xfrm>
            <a:off x="6318249" y="4699303"/>
            <a:ext cx="311150" cy="304136"/>
          </a:xfrm>
          <a:prstGeom prst="rect">
            <a:avLst/>
          </a:prstGeom>
          <a:solidFill>
            <a:srgbClr val="E6B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B2D941F9-C74F-413B-A333-B882A13B50A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81918" y="5345942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565C9DF-892E-4458-BDF0-29573EBAC8FB}"/>
              </a:ext>
            </a:extLst>
          </p:cNvPr>
          <p:cNvSpPr txBox="1"/>
          <p:nvPr/>
        </p:nvSpPr>
        <p:spPr>
          <a:xfrm>
            <a:off x="2689584" y="5378573"/>
            <a:ext cx="132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661295E3-23A9-4FF6-9566-99A89BA044B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graphicFrame>
        <p:nvGraphicFramePr>
          <p:cNvPr id="28" name="Graphique 27">
            <a:extLst>
              <a:ext uri="{FF2B5EF4-FFF2-40B4-BE49-F238E27FC236}">
                <a16:creationId xmlns:a16="http://schemas.microsoft.com/office/drawing/2014/main" id="{936E837F-D0FD-4CD0-9F11-455558AC618F}"/>
              </a:ext>
            </a:extLst>
          </p:cNvPr>
          <p:cNvGraphicFramePr/>
          <p:nvPr>
            <p:extLst/>
          </p:nvPr>
        </p:nvGraphicFramePr>
        <p:xfrm>
          <a:off x="6993839" y="1959141"/>
          <a:ext cx="5125267" cy="399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9" name="Content">
            <a:extLst>
              <a:ext uri="{FF2B5EF4-FFF2-40B4-BE49-F238E27FC236}">
                <a16:creationId xmlns:a16="http://schemas.microsoft.com/office/drawing/2014/main" id="{5D8A408F-1D04-401F-94D6-963E4363DA00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D8135F87-B1DC-4FBE-9F52-B9B13BCDC5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20" name="Image 19">
            <a:hlinkClick r:id="rId15" action="ppaction://hlinksldjump"/>
            <a:extLst>
              <a:ext uri="{FF2B5EF4-FFF2-40B4-BE49-F238E27FC236}">
                <a16:creationId xmlns:a16="http://schemas.microsoft.com/office/drawing/2014/main" id="{95B95D21-35E6-40E8-BE9C-A1297FE241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86" y="250810"/>
            <a:ext cx="552314" cy="4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0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647700" y="1835663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Partage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751912" y="2209383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51911" y="328678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                                           	60%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751910" y="463867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                                              	15%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751910" y="3968927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                                        	25%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1751910" y="2778638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A99C3EE-DF3E-4166-A7BD-108DA51F04EA}"/>
              </a:ext>
            </a:extLst>
          </p:cNvPr>
          <p:cNvGraphicFramePr/>
          <p:nvPr>
            <p:extLst/>
          </p:nvPr>
        </p:nvGraphicFramePr>
        <p:xfrm>
          <a:off x="6993839" y="1959141"/>
          <a:ext cx="5125267" cy="399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12DD922-8679-477A-804A-D4CE38FFC503}"/>
              </a:ext>
            </a:extLst>
          </p:cNvPr>
          <p:cNvSpPr/>
          <p:nvPr/>
        </p:nvSpPr>
        <p:spPr>
          <a:xfrm>
            <a:off x="6318249" y="3350901"/>
            <a:ext cx="311150" cy="304136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4D7B0C-AA50-4ECA-A0B0-D24800DE08CE}"/>
              </a:ext>
            </a:extLst>
          </p:cNvPr>
          <p:cNvSpPr/>
          <p:nvPr/>
        </p:nvSpPr>
        <p:spPr>
          <a:xfrm>
            <a:off x="6318249" y="4029558"/>
            <a:ext cx="311150" cy="304136"/>
          </a:xfrm>
          <a:prstGeom prst="rect">
            <a:avLst/>
          </a:prstGeom>
          <a:solidFill>
            <a:srgbClr val="EA6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3C1CE-2305-47A4-841A-EF4BF490220F}"/>
              </a:ext>
            </a:extLst>
          </p:cNvPr>
          <p:cNvSpPr/>
          <p:nvPr/>
        </p:nvSpPr>
        <p:spPr>
          <a:xfrm>
            <a:off x="6318249" y="4699303"/>
            <a:ext cx="311150" cy="304136"/>
          </a:xfrm>
          <a:prstGeom prst="rect">
            <a:avLst/>
          </a:prstGeom>
          <a:solidFill>
            <a:srgbClr val="E6B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B2D941F9-C74F-413B-A333-B882A13B50A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81918" y="5345942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565C9DF-892E-4458-BDF0-29573EBAC8FB}"/>
              </a:ext>
            </a:extLst>
          </p:cNvPr>
          <p:cNvSpPr txBox="1"/>
          <p:nvPr/>
        </p:nvSpPr>
        <p:spPr>
          <a:xfrm>
            <a:off x="2689584" y="5378573"/>
            <a:ext cx="132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661295E3-23A9-4FF6-9566-99A89BA044B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FBB76E9-C0C3-4375-8703-1C224B475FEE}"/>
              </a:ext>
            </a:extLst>
          </p:cNvPr>
          <p:cNvGrpSpPr/>
          <p:nvPr/>
        </p:nvGrpSpPr>
        <p:grpSpPr>
          <a:xfrm>
            <a:off x="5608129" y="5467618"/>
            <a:ext cx="1701581" cy="369848"/>
            <a:chOff x="9646863" y="1546537"/>
            <a:chExt cx="1701581" cy="369848"/>
          </a:xfrm>
        </p:grpSpPr>
        <p:sp>
          <p:nvSpPr>
            <p:cNvPr id="28" name="Bulle narrative : rectangle 27">
              <a:extLst>
                <a:ext uri="{FF2B5EF4-FFF2-40B4-BE49-F238E27FC236}">
                  <a16:creationId xmlns:a16="http://schemas.microsoft.com/office/drawing/2014/main" id="{E2C664EC-5B23-4673-A868-687FBA448E81}"/>
                </a:ext>
              </a:extLst>
            </p:cNvPr>
            <p:cNvSpPr/>
            <p:nvPr/>
          </p:nvSpPr>
          <p:spPr>
            <a:xfrm rot="5400000">
              <a:off x="10312730" y="880670"/>
              <a:ext cx="369848" cy="1701581"/>
            </a:xfrm>
            <a:prstGeom prst="wedgeRectCallo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29" name="Picture 10" descr="Résultat de recherche d'images pour &quot;gmail share icon&quot;">
              <a:extLst>
                <a:ext uri="{FF2B5EF4-FFF2-40B4-BE49-F238E27FC236}">
                  <a16:creationId xmlns:a16="http://schemas.microsoft.com/office/drawing/2014/main" id="{AAF667D9-1AAE-4440-A267-49D947BE8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482" y="1565586"/>
              <a:ext cx="1656471" cy="331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Content">
            <a:extLst>
              <a:ext uri="{FF2B5EF4-FFF2-40B4-BE49-F238E27FC236}">
                <a16:creationId xmlns:a16="http://schemas.microsoft.com/office/drawing/2014/main" id="{78F51BDE-7BAD-4C66-BFB1-90E93B195E7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85DF69EF-0545-49DC-8C5C-3A18880555E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26" name="Image 25">
            <a:hlinkClick r:id="rId15" action="ppaction://hlinksldjump"/>
            <a:extLst>
              <a:ext uri="{FF2B5EF4-FFF2-40B4-BE49-F238E27FC236}">
                <a16:creationId xmlns:a16="http://schemas.microsoft.com/office/drawing/2014/main" id="{87AF6B0B-111D-4D68-BAAE-2EAC557AF8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86" y="250810"/>
            <a:ext cx="552314" cy="4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0BF851F-7AB4-428B-86FF-2D87B149CCA9}"/>
              </a:ext>
            </a:extLst>
          </p:cNvPr>
          <p:cNvSpPr/>
          <p:nvPr/>
        </p:nvSpPr>
        <p:spPr>
          <a:xfrm>
            <a:off x="3762375" y="2793657"/>
            <a:ext cx="4667250" cy="214904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Êtes-vous sûr de vouloir supprimer le sondage 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6B046E4D-D3F4-4C4D-B0AC-F3B6046AB9E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235669" y="4351037"/>
            <a:ext cx="1689133" cy="376195"/>
          </a:xfrm>
          <a:prstGeom prst="roundRect">
            <a:avLst/>
          </a:prstGeom>
          <a:solidFill>
            <a:srgbClr val="92D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Annuler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92296BB-BA42-4D00-9EA6-C96A340EFB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-1325563"/>
            <a:ext cx="10502901" cy="1325563"/>
          </a:xfrm>
          <a:prstGeom prst="rect">
            <a:avLst/>
          </a:prstGeom>
        </p:spPr>
        <p:txBody>
          <a:bodyPr/>
          <a:lstStyle/>
          <a:p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Confirmation suppression</a:t>
            </a:r>
            <a:br>
              <a:rPr lang="fr-FR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Annuler </a:t>
            </a:r>
            <a:r>
              <a:rPr lang="fr-FR" sz="40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Page créateur un choix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760A24-A0C1-4B9D-8D0B-17F51581D186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6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D018E6B7-2FC2-4E01-9E7E-34F5EE10B10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267201" y="4351036"/>
            <a:ext cx="1574799" cy="37619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Supprimer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4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B592D5EA-57AC-44BB-A846-D8793B99C1C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FA99C68D-C223-48BD-A32E-A9DECDF7FA5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AAF5A1E-DB50-46C2-A45F-CC23D982F1C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0BF851F-7AB4-428B-86FF-2D87B149CCA9}"/>
              </a:ext>
            </a:extLst>
          </p:cNvPr>
          <p:cNvSpPr/>
          <p:nvPr/>
        </p:nvSpPr>
        <p:spPr>
          <a:xfrm>
            <a:off x="3762375" y="2793657"/>
            <a:ext cx="4667250" cy="214904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Êtes-vous sûr de vouloir supprimer le sondage ?</a:t>
            </a:r>
          </a:p>
          <a:p>
            <a:pPr algn="ctr"/>
            <a:endParaRPr lang="fr-FR" dirty="0"/>
          </a:p>
        </p:txBody>
      </p:sp>
      <p:sp>
        <p:nvSpPr>
          <p:cNvPr id="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6B046E4D-D3F4-4C4D-B0AC-F3B6046AB9E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235669" y="4351037"/>
            <a:ext cx="1689133" cy="376195"/>
          </a:xfrm>
          <a:prstGeom prst="roundRect">
            <a:avLst/>
          </a:prstGeom>
          <a:solidFill>
            <a:srgbClr val="92D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>
                <a:latin typeface="Segoe UI" pitchFamily="34" charset="0"/>
                <a:cs typeface="Segoe UI" pitchFamily="34" charset="0"/>
              </a:rPr>
              <a:t>Annuler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92296BB-BA42-4D00-9EA6-C96A340EFB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-1325563"/>
            <a:ext cx="12420601" cy="1325563"/>
          </a:xfrm>
          <a:prstGeom prst="rect">
            <a:avLst/>
          </a:prstGeom>
        </p:spPr>
        <p:txBody>
          <a:bodyPr/>
          <a:lstStyle/>
          <a:p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Confirmation suppression</a:t>
            </a:r>
            <a:br>
              <a:rPr lang="fr-FR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Annuler </a:t>
            </a:r>
            <a:r>
              <a:rPr lang="fr-FR" sz="40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Page créateur plusieurs choix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760A24-A0C1-4B9D-8D0B-17F51581D186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6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D018E6B7-2FC2-4E01-9E7E-34F5EE10B10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267201" y="4351036"/>
            <a:ext cx="1574799" cy="37619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>
                <a:latin typeface="Segoe UI" pitchFamily="34" charset="0"/>
                <a:cs typeface="Segoe UI" pitchFamily="34" charset="0"/>
              </a:rPr>
              <a:t>Supprimer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B592D5EA-57AC-44BB-A846-D8793B99C1C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FA99C68D-C223-48BD-A32E-A9DECDF7FA5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AAF5A1E-DB50-46C2-A45F-CC23D982F1C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0BF851F-7AB4-428B-86FF-2D87B149CCA9}"/>
              </a:ext>
            </a:extLst>
          </p:cNvPr>
          <p:cNvSpPr/>
          <p:nvPr/>
        </p:nvSpPr>
        <p:spPr>
          <a:xfrm>
            <a:off x="3762375" y="2793657"/>
            <a:ext cx="4667250" cy="19402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 sondage a bien été supprimé.</a:t>
            </a:r>
          </a:p>
          <a:p>
            <a:pPr algn="ctr"/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92296BB-BA42-4D00-9EA6-C96A340EFB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2713220" cy="1325563"/>
          </a:xfrm>
          <a:prstGeom prst="rect">
            <a:avLst/>
          </a:prstGeom>
        </p:spPr>
        <p:txBody>
          <a:bodyPr/>
          <a:lstStyle/>
          <a:p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Supprimé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760A24-A0C1-4B9D-8D0B-17F51581D186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13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84892FFF-CD4D-4DB5-8878-F7EBBF3A907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485503" y="4011392"/>
            <a:ext cx="3089189" cy="376195"/>
          </a:xfrm>
          <a:prstGeom prst="roundRect">
            <a:avLst/>
          </a:prstGeom>
          <a:solidFill>
            <a:srgbClr val="92D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Retourner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à la page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d’accueil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FAF4887F-ED0D-4337-8FB5-58F3C6ECEDF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139B8F3E-6802-438F-BD60-18A59BA4C94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CF857C75-0094-4722-A48B-390A4564CD5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307939"/>
            <a:ext cx="7459361" cy="5077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-1325563"/>
            <a:ext cx="9825681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Créer un sondage 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(avec saisie – 1 seul choix possible)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182740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961711" y="246666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C#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961710" y="381854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C++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0" y="31487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C</a:t>
            </a:r>
          </a:p>
        </p:txBody>
      </p:sp>
      <p:grpSp>
        <p:nvGrpSpPr>
          <p:cNvPr id="17" name="CheckBoxUnchecked">
            <a:extLst>
              <a:ext uri="{FF2B5EF4-FFF2-40B4-BE49-F238E27FC236}">
                <a16:creationId xmlns:a16="http://schemas.microsoft.com/office/drawing/2014/main" id="{39C0D579-B622-45EE-8B1F-8A2366B6D0B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423725" y="5103952"/>
            <a:ext cx="2911448" cy="292387"/>
            <a:chOff x="5179843" y="2119672"/>
            <a:chExt cx="1384797" cy="151955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99C2D076-8A02-4EF8-9102-561292413C07}"/>
                </a:ext>
              </a:extLst>
            </p:cNvPr>
            <p:cNvSpPr txBox="1"/>
            <p:nvPr/>
          </p:nvSpPr>
          <p:spPr>
            <a:xfrm>
              <a:off x="5179848" y="2119672"/>
              <a:ext cx="1384792" cy="1519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6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6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possibles</a:t>
              </a:r>
              <a:endPara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heckBox">
              <a:hlinkClick r:id="rId13" action="ppaction://hlinksldjump"/>
              <a:extLst>
                <a:ext uri="{FF2B5EF4-FFF2-40B4-BE49-F238E27FC236}">
                  <a16:creationId xmlns:a16="http://schemas.microsoft.com/office/drawing/2014/main" id="{1C3DB6EB-EE4C-461E-BF19-8EFB161DF69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277702" y="5676444"/>
            <a:ext cx="1636588" cy="4253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Créer</a:t>
            </a:r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1BE9932F-BC17-4E9A-8CFB-AB3BA1B0E49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44762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>
                    <a:alpha val="50000"/>
                  </a:schemeClr>
                </a:solidFill>
              </a:rPr>
              <a:t>Entrez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</a:rPr>
              <a:t>une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</a:rPr>
              <a:t>autre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</a:rPr>
              <a:t>réponse</a:t>
            </a:r>
            <a:endParaRPr lang="en-US" sz="16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31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214AB0F2-5B07-49E1-883C-6128EA55927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A07C3EA-8DA4-4121-86B2-8F86FC7299F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95970E1-1201-4F02-9E78-428060B06F6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créateur après création du sondage 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930E83E-B56D-44FC-8443-7586EB4354C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412411" y="26042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Site.com/vote/27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28DCC738-FF5E-4845-A081-C4D2B1C89F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30216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Site.com/result/27</a:t>
            </a: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0954C0C-BC5B-4EDD-B0AE-38087FD496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196509" y="3023480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0E51011D-7CB2-4E9E-82FC-E3CB0581511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B8385309-D5FF-4E7F-880A-DC4A0EAAE35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961710" y="56174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49082F3-8BFD-4EA7-A89D-CB19467F369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50366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3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D15A3AD-DD09-43E8-ACFE-4B5767B6889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60481" y="26070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à la page de vote</a:t>
            </a:r>
          </a:p>
        </p:txBody>
      </p:sp>
      <p:sp>
        <p:nvSpPr>
          <p:cNvPr id="38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9C6E2CFA-A1D2-4425-B8A1-84605FEBD90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43054" y="30225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aux résultats</a:t>
            </a:r>
          </a:p>
        </p:txBody>
      </p:sp>
      <p:sp>
        <p:nvSpPr>
          <p:cNvPr id="33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A66B69B3-89BE-4592-A21A-3A1D3E58992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414890" y="26071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Partager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98EC882-F2E0-48FA-9F98-84C89C7A9FF0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03477206-E862-4DBF-A5F6-83DAB68833E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BB1ECCC-EA57-45CF-8C83-F761EF35DE0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A0F428-E385-4BB0-9C1B-6C1CBD2B5E42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3" name="Picture 2" descr="C:\Users\t-dantay\Documents\First24\warning1.png">
            <a:extLst>
              <a:ext uri="{FF2B5EF4-FFF2-40B4-BE49-F238E27FC236}">
                <a16:creationId xmlns:a16="http://schemas.microsoft.com/office/drawing/2014/main" id="{6019D6C4-50FE-4778-ACB2-8CFC4F8F5DBB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sp>
        <p:nvSpPr>
          <p:cNvPr id="24" name="Content">
            <a:extLst>
              <a:ext uri="{FF2B5EF4-FFF2-40B4-BE49-F238E27FC236}">
                <a16:creationId xmlns:a16="http://schemas.microsoft.com/office/drawing/2014/main" id="{D2FB44A7-637E-4A30-A253-FA8F07E9FF4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402546" y="21919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Site.com/delete/27?key=</a:t>
            </a:r>
            <a:r>
              <a:rPr lang="en-US" sz="1400" u="sng" dirty="0" err="1">
                <a:solidFill>
                  <a:srgbClr val="0070C0"/>
                </a:solidFill>
              </a:rPr>
              <a:t>bfjhz</a:t>
            </a: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25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33374743-348A-4D9D-ACA5-7701BD0489C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86643" y="2195588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29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00E0C21A-F9A8-450B-9E4B-B8917517BBD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543054" y="21864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Supprimer le sondage</a:t>
            </a:r>
          </a:p>
        </p:txBody>
      </p:sp>
    </p:spTree>
    <p:extLst>
      <p:ext uri="{BB962C8B-B14F-4D97-AF65-F5344CB8AC3E}">
        <p14:creationId xmlns:p14="http://schemas.microsoft.com/office/powerpoint/2010/main" val="23764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</a:t>
            </a:r>
            <a:r>
              <a:rPr lang="fr-FR" sz="2800" dirty="0" err="1">
                <a:solidFill>
                  <a:schemeClr val="bg1">
                    <a:lumMod val="95000"/>
                  </a:schemeClr>
                </a:solidFill>
              </a:rPr>
              <a:t>supression</a:t>
            </a: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930E83E-B56D-44FC-8443-7586EB4354C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412411" y="26042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Site.com/vote/27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28DCC738-FF5E-4845-A081-C4D2B1C89F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30216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Site.com/result/27</a:t>
            </a: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0954C0C-BC5B-4EDD-B0AE-38087FD496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196509" y="3023480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  <a:hlinkClick r:id="rId21" action="ppaction://hlinksldjump"/>
              </a:rPr>
              <a:t>Copier</a:t>
            </a:r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le lien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0E51011D-7CB2-4E9E-82FC-E3CB0581511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B8385309-D5FF-4E7F-880A-DC4A0EAAE35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961710" y="56174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49082F3-8BFD-4EA7-A89D-CB19467F369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50366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36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2D15A3AD-DD09-43E8-ACFE-4B5767B6889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60481" y="26070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à la page de vote</a:t>
            </a:r>
          </a:p>
        </p:txBody>
      </p:sp>
      <p:sp>
        <p:nvSpPr>
          <p:cNvPr id="3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9C6E2CFA-A1D2-4425-B8A1-84605FEBD90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43054" y="30225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aux résultats</a:t>
            </a:r>
          </a:p>
        </p:txBody>
      </p:sp>
      <p:sp>
        <p:nvSpPr>
          <p:cNvPr id="33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A66B69B3-89BE-4592-A21A-3A1D3E58992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414890" y="26071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Partager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98EC882-F2E0-48FA-9F98-84C89C7A9FF0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03477206-E862-4DBF-A5F6-83DAB68833E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BB1ECCC-EA57-45CF-8C83-F761EF35DE0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A0F428-E385-4BB0-9C1B-6C1CBD2B5E42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3" name="Picture 2" descr="C:\Users\t-dantay\Documents\First24\warning1.png">
            <a:extLst>
              <a:ext uri="{FF2B5EF4-FFF2-40B4-BE49-F238E27FC236}">
                <a16:creationId xmlns:a16="http://schemas.microsoft.com/office/drawing/2014/main" id="{6019D6C4-50FE-4778-ACB2-8CFC4F8F5DBB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sp>
        <p:nvSpPr>
          <p:cNvPr id="24" name="Content">
            <a:extLst>
              <a:ext uri="{FF2B5EF4-FFF2-40B4-BE49-F238E27FC236}">
                <a16:creationId xmlns:a16="http://schemas.microsoft.com/office/drawing/2014/main" id="{D2FB44A7-637E-4A30-A253-FA8F07E9FF4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402546" y="21919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Site.com/delete/27?key=</a:t>
            </a:r>
            <a:r>
              <a:rPr lang="en-US" sz="1400" u="sng" dirty="0" err="1">
                <a:solidFill>
                  <a:srgbClr val="0070C0"/>
                </a:solidFill>
              </a:rPr>
              <a:t>bfjhz</a:t>
            </a: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25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33374743-348A-4D9D-ACA5-7701BD0489C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86643" y="2195588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29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00E0C21A-F9A8-450B-9E4B-B8917517BBD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543054" y="21864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Supprimer le sondage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A09402B-125F-48E6-A1A0-49744568F3D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449905" y="2270028"/>
            <a:ext cx="2628900" cy="247650"/>
          </a:xfrm>
          <a:prstGeom prst="rect">
            <a:avLst/>
          </a:prstGeom>
        </p:spPr>
      </p:pic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DFA60CBD-F018-4638-BF49-2196D3529088}"/>
              </a:ext>
            </a:extLst>
          </p:cNvPr>
          <p:cNvSpPr/>
          <p:nvPr/>
        </p:nvSpPr>
        <p:spPr>
          <a:xfrm rot="10800000" flipH="1" flipV="1">
            <a:off x="8343945" y="1059467"/>
            <a:ext cx="1944482" cy="99880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Attention ! Ce lien doit être conservé pour pouvoir supprimer le sondage plus tard</a:t>
            </a:r>
          </a:p>
        </p:txBody>
      </p:sp>
    </p:spTree>
    <p:extLst>
      <p:ext uri="{BB962C8B-B14F-4D97-AF65-F5344CB8AC3E}">
        <p14:creationId xmlns:p14="http://schemas.microsoft.com/office/powerpoint/2010/main" val="421700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vote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930E83E-B56D-44FC-8443-7586EB4354C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412411" y="26042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Site.com/vote/27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28DCC738-FF5E-4845-A081-C4D2B1C89F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30216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Site.com/result/27</a:t>
            </a: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0954C0C-BC5B-4EDD-B0AE-38087FD496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196509" y="3023480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0E51011D-7CB2-4E9E-82FC-E3CB0581511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B8385309-D5FF-4E7F-880A-DC4A0EAAE35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961710" y="56174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49082F3-8BFD-4EA7-A89D-CB19467F369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50366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3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D15A3AD-DD09-43E8-ACFE-4B5767B6889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60481" y="26070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à la page de vote</a:t>
            </a:r>
          </a:p>
        </p:txBody>
      </p:sp>
      <p:sp>
        <p:nvSpPr>
          <p:cNvPr id="38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9C6E2CFA-A1D2-4425-B8A1-84605FEBD90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43054" y="30225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aux résultats</a:t>
            </a:r>
          </a:p>
        </p:txBody>
      </p:sp>
      <p:sp>
        <p:nvSpPr>
          <p:cNvPr id="33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A66B69B3-89BE-4592-A21A-3A1D3E58992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414890" y="26071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Partager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98EC882-F2E0-48FA-9F98-84C89C7A9FF0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03477206-E862-4DBF-A5F6-83DAB68833E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BB1ECCC-EA57-45CF-8C83-F761EF35DE0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A0F428-E385-4BB0-9C1B-6C1CBD2B5E42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3" name="Picture 2" descr="C:\Users\t-dantay\Documents\First24\warning1.png">
            <a:extLst>
              <a:ext uri="{FF2B5EF4-FFF2-40B4-BE49-F238E27FC236}">
                <a16:creationId xmlns:a16="http://schemas.microsoft.com/office/drawing/2014/main" id="{6019D6C4-50FE-4778-ACB2-8CFC4F8F5DBB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sp>
        <p:nvSpPr>
          <p:cNvPr id="24" name="Content">
            <a:extLst>
              <a:ext uri="{FF2B5EF4-FFF2-40B4-BE49-F238E27FC236}">
                <a16:creationId xmlns:a16="http://schemas.microsoft.com/office/drawing/2014/main" id="{D2FB44A7-637E-4A30-A253-FA8F07E9FF4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402546" y="21919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Site.com/delete/27?key=</a:t>
            </a:r>
            <a:r>
              <a:rPr lang="en-US" sz="1400" u="sng" dirty="0" err="1">
                <a:solidFill>
                  <a:srgbClr val="0070C0"/>
                </a:solidFill>
              </a:rPr>
              <a:t>bfjhz</a:t>
            </a: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25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33374743-348A-4D9D-ACA5-7701BD0489C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86643" y="2195588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29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00E0C21A-F9A8-450B-9E4B-B8917517BBD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543054" y="21864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Supprimer le sondage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A04045CB-CEC7-4B20-9FF9-CC640742DF8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462691" y="2662095"/>
            <a:ext cx="1571625" cy="247650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CD46C6B-2C83-4DA9-A0CC-0B211CF40705}"/>
              </a:ext>
            </a:extLst>
          </p:cNvPr>
          <p:cNvGrpSpPr/>
          <p:nvPr/>
        </p:nvGrpSpPr>
        <p:grpSpPr>
          <a:xfrm>
            <a:off x="9656919" y="2674795"/>
            <a:ext cx="1701581" cy="369848"/>
            <a:chOff x="9646863" y="1546537"/>
            <a:chExt cx="1701581" cy="369848"/>
          </a:xfrm>
        </p:grpSpPr>
        <p:sp>
          <p:nvSpPr>
            <p:cNvPr id="31" name="Bulle narrative : rectangle 30">
              <a:extLst>
                <a:ext uri="{FF2B5EF4-FFF2-40B4-BE49-F238E27FC236}">
                  <a16:creationId xmlns:a16="http://schemas.microsoft.com/office/drawing/2014/main" id="{6D5A2F3A-BE86-4053-8DD6-243305E5F4D2}"/>
                </a:ext>
              </a:extLst>
            </p:cNvPr>
            <p:cNvSpPr/>
            <p:nvPr/>
          </p:nvSpPr>
          <p:spPr>
            <a:xfrm rot="5400000">
              <a:off x="10312730" y="880670"/>
              <a:ext cx="369848" cy="1701581"/>
            </a:xfrm>
            <a:prstGeom prst="wedgeRectCallo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34" name="Picture 10" descr="Résultat de recherche d'images pour &quot;gmail share icon&quot;">
              <a:extLst>
                <a:ext uri="{FF2B5EF4-FFF2-40B4-BE49-F238E27FC236}">
                  <a16:creationId xmlns:a16="http://schemas.microsoft.com/office/drawing/2014/main" id="{E1E92CBE-B4CE-4838-8A8B-A03E3AD13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482" y="1565586"/>
              <a:ext cx="1656471" cy="331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79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résultat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930E83E-B56D-44FC-8443-7586EB4354C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412411" y="26042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Site.com/vote/27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28DCC738-FF5E-4845-A081-C4D2B1C89F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30216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Site.com/result/27</a:t>
            </a: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0954C0C-BC5B-4EDD-B0AE-38087FD496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196509" y="3023480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0E51011D-7CB2-4E9E-82FC-E3CB0581511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B8385309-D5FF-4E7F-880A-DC4A0EAAE35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961710" y="56174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49082F3-8BFD-4EA7-A89D-CB19467F369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50366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3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D15A3AD-DD09-43E8-ACFE-4B5767B6889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60481" y="26070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à la page de vote</a:t>
            </a:r>
          </a:p>
        </p:txBody>
      </p:sp>
      <p:sp>
        <p:nvSpPr>
          <p:cNvPr id="38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9C6E2CFA-A1D2-4425-B8A1-84605FEBD90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43054" y="30225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aux résultats</a:t>
            </a:r>
          </a:p>
        </p:txBody>
      </p:sp>
      <p:sp>
        <p:nvSpPr>
          <p:cNvPr id="33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A66B69B3-89BE-4592-A21A-3A1D3E58992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414890" y="26071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Partager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98EC882-F2E0-48FA-9F98-84C89C7A9FF0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03477206-E862-4DBF-A5F6-83DAB68833E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BB1ECCC-EA57-45CF-8C83-F761EF35DE0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A0F428-E385-4BB0-9C1B-6C1CBD2B5E42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3" name="Picture 2" descr="C:\Users\t-dantay\Documents\First24\warning1.png">
            <a:extLst>
              <a:ext uri="{FF2B5EF4-FFF2-40B4-BE49-F238E27FC236}">
                <a16:creationId xmlns:a16="http://schemas.microsoft.com/office/drawing/2014/main" id="{6019D6C4-50FE-4778-ACB2-8CFC4F8F5DBB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sp>
        <p:nvSpPr>
          <p:cNvPr id="24" name="Content">
            <a:extLst>
              <a:ext uri="{FF2B5EF4-FFF2-40B4-BE49-F238E27FC236}">
                <a16:creationId xmlns:a16="http://schemas.microsoft.com/office/drawing/2014/main" id="{D2FB44A7-637E-4A30-A253-FA8F07E9FF4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402546" y="21919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Site.com/delete/27?key=</a:t>
            </a:r>
            <a:r>
              <a:rPr lang="en-US" sz="1400" u="sng" dirty="0" err="1">
                <a:solidFill>
                  <a:srgbClr val="0070C0"/>
                </a:solidFill>
              </a:rPr>
              <a:t>bfjhz</a:t>
            </a: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25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33374743-348A-4D9D-ACA5-7701BD0489C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86643" y="2195588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29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00E0C21A-F9A8-450B-9E4B-B8917517BBD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543054" y="21864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Supprimer le sondage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54E43C77-88F7-4D7E-821F-804AD04F9FD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463211" y="3091681"/>
            <a:ext cx="16097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4"/>
            <a:ext cx="6505575" cy="43465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8102278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8C2F59CA-6660-406C-BA54-C8725612C440}"/>
              </a:ext>
            </a:extLst>
          </p:cNvPr>
          <p:cNvSpPr>
            <a:spLocks noChangeAspect="1"/>
          </p:cNvSpPr>
          <p:nvPr/>
        </p:nvSpPr>
        <p:spPr>
          <a:xfrm>
            <a:off x="4227483" y="324017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0E34CBB5-3A49-4190-B250-3B94012A09AA}"/>
              </a:ext>
            </a:extLst>
          </p:cNvPr>
          <p:cNvSpPr>
            <a:spLocks noChangeAspect="1"/>
          </p:cNvSpPr>
          <p:nvPr/>
        </p:nvSpPr>
        <p:spPr>
          <a:xfrm>
            <a:off x="4227483" y="3893577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0BE01418-4816-47F9-80A4-93B4DD1D06DC}"/>
              </a:ext>
            </a:extLst>
          </p:cNvPr>
          <p:cNvSpPr>
            <a:spLocks noChangeAspect="1"/>
          </p:cNvSpPr>
          <p:nvPr/>
        </p:nvSpPr>
        <p:spPr>
          <a:xfrm>
            <a:off x="4227483" y="456858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38DBCB8F-8964-4134-8015-5273680C0E1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8464A2-609C-460F-8680-0BFBDAD9E98A}"/>
              </a:ext>
            </a:extLst>
          </p:cNvPr>
          <p:cNvSpPr txBox="1"/>
          <p:nvPr/>
        </p:nvSpPr>
        <p:spPr>
          <a:xfrm>
            <a:off x="3515272" y="5218616"/>
            <a:ext cx="1218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>
                <a:solidFill>
                  <a:schemeClr val="accent2"/>
                </a:solidFill>
              </a:rPr>
              <a:t>456 votes</a:t>
            </a:r>
          </a:p>
        </p:txBody>
      </p: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D7B24219-F8A9-4E90-9E00-2A36693CF67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014034E4-B177-4552-BE4B-548A254627F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E5948866-8958-4278-9351-73C5A097131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86C2875-C9E1-40D9-B8AE-F30E070D10F8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66F37F6A-9847-48D9-80EE-057291A2BEF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4D7EBB7E-6198-403B-BC0E-BF3D2CB3CFC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</p:spTree>
    <p:extLst>
      <p:ext uri="{BB962C8B-B14F-4D97-AF65-F5344CB8AC3E}">
        <p14:creationId xmlns:p14="http://schemas.microsoft.com/office/powerpoint/2010/main" val="551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4"/>
            <a:ext cx="6505575" cy="43465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04267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(Quand on revient en derrière depuis la page de Résultat)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8C2F59CA-6660-406C-BA54-C8725612C440}"/>
              </a:ext>
            </a:extLst>
          </p:cNvPr>
          <p:cNvSpPr>
            <a:spLocks noChangeAspect="1"/>
          </p:cNvSpPr>
          <p:nvPr/>
        </p:nvSpPr>
        <p:spPr>
          <a:xfrm>
            <a:off x="4227483" y="324017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0E34CBB5-3A49-4190-B250-3B94012A09AA}"/>
              </a:ext>
            </a:extLst>
          </p:cNvPr>
          <p:cNvSpPr>
            <a:spLocks noChangeAspect="1"/>
          </p:cNvSpPr>
          <p:nvPr/>
        </p:nvSpPr>
        <p:spPr>
          <a:xfrm>
            <a:off x="4227483" y="3893577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0BE01418-4816-47F9-80A4-93B4DD1D06DC}"/>
              </a:ext>
            </a:extLst>
          </p:cNvPr>
          <p:cNvSpPr>
            <a:spLocks noChangeAspect="1"/>
          </p:cNvSpPr>
          <p:nvPr/>
        </p:nvSpPr>
        <p:spPr>
          <a:xfrm>
            <a:off x="4227483" y="456858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38DBCB8F-8964-4134-8015-5273680C0E1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8464A2-609C-460F-8680-0BFBDAD9E98A}"/>
              </a:ext>
            </a:extLst>
          </p:cNvPr>
          <p:cNvSpPr txBox="1"/>
          <p:nvPr/>
        </p:nvSpPr>
        <p:spPr>
          <a:xfrm>
            <a:off x="3515272" y="5218616"/>
            <a:ext cx="1218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>
                <a:solidFill>
                  <a:schemeClr val="accent2"/>
                </a:solidFill>
              </a:rPr>
              <a:t>456 votes</a:t>
            </a:r>
          </a:p>
        </p:txBody>
      </p:sp>
      <p:sp>
        <p:nvSpPr>
          <p:cNvPr id="27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D7B24219-F8A9-4E90-9E00-2A36693CF67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014034E4-B177-4552-BE4B-548A254627F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E5948866-8958-4278-9351-73C5A097131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86C2875-C9E1-40D9-B8AE-F30E070D10F8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66F37F6A-9847-48D9-80EE-057291A2BEF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4D7EBB7E-6198-403B-BC0E-BF3D2CB3CFC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</p:spTree>
    <p:extLst>
      <p:ext uri="{BB962C8B-B14F-4D97-AF65-F5344CB8AC3E}">
        <p14:creationId xmlns:p14="http://schemas.microsoft.com/office/powerpoint/2010/main" val="24382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7FF91253-6D0C-4811-B4EB-99B1BADA74F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5C4B72E-3C3A-4CDB-8A3A-826BBA769048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805AF6F-28D1-42A0-9075-14FCB49758B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B0E5354C-A49C-4922-86D1-4AEAB0AB203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BDE8F8A8-1904-4B0E-8744-036C974BB0D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591C048-0E07-4085-ACB8-B2AA40ED628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4EC0383-9E6B-45A0-94E8-38FA095CA4EA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4942043-A538-454C-BD77-9CAD6710E195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EFFB93B5-B0D0-477D-8AE8-DE814E5FD371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99F4DDD-AF4B-4571-BC01-A685F937498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060C689-D6DA-4ED0-9505-C2A1B1A2CDA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108CEF5-F86C-4329-BCC8-A365BCF806C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742BCF6-665E-4062-A261-C16C9A1DB854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2E12C7FD-ADB9-4E02-88AD-8997CE61C2D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595E8778-D3AF-40BF-B92E-8A7A7200877C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03E6151-DFC5-424F-B7C7-7EE05982085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776D11D-1935-4F96-BDED-3EC4CB27B12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4005C7AB-FD00-4948-A862-EE198884C46B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5D2143CA-34F9-4969-9FE0-572B1C1A3C4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2A63756-CF17-41B8-A031-BAA923C95F8F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4701A60-2A9D-4752-9866-0062466F370C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275AEDA-72AE-4A4E-9EB6-579F20517407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403C0D24-4ADF-4995-AE62-B57504569F7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7170B4E-9583-4966-9469-6481EBAB812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D3BE89F4-E0C7-4D85-85D3-23022A5254B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426A4743-E70C-4953-AEAD-F53DDB87C3BF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BC8B6607-4705-4D34-89B0-6B167C78D3EE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3B07C21B-B896-4441-A0BB-886607473D80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8198DF2F-BA14-418D-BE50-56C57A195466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22298047-2860-4124-9ABE-0B6EAD3B2EE5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FFF9015-846B-44AB-BE62-1ABB7B095C16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3B670321-FF43-42C8-9B46-9CBEDCF3DC7D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CBBEBEE-8FE2-464F-A807-63ABD5DF1B65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74AFC24B-C7D7-48F6-96FB-A3CC80EDD2E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BE21AF8-D789-4FA2-BB2A-9182E7DD0ED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B687C08-E08C-4CAB-9785-B89C7C9939B3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7FB06168-5510-4F1E-A95A-0BC019A40066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858A8F0A-E74E-4E53-8F83-32A58F62D951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B5C82AE-F11F-4A8B-937E-571E25B77282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0BA93A88-FD9D-4409-98F6-AB988477283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F9339B3B-2530-471C-B406-992C70D9BD3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E122DFB9-543A-4200-A2BA-1912699A706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EF0E9FE0-6566-49BC-A80B-F3C0C6151F37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869663FB-CA04-4AEA-AF91-E2F1F2552613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CD6634DE-230E-40BB-80A1-D5194032F61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E38110B-75C1-4526-B407-10088BE5AA45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525BE8E-83E6-45C6-AFBC-894F7F4709C9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4AF09C12-A1A4-4428-8CE4-3008874B209D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C904A63E-B4F8-4F66-AAA5-D77CB9D7C19B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A2A45F7D-E94E-4416-805D-F9FE9026D0C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7CECF6CE-60F8-4CD3-A042-C3FBF6B1CD82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96CF5F03-DBCA-4C9E-BD76-BE444136E2F8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DACF65FA-EFDA-4966-84D3-E77BB6011A0E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8657ADC1-E960-48DC-919F-B8C8C0DE04B6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451BA158-56CC-46C7-A9AB-D749552AC8EA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2ABA8A7A-A184-4293-9C51-794EA370955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9BFF86F-06A7-4D48-8771-1DAE4A03E31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000F894D-E16E-4805-9F87-22AD59B8ABD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2D56DA33-76AB-4E77-8ADC-569F2EF7D484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570D2175-1F71-485A-B816-2BE874FDACEB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7AADA535-DF55-4FC4-8642-B7AFB22C838D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695CA034-6E0A-4179-8E5E-5D940F76B689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7A16EBE-AACB-481D-9E94-9F2642B15CAD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B9ACC237-3BC2-4960-A01D-293ACA3FE023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DFC4BA27-EE3A-4A28-A4A7-7B1E76E7DBB3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CAC4340-9ABF-4D69-B98A-AE03B48E083A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A59CCF0-E160-4F82-8A0B-2DF6BFC6417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8126D4B-13D1-4C6C-9BFD-97F950142FC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5399AF1-A6FB-4AD6-BFBD-3CAB1D44C75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90EAA474-3AB7-487A-9079-9B0AE873626F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2BFF45F9-38F3-46D7-AE6B-1A4D08A6B0E5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67E3185C-0A09-41B8-B3E1-C164556F673F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610B635F-8480-423C-AA0A-1992CCE886DC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BCBB37D8-FBA9-4E37-824E-007AD64F96E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B61FE01-3F67-4162-AE59-1E0D35F4D1FA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69CFD16-B2BA-45BF-B7EE-A6D183D6613E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45DD395C-B308-4B96-87E1-914FD6E40852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BC888C1F-21BB-41B1-A05C-9A9E8EB5C79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EEDCA40-D052-47B3-8EE2-4B54E4C90F0C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F2782F1-8DA9-457B-9282-CA44A5EC7893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F24CD4CB-4377-413A-B218-C3FA90968990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E49F3E23-75BF-41A9-9FE9-F2E48E23F0AA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CDDFBF7F-A654-4DF2-8FEA-7444B97DE8ED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890DEF80-FFA1-43E9-8719-E41CB579575B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7114499D-C6C8-49E5-98F0-5AB28D2481ED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553BCA97-92F8-4379-AE8D-22AE007D3AD9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C22DC2B0-5A56-4A11-9D56-C685DE29915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8D3B4A51-C576-49D2-A996-985DC68FA7D2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4C39ED51-B84D-419E-8011-AAC22934488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6B7EE03-8EE2-4E09-8BB6-1055479AD8B1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AB573194-FA79-4A13-8B09-548B6F0FC5A5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6288CD3-9C50-4B2F-A457-0271DBDAB309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996D0C3E-9689-4071-989C-AE850CF7FDD0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4562ED85-5F5B-4C80-9052-1F6BF16EED89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CB55EF8A-E797-485E-BD8D-F4D9DDDD5F46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036A8109-61D9-4038-A0A5-52AECAB01D5B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F6871986-158F-4AFD-8563-24EEC93B23F2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C0218BAC-4DA3-4EEB-9E69-50B84364552B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FE02890D-64A9-4CF8-A33A-28C5FBDDBA8F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C7E374A0-5595-4F3D-A445-F45CA2D87AE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512EDEA-3EA1-4527-9B17-E618A3C1B5E2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7EFB7A73-F17F-426F-BDF1-964909CB2213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77AFBE6A-D80B-4EC6-8D4C-D874F3C53CA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53091692-30A5-4A55-BED0-76183EA12C30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DDDAD383-E3D8-47A5-852F-FBADCFF3238E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3B2B1BF2-846E-41FE-9CD7-2F1CC352791C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72890A5B-CB5B-4F90-8F7B-4606BE9BD67D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D4F8C631-0D70-488F-BA4D-5FE212D67E7D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2236CDEC-0756-4174-834C-35150FF5ED1F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3BDC9059-48A0-4806-8BEB-23814E7D356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8AF431A9-BF08-4BD0-A780-EC38485A318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98BB9AA-0D65-484B-9086-12797246EAA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07F2140-DE32-46B5-9821-19C5D20389DC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419E774B-6B87-416F-B97C-FA251F0271C6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8D5E1E51-E066-4DA4-984C-86E4E7BEEB04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450BFFB-AEAE-49FD-87A6-34E338CFE526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C69B6E2F-C3BC-461E-B8E6-DCFFBFA5EBE0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D814732-67D5-4A14-A5D6-326249B978DE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42953A3E-EA41-4CC7-AF57-A6F452D223BC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229B418C-5028-4B48-880C-106578AB489C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D8722A0A-C00E-4E67-A932-E9DFCE0C5F5E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3FA2755B-750E-4415-86FD-A9A920B38FE2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EFFFE18-CDC2-4555-8551-DFE0773DD36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72EB726-885C-43C4-A156-0DEDDD30F194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D374821-B26D-474F-AAAC-8B2753C3C543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CD2C207E-92A2-4AAD-AA93-EC90C37B5A00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C2283421-3CF6-41B5-9FAC-261D44009E6E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8FAA362E-168D-4E9C-A7A3-3697BCAC82F9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A34CB06E-319F-4F5D-84F2-B6726A106FF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7050325-C71D-472B-95DC-A77A3F745B9E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0B402B8B-5A56-4849-992D-9D3AB7C837D7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A312B8E6-1370-44D7-BD1F-51828CABC0C4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8CE92875-5137-4108-A885-ABA70713AECC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ABFF9767-43A0-4973-8588-41724C56A0C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0F4F731-3697-42EC-ADC1-3746287E88BC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8E138269-CA7A-4937-9FB2-0BC225AA59B4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16B492A5-FE3D-43FE-9CF8-E46854E4176F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53F66FDE-6582-4A7F-9E61-EF3EA60145BA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AD6C7A00-DCA8-46C5-A458-17FE22EFEE37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0B3DDA0A-E490-4707-A3B7-C61C97D6EB56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6A6DEB17-F166-42A7-ACE5-734B9AF98B31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B9615B9B-0D88-4FE7-A8A1-23F69DC8043E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0196C5EB-6400-4120-8E56-73F977C5C861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24C64F7D-04D9-44E6-BCA7-F0DAAB072939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9ABCD897-7CB0-4F79-845F-5CCBD48F3D7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DF52D47-7467-43F5-AC96-EFB9057C92A3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587246EE-B1EB-4D8A-AA57-6F634C7F9AA8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941802C7-C3BA-4624-AFA0-971FBF103A94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CFF9CF07-44DB-477F-837F-E71E1AB13222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9CEE4515-A009-4D94-A230-7B8AAF5028D4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8A82294C-5C1E-4DB4-9A53-E8A0F1373D33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6A810CBD-B6A2-401B-A9BC-DABB4BC4F334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77BD90F5-F028-4B75-9BD9-6C76C3F72E12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19EE3147-B5A6-4BC2-9C63-6F3D880274C5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A87ABC7A-6C65-4575-BD30-A7693FA18B1E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2767950D-6E56-4D24-8265-C134BDA8FE5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7F37CC2-EB76-4D0B-986B-225F403279E8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A6A46914-DB08-472D-B8E5-F4163E582125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747F2B94-BD0E-4A90-8769-1D673480235D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DBF401CB-7280-4B4A-8251-BC51EE155C54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11A56B87-83AA-4F88-84AB-A004E3CAE6C1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2417F5AB-8E36-4910-8200-16B9DF9D2259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3DF2B7D0-7790-4931-856C-0052A3987677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85E99725-0099-485A-A834-071AD18207F2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0CC44683-A1C2-44FE-951F-245A953DDDD1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66D5FD27-6B21-48CC-84DF-CD8F56ED9577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B4A5F6B3-9783-4A02-A2A8-8A89BE7D1ED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1084A88-2E95-49D1-8BE0-399B2641C01F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08A9803F-CFDA-42A3-9744-0E011C269932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99D8C946-98CC-47CF-8213-D88C7F8BDD42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0A4B8756-51F0-4FE1-9825-67DD5C08C03B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C90FBB37-6B62-4DF6-A3FB-014796F79DBD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58D168B7-D5D8-4D4E-A6F5-79173EB8E842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11B5B85D-5047-4624-8DFA-E3DDF7583D1C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0A248982-2D27-415F-82A9-7D157D116772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CAD20111-EE59-4EEA-8980-08D21606CC23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ADB7817C-77F6-4E90-9D15-3C5E13FBE9EC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3090B25A-B777-4B83-BF30-0498ED3E477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6019CF9-0543-44E1-8B18-E31FF66414A5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CAEDEF08-E671-488C-AACA-77AF8F686CCE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FF486511-5BF6-4E14-BC12-9AB64A939366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F8E37B11-D718-4A09-9C63-9146C6580532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35B708DB-DBE3-4181-956B-FDF64CB3A734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861B10E4-50DF-4116-B64C-775770A90466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BF5EF936-99A9-4C7F-AD7C-B4BBA5EDAAB3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D2F41456-B3D8-454F-B1D9-7549C0A00CD6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BFFBFCF5-31FB-417E-87BB-79121180283E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00FD17D8-DCFB-4DA1-830A-305D393415B3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4A8B204A-9CA8-416C-87C3-B62049FB258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1F2B4AF-DFBE-4441-8E0F-0DF4B88AB785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B3FF45D1-FD87-4308-BAF2-66389E394117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EE54E899-0F8C-459F-AA25-691F8C5375AF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C0F76D57-1A50-48D3-9D0C-8A76E643D004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D1E1932A-A453-4E26-A6D2-CC36EEC91325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BF08D3AC-2433-49A2-A7C1-0C91775D70BA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3549025A-6CD1-40A9-92D8-3BBBF3AA295A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FE86B839-7668-43C5-82C0-CC854DC0472B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53106773-D6F2-41AD-9860-407045754501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CD643074-7DC0-4B56-B3AC-E9E8A2DE735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F3E27545-75AE-4129-B37B-DCEDA06FE3F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3D62BCE-C907-4E34-8F90-9023B1F22D67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7EE96A55-E3FC-4A9A-B5FA-3900E5BA0AFC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E8FC4FC7-63B4-45D7-8E10-182B7AD2B934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AB19B258-FD6E-4FDD-A6F2-14607A5CC818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DBD59AB3-A581-480E-AC75-78A50BD8D635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B45CE39A-A97E-4581-BA41-14D5858B243F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D4486BB5-2756-4168-9CCC-6231B98B7B4E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220DCEE2-6B38-480F-B53D-84C6A51947D4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7463D96E-2ECA-410B-91BB-BA2264EF8B9B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3D8B9A4A-447D-43BA-A01C-CC7B373F7666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D4FEFABD-7E83-4044-A675-0AD69B9B20D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F3775A4-7680-414F-9B44-53B991F3AA41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04512026-5CE2-44C7-892F-C238A9AC8AB3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C053DD15-18F9-4E55-968F-CA5FF4E301BA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61F08E8D-0E41-4EAA-A8D9-2F9318B9D11D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D4F5461E-0C05-4D87-A41F-5658373F644E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7B12DBBD-A17E-4491-989E-5B0EA56962FD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907CE7C4-B00C-4941-8E91-087C727CD618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52F4F04A-DEFF-4D7E-9A07-AF2F824ECCAC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A846728F-361C-42B5-A68F-6243A03724F7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F1ECC984-C114-4A79-B5B6-12711CAF99BF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10389AA7-5BC9-4B8F-916E-A3C9B45BA42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436C3F9-C01E-421A-AA53-0686B180486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FDC57D8-70E8-4A78-A544-39E269362B77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BFA47375-8608-44ED-BCCB-8CB81C7A9D52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11E4110D-CF95-4EEA-8FFB-9C414F62C357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EAB4794E-8C10-4B92-ACA3-FB387A84B934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61EAF057-07FE-41B4-B311-8AF2CF527713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F90C152D-3CAA-46C5-B86F-62096595E648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64A2D392-7EA2-49D9-AF87-085C1CAB4BA4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FD27E29D-B16F-4EF0-809F-0B6BCB63526B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9FC6ABBD-61AF-438B-BF23-C0892232075D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429C143E-6D80-45C3-8D80-5B5F552A727F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C5C2071C-38B3-4E05-B279-361E52B7C89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572D03A-A07D-4798-B4DF-E8D874619C3A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9B397375-C9A0-47C4-A9E7-D5AC8693798A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F8F939D1-6E97-4AA6-8C60-E62D52C6A98E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65614E93-2C50-42A4-9EB7-366D9C102A55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F8D831ED-3961-452C-9368-626AEA884430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4C8D55FE-281B-4548-9875-3AFF51AE3F97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D9778692-B57D-4B05-BB3D-D41AD33BB70E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00A68A96-B372-4228-ACF7-91F982E1AB5F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9117D3D4-A08A-4E78-8FE7-742A64EE8216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7B7B41A2-0EFC-49A6-9B0C-0A4A02550E75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91B55C73-E3F8-4143-AF80-9B73A068DF7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7257D67-96B9-4E98-9931-7E719CD1E459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4BC4DEEB-1EC0-4E4A-B2D1-73CBA7826D17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194EFFBD-7D54-4DE8-89F9-D3627AECCA6D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CBFD31DF-E513-42F0-BFDE-A451DB4DBA4C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640C65F3-119C-4E3B-91A4-28D3D9CB3363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5743B0D9-3E78-4D12-B905-5E233C2F9010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28E9737F-B639-4C11-ABA3-F3FB8DC85519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2EF3A3A9-3321-4802-8B5F-B519335129BA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7FF5E720-32FD-43B4-93F3-28521A9DC605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53E93DA6-4726-432A-BA8C-D27BFB19AC3B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ACC69CC3-ECDE-45B0-9C4D-9D41099E10A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C766D46-D436-4EC1-9F5B-18C6D6FF644D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B903C70D-7337-4EBE-AD86-153A945508E2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8CAD66DC-DE24-4162-8149-30A85BCD2403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72885D4F-C623-4A99-A153-5085063EB054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8FACE5F0-B168-405F-AF8C-70D181584E79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DDEB8723-48E7-42AD-ADEC-364D9C531975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0A56BFE2-87DA-446C-BA1F-F6FEDB88F0F6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39041638-3627-44B4-B050-43013556DE97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AAD9A196-2A5D-42E5-82F2-268CB023F952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72415AEB-F98D-422C-8C79-713DC542C351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05D254E5-C733-4F26-B7D0-3470DDF138B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E386A23-59AC-45EA-8134-F61DB5C01BDA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D7733675-9C66-4C42-AB09-9C406E41D2B8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38358E66-4F64-4B41-931B-EB4D7544ABA8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1BAA46D1-81FF-47AD-8391-15DD1941445D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B6677859-B177-4B7B-AC70-C6080008691A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A7FB4AC3-2841-4AA1-9049-865B37478516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6465B1AA-E3DA-4CEF-8793-C9B7F8F93352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C5117839-F4A7-4B82-A856-D0521B8F12E0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451EDEA7-6959-470B-933B-7A75D7CEAB07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C43B4C94-3FEE-4641-AAEF-DDB851AEBDD6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723CA5A4-F50C-449F-B692-264A87FE263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AC86A44-86DE-437C-AC10-E334DC919211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9E1A3BE5-5171-4489-BCAE-D50E4242518F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F3260EEF-3ED9-40A9-88F8-60D4DB295524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9BFE7170-92E1-43AA-BFB8-FB20A5E2DB38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DC463221-36EF-45FA-B905-473D557D5CB2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3C0EEA6E-C87B-4447-BE3E-43DAC0D0FCD4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744D2C46-D497-4128-9A9E-62AEF32F8697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27233982-8EA5-4E42-BEF4-342DEFC4F55C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12892A08-F8BF-4D81-8105-A8150CA9AFCA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4C5D9824-13D5-40B2-9C2C-5E7454B4313E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21CB815E-7124-4A3B-99AB-1DAEE578DA1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AB873FC-AD1A-4205-9A0B-AAA1E4E7C39C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EABB9B20-7E23-4F69-8ED5-EFF65F622C70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679EFB83-5280-41EB-8DEE-A59AC012CD33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5E418C61-86CC-4F3B-A0A1-8359375420BB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CDC052B0-D896-49DC-B064-C88B5A07046B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643CC93A-F61B-4C55-9BA1-1D0256240388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010BDB96-5D8F-41E4-AC2C-9C9F3A2E3BFC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8957563C-A84F-4BA7-AFEE-91A0901E3070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0BDD3596-9D4A-4A76-975D-8B5039638C38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B0E5A7BA-D627-4755-B41A-B26E079892DE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C47073DF-7B9E-4360-9DB2-AC4CED95D92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F924959-0FC0-4A8B-9D3A-C19CD3F22766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76F94818-85D5-4449-B635-10FE912BBD39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5BB68A2C-F94D-41D8-A0F2-E69D9D86C058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F4F9D414-AE4E-4BA2-BDC2-6F33F5D21536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3F03EE14-3DE1-476F-8F91-DAAB435FD4DE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E68A883A-BE53-4126-A917-6A8773322FC1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8B83EB0A-FD15-4E1B-98B9-271FD78B4A8D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024E8FD5-3E04-490F-AA3E-8D2180355BD3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78E3DC21-8D2E-45DA-8933-EA7651D2BD80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83C93A91-E87D-4C18-B0C5-D1ADC1FF6218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F67EE1E4-BC28-4470-B24B-70B2735E9CC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A651C0F-EF7C-4E40-B970-0ED847B261CD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F1DD14E0-424F-4FF5-B74E-19AA22245CA2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A7EE2A77-BAEB-49E0-9EFD-6E89E7BF81F3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FB443102-2E29-40D2-97E0-AB9A9726587D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DA46D564-7D5C-4E8B-AF27-67C8B8FB20FA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03E30F20-F868-4C32-B991-CDCD8323EB0C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BF2BF6A4-4EC3-4DB6-B461-51BD5F86F3E4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31D05E97-816A-4979-8EA8-34B6BB18A5F9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ACB79B4E-0861-4279-80D3-7A316F66F48B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427ED9FC-5CA7-4AB4-8B46-85D17C0344D8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562CCEA4-86D0-40CF-971B-E185833AF17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08A9238-C4BB-415A-8362-2CB84E7C1448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46867D45-882A-43C4-B92B-CBE66A621901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B485D22B-2566-4D7E-BB28-6E30163C20B3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CC857A17-0BE5-4DD7-9114-92BA1AD28C99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5D5EA1DB-182D-4A67-8487-E9AD9DFFACC5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EC8E0E27-E550-4261-A865-DBA6BEAD946B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E865EDF1-3988-4CC1-989C-8004E81819F1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87B3B4CD-0E68-44A0-9D24-6E79DEC855D9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837B0389-256A-41AA-858A-09C137ADF190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82BAD687-6146-45CA-951B-F626FCAEDCAF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009DA1A9-4EDC-4475-A44D-605F6441F2B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4C2D345-A1A3-41D1-8252-D91A2709EDB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802AE79-1D4B-481F-AE9F-031D546FD7CE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4F214AE2-92D0-4CA1-90F2-CFEEEDA42A43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46265094-0D36-46EF-92A3-629D19F3DFE8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2FEAA353-AC29-4963-8C5E-B73D44C5881B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8DC627A3-C11E-481E-90BC-D2158B5B3F88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D7877BD0-59F5-4FAD-B239-BDE864724FE0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7335903A-55F5-4CB7-9C2D-1E5B9D1BBD02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84384FBA-7E29-41FC-B430-1BB08FE5D226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1AA638C0-9380-47E6-AADE-5B2C40250DA2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7BD1F015-0356-4A9A-BC1B-B374010395E1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5B72F3A7-2F70-4317-B3BA-28245E6D839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5863F5F-9837-4646-90D1-D287455017FC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258917D9-A883-4696-8858-4D509FD5F52B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9732FB50-344B-4D86-86A2-5027AFEA0420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5416930E-C32B-4786-8045-5CA4C058F078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BB425446-B172-4B88-8FAF-AFD97B30FC45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2EDBFF63-93EC-4BCF-B5D0-4EFA2D6866A7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18B78A2F-285D-46A4-AEAB-2D6B42FFEC57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685244DA-C368-418D-A32C-F9A453A7D4FE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38708E37-23DD-4A44-8BA9-F39AE97429E0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81690581-EDFD-49BF-86DB-DE01BB18B21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B33B489-F6A0-4837-B5B7-B51CB973ADD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FBFA4EC-17C5-4248-A71C-7ADBE94391F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D31A47D-A302-4589-8FE7-C4D3FFA4616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D59CDC6-58DF-4A64-958A-225FD347A92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D65E51E-616C-494D-AFDC-C440B93A86E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4D9031B-8825-425E-990A-D7D6281027C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57EAD29-4F6F-4638-BAD8-5DFE7421E00C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17CEBBA-724F-44A3-9AB2-67A69A938E9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D973A4C-3C54-45F6-AD32-0AB5C970526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861CB65-74F7-4C03-A4CB-038D1D5EACB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22AF3B9-9E19-47E8-BB26-5FC85688BA5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470FCF2-255A-44B5-B4A3-BD5FA830FF0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E14DD76-D1A5-4BC7-AEDA-46E2A806FEA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63EC60C-A662-4ABD-8414-1A4F84A316F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38E4091-6AA0-4D5F-A464-23255C220A2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800B568-4C6F-4D10-AD7A-100A4336547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CB067FF-DDF3-4872-9681-101A6334ED4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5D13D13-096C-403A-8B23-6DD4FFF0FDC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E106B9D-ED11-49A6-8F85-2A077687FAB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FC8C9F0-6377-4C9A-B6DD-944F29A4793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8D1A277-7982-45B6-81B3-65B63D8EE9C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E0749F9-F6FF-42FB-A9D7-C3E5ECDEE0F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6C8B13E-4F0E-47AE-B6E1-90A2DD7D6C4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E7891D5-59BF-412C-AF40-475723B049F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EC7945B-E51B-43D9-80C7-D9FF30A8542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79E062F-B177-4A6F-8B46-21BC8B8FBA9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DA3FAF5-0FB5-4DF9-A72F-837BC34B222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D8FC25D1-9E29-4ABF-802B-E0E3FDD0D25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67DF90F-FC50-447F-B7A2-972F6FB2AA3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0FD5420-DDFF-4FB8-9077-E7F3FC176A8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1788570-76EA-4BE9-BE13-E0A6126D67E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745EA7D-AC2F-4F27-89BC-9F24B353402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93B8E6E-30BF-4283-9D90-B34AD2F7E9B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A5396DD-9080-4B99-95D8-64D9A83F183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E3E6D78-285E-4369-914E-55538596C67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CC19E68-B883-48B9-8CA0-046516B7B59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2DABB7C-7EA3-49D3-968A-F1001C12530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59A00BC-7922-4E2D-8274-177A38C42E0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F2EA208-98A8-45AB-95A1-95B7D29D18A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C878703-4097-4DF2-9C1B-901EACC2FEA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51E87C8-D293-4769-B466-FFDAE873EA5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EEB2059-6AA6-43B3-A531-158E0BB4027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C2BC509-D0F4-4258-A32C-94CD1A9F09C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FCAF674-159C-4149-8B61-9EFD16DB2D6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CB095636-C5CB-4BEF-A40F-C5E8671592D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2CB7863B-20F4-462E-98FA-2839183EF78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DA90A84-6B8B-4DBB-8E6D-6BF08249358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30B0D62-A038-42FA-9EC7-A683DBD5159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1385A12B-3268-439F-9072-3675960722A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27F36B52-6CF6-4397-BA43-A73A144A114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3B662B4F-B2FC-4E6D-8431-BEA711EB682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0CD00D4-06F4-4726-B57E-7BCF272D766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245BE53-4D17-4313-9C28-1F775C81FB7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BCD61E9-5120-4E54-9BD8-022EF3C58F3B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937FB4FC-C9EB-4D9C-9F32-E96E7F3B1C4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2E01893-8D39-4111-A2D3-E0F163968A1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6494453-72AC-4CA0-8B11-435228DCD29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2940E18-39D5-4C2E-836B-6CC314289351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22EFC2A-528F-45A0-AA1F-DA156289279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B4DEEEF-56CD-4567-970F-294D256A0B5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8244B591-5D32-4A05-BA31-BC819616DFB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4A084FE-200F-4432-B959-208AE0B5A953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9BE44C23-4C8D-48E8-9A5B-EB6D7F6692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Words>1330</Words>
  <Application>Microsoft Office PowerPoint</Application>
  <PresentationFormat>Grand écran</PresentationFormat>
  <Paragraphs>366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Segoe UI</vt:lpstr>
      <vt:lpstr>Wingdings</vt:lpstr>
      <vt:lpstr>Wingdings 3</vt:lpstr>
      <vt:lpstr>Ion</vt:lpstr>
      <vt:lpstr>Accueil</vt:lpstr>
      <vt:lpstr>Créer un sondage (sans saisie)</vt:lpstr>
      <vt:lpstr>Créer un sondage  (avec saisie – 1 seul choix possible)</vt:lpstr>
      <vt:lpstr>Interface créateur après création du sondage  (un seul choix possible)   </vt:lpstr>
      <vt:lpstr>Lien de supression  (un seul choix possible)   </vt:lpstr>
      <vt:lpstr>Lien de vote (un seul choix possible)   </vt:lpstr>
      <vt:lpstr>Lien de résultat (un seul choix possible)   </vt:lpstr>
      <vt:lpstr>Interface votant (un seul choix possible)</vt:lpstr>
      <vt:lpstr>Interface votant (Quand on revient en derrière depuis la page de Résultat)</vt:lpstr>
      <vt:lpstr>Interface votant un choix (Message d’erreur)</vt:lpstr>
      <vt:lpstr>Résultats (un seul choix possible)</vt:lpstr>
      <vt:lpstr>Partage (un seul choix possible)</vt:lpstr>
      <vt:lpstr>Créer un sondage  (avec saisie – plusieurs choix possible)</vt:lpstr>
      <vt:lpstr>Interface créateur après création du sondage  (plusieurs choix possibles)   </vt:lpstr>
      <vt:lpstr>Lien de supression (plusieurs choix possibles)   </vt:lpstr>
      <vt:lpstr>Lien de vote (plusieurs choix possibles)   </vt:lpstr>
      <vt:lpstr>Lien de résultat (plusieurs choix possibles)   </vt:lpstr>
      <vt:lpstr>Interface votant (plusieurs choix possibles)</vt:lpstr>
      <vt:lpstr>Interface votant plusieurs choix possibles (Quand on revient en derrière depuis la page de Résultat)</vt:lpstr>
      <vt:lpstr>Interface votant plusieurs choix (Message d’erreur)</vt:lpstr>
      <vt:lpstr>Résultats (plusieurs choix possibles)</vt:lpstr>
      <vt:lpstr>Partage (plusieurs choix possibles)</vt:lpstr>
      <vt:lpstr>Confirmation suppression Annuler  Page créateur un choix</vt:lpstr>
      <vt:lpstr>Confirmation suppression Annuler  Page créateur plusieurs choix</vt:lpstr>
      <vt:lpstr>Supprimé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Accueil</dc:title>
  <dc:creator>Jean-Renaud DUBOIS</dc:creator>
  <cp:lastModifiedBy>Thi My Phuong TRAN</cp:lastModifiedBy>
  <cp:revision>95</cp:revision>
  <dcterms:created xsi:type="dcterms:W3CDTF">2017-11-16T10:11:27Z</dcterms:created>
  <dcterms:modified xsi:type="dcterms:W3CDTF">2017-12-20T14:16:18Z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\\srvsite\home\adai106\PROJET 1 C#\2.Maquettage\ProjetMaquettage20171220.pptx</vt:lpwstr>
  </property>
</Properties>
</file>