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80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B35B7-6D12-4987-B590-651A42760AA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217F-7CC8-45B2-B382-3483736B626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B35B7-6D12-4987-B590-651A42760AA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217F-7CC8-45B2-B382-3483736B626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B35B7-6D12-4987-B590-651A42760AA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217F-7CC8-45B2-B382-3483736B626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B35B7-6D12-4987-B590-651A42760AA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217F-7CC8-45B2-B382-3483736B626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B35B7-6D12-4987-B590-651A42760AA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217F-7CC8-45B2-B382-3483736B626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B35B7-6D12-4987-B590-651A42760AA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217F-7CC8-45B2-B382-3483736B626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B35B7-6D12-4987-B590-651A42760AAB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217F-7CC8-45B2-B382-3483736B626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B35B7-6D12-4987-B590-651A42760AAB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217F-7CC8-45B2-B382-3483736B626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B35B7-6D12-4987-B590-651A42760AAB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217F-7CC8-45B2-B382-3483736B626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B35B7-6D12-4987-B590-651A42760AA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217F-7CC8-45B2-B382-3483736B626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B35B7-6D12-4987-B590-651A42760AA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217F-7CC8-45B2-B382-3483736B626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B35B7-6D12-4987-B590-651A42760AA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E217F-7CC8-45B2-B382-3483736B626E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microsoft.com/office/2007/relationships/hdphoto" Target="../media/image8.wdp"/><Relationship Id="rId7" Type="http://schemas.openxmlformats.org/officeDocument/2006/relationships/image" Target="../media/image7.png"/><Relationship Id="rId6" Type="http://schemas.microsoft.com/office/2007/relationships/hdphoto" Target="../media/image6.wdp"/><Relationship Id="rId5" Type="http://schemas.openxmlformats.org/officeDocument/2006/relationships/image" Target="../media/image5.png"/><Relationship Id="rId4" Type="http://schemas.microsoft.com/office/2007/relationships/hdphoto" Target="../media/image4.wdp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3" Type="http://schemas.openxmlformats.org/officeDocument/2006/relationships/slideLayout" Target="../slideLayouts/slideLayout7.xml"/><Relationship Id="rId12" Type="http://schemas.microsoft.com/office/2007/relationships/hdphoto" Target="../media/image12.wdp"/><Relationship Id="rId11" Type="http://schemas.openxmlformats.org/officeDocument/2006/relationships/image" Target="../media/image11.png"/><Relationship Id="rId10" Type="http://schemas.microsoft.com/office/2007/relationships/hdphoto" Target="../media/image10.wdp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Arrow Connector 35"/>
          <p:cNvCxnSpPr/>
          <p:nvPr/>
        </p:nvCxnSpPr>
        <p:spPr>
          <a:xfrm flipH="1">
            <a:off x="5377845" y="2565497"/>
            <a:ext cx="772078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377845" y="4296336"/>
            <a:ext cx="772078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222794" y="4907921"/>
            <a:ext cx="1184118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917686" y="4133681"/>
            <a:ext cx="772078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917686" y="2980890"/>
            <a:ext cx="772078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222794" y="2107300"/>
            <a:ext cx="772078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: Shape 4"/>
          <p:cNvSpPr/>
          <p:nvPr/>
        </p:nvSpPr>
        <p:spPr>
          <a:xfrm rot="5400000">
            <a:off x="5063712" y="2314595"/>
            <a:ext cx="798077" cy="798078"/>
          </a:xfrm>
          <a:custGeom>
            <a:avLst/>
            <a:gdLst>
              <a:gd name="connsiteX0" fmla="*/ 967796 w 1064103"/>
              <a:gd name="connsiteY0" fmla="*/ 1056855 h 1064104"/>
              <a:gd name="connsiteX1" fmla="*/ 1008058 w 1064103"/>
              <a:gd name="connsiteY1" fmla="*/ 1008058 h 1064104"/>
              <a:gd name="connsiteX2" fmla="*/ 1056855 w 1064103"/>
              <a:gd name="connsiteY2" fmla="*/ 967796 h 1064104"/>
              <a:gd name="connsiteX3" fmla="*/ 1055800 w 1064103"/>
              <a:gd name="connsiteY3" fmla="*/ 976167 h 1064104"/>
              <a:gd name="connsiteX4" fmla="*/ 1026018 w 1064103"/>
              <a:gd name="connsiteY4" fmla="*/ 1026018 h 1064104"/>
              <a:gd name="connsiteX5" fmla="*/ 976167 w 1064103"/>
              <a:gd name="connsiteY5" fmla="*/ 1055800 h 1064104"/>
              <a:gd name="connsiteX6" fmla="*/ 101 w 1064103"/>
              <a:gd name="connsiteY6" fmla="*/ 153904 h 1064104"/>
              <a:gd name="connsiteX7" fmla="*/ 38188 w 1064103"/>
              <a:gd name="connsiteY7" fmla="*/ 38189 h 1064104"/>
              <a:gd name="connsiteX8" fmla="*/ 729668 w 1064103"/>
              <a:gd name="connsiteY8" fmla="*/ 334537 h 1064104"/>
              <a:gd name="connsiteX9" fmla="*/ 1064103 w 1064103"/>
              <a:gd name="connsiteY9" fmla="*/ 910301 h 1064104"/>
              <a:gd name="connsiteX10" fmla="*/ 1056853 w 1064103"/>
              <a:gd name="connsiteY10" fmla="*/ 967795 h 1064104"/>
              <a:gd name="connsiteX11" fmla="*/ 1008056 w 1064103"/>
              <a:gd name="connsiteY11" fmla="*/ 1008057 h 1064104"/>
              <a:gd name="connsiteX12" fmla="*/ 967794 w 1064103"/>
              <a:gd name="connsiteY12" fmla="*/ 1056854 h 1064104"/>
              <a:gd name="connsiteX13" fmla="*/ 910301 w 1064103"/>
              <a:gd name="connsiteY13" fmla="*/ 1064104 h 1064104"/>
              <a:gd name="connsiteX14" fmla="*/ 334536 w 1064103"/>
              <a:gd name="connsiteY14" fmla="*/ 729668 h 1064104"/>
              <a:gd name="connsiteX15" fmla="*/ 101 w 1064103"/>
              <a:gd name="connsiteY15" fmla="*/ 153904 h 1064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64103" h="1064104">
                <a:moveTo>
                  <a:pt x="967796" y="1056855"/>
                </a:moveTo>
                <a:lnTo>
                  <a:pt x="1008058" y="1008058"/>
                </a:lnTo>
                <a:lnTo>
                  <a:pt x="1056855" y="967796"/>
                </a:lnTo>
                <a:lnTo>
                  <a:pt x="1055800" y="976167"/>
                </a:lnTo>
                <a:cubicBezTo>
                  <a:pt x="1049518" y="995607"/>
                  <a:pt x="1039657" y="1012379"/>
                  <a:pt x="1026018" y="1026018"/>
                </a:cubicBezTo>
                <a:cubicBezTo>
                  <a:pt x="1012379" y="1039657"/>
                  <a:pt x="995607" y="1049518"/>
                  <a:pt x="976167" y="1055800"/>
                </a:cubicBezTo>
                <a:close/>
                <a:moveTo>
                  <a:pt x="101" y="153904"/>
                </a:moveTo>
                <a:cubicBezTo>
                  <a:pt x="-1256" y="105274"/>
                  <a:pt x="10910" y="65467"/>
                  <a:pt x="38188" y="38189"/>
                </a:cubicBezTo>
                <a:cubicBezTo>
                  <a:pt x="147300" y="-70924"/>
                  <a:pt x="456886" y="61756"/>
                  <a:pt x="729668" y="334537"/>
                </a:cubicBezTo>
                <a:cubicBezTo>
                  <a:pt x="934254" y="539123"/>
                  <a:pt x="1060032" y="764412"/>
                  <a:pt x="1064103" y="910301"/>
                </a:cubicBezTo>
                <a:lnTo>
                  <a:pt x="1056853" y="967795"/>
                </a:lnTo>
                <a:lnTo>
                  <a:pt x="1008056" y="1008057"/>
                </a:lnTo>
                <a:lnTo>
                  <a:pt x="967794" y="1056854"/>
                </a:lnTo>
                <a:lnTo>
                  <a:pt x="910301" y="1064104"/>
                </a:lnTo>
                <a:cubicBezTo>
                  <a:pt x="764411" y="1060033"/>
                  <a:pt x="539122" y="934254"/>
                  <a:pt x="334536" y="729668"/>
                </a:cubicBezTo>
                <a:cubicBezTo>
                  <a:pt x="129950" y="525082"/>
                  <a:pt x="4172" y="299793"/>
                  <a:pt x="101" y="153904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6" name="Freeform: Shape 5"/>
          <p:cNvSpPr/>
          <p:nvPr/>
        </p:nvSpPr>
        <p:spPr>
          <a:xfrm rot="5400000">
            <a:off x="4603482" y="1810776"/>
            <a:ext cx="1151944" cy="1307387"/>
          </a:xfrm>
          <a:custGeom>
            <a:avLst/>
            <a:gdLst>
              <a:gd name="connsiteX0" fmla="*/ 1371601 w 1535925"/>
              <a:gd name="connsiteY0" fmla="*/ 1463783 h 1743183"/>
              <a:gd name="connsiteX1" fmla="*/ 1377913 w 1535925"/>
              <a:gd name="connsiteY1" fmla="*/ 1401164 h 1743183"/>
              <a:gd name="connsiteX2" fmla="*/ 1382810 w 1535925"/>
              <a:gd name="connsiteY2" fmla="*/ 1407474 h 1743183"/>
              <a:gd name="connsiteX3" fmla="*/ 1397001 w 1535925"/>
              <a:gd name="connsiteY3" fmla="*/ 1463783 h 1743183"/>
              <a:gd name="connsiteX4" fmla="*/ 1382810 w 1535925"/>
              <a:gd name="connsiteY4" fmla="*/ 1520092 h 1743183"/>
              <a:gd name="connsiteX5" fmla="*/ 1377913 w 1535925"/>
              <a:gd name="connsiteY5" fmla="*/ 1526401 h 1743183"/>
              <a:gd name="connsiteX6" fmla="*/ 0 w 1535925"/>
              <a:gd name="connsiteY6" fmla="*/ 1463783 h 1743183"/>
              <a:gd name="connsiteX7" fmla="*/ 606318 w 1535925"/>
              <a:gd name="connsiteY7" fmla="*/ 0 h 1743183"/>
              <a:gd name="connsiteX8" fmla="*/ 902666 w 1535925"/>
              <a:gd name="connsiteY8" fmla="*/ 691479 h 1743183"/>
              <a:gd name="connsiteX9" fmla="*/ 1478432 w 1535925"/>
              <a:gd name="connsiteY9" fmla="*/ 1025915 h 1743183"/>
              <a:gd name="connsiteX10" fmla="*/ 1535925 w 1535925"/>
              <a:gd name="connsiteY10" fmla="*/ 1018665 h 1743183"/>
              <a:gd name="connsiteX11" fmla="*/ 1490894 w 1535925"/>
              <a:gd name="connsiteY11" fmla="*/ 1073244 h 1743183"/>
              <a:gd name="connsiteX12" fmla="*/ 1385792 w 1535925"/>
              <a:gd name="connsiteY12" fmla="*/ 1323010 h 1743183"/>
              <a:gd name="connsiteX13" fmla="*/ 1377913 w 1535925"/>
              <a:gd name="connsiteY13" fmla="*/ 1401163 h 1743183"/>
              <a:gd name="connsiteX14" fmla="*/ 1371600 w 1535925"/>
              <a:gd name="connsiteY14" fmla="*/ 1463783 h 1743183"/>
              <a:gd name="connsiteX15" fmla="*/ 1377913 w 1535925"/>
              <a:gd name="connsiteY15" fmla="*/ 1526401 h 1743183"/>
              <a:gd name="connsiteX16" fmla="*/ 1342108 w 1535925"/>
              <a:gd name="connsiteY16" fmla="*/ 1572538 h 1743183"/>
              <a:gd name="connsiteX17" fmla="*/ 698500 w 1535925"/>
              <a:gd name="connsiteY17" fmla="*/ 1743183 h 1743183"/>
              <a:gd name="connsiteX18" fmla="*/ 0 w 1535925"/>
              <a:gd name="connsiteY18" fmla="*/ 1463783 h 1743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35925" h="1743183">
                <a:moveTo>
                  <a:pt x="1371601" y="1463783"/>
                </a:moveTo>
                <a:lnTo>
                  <a:pt x="1377913" y="1401164"/>
                </a:lnTo>
                <a:lnTo>
                  <a:pt x="1382810" y="1407474"/>
                </a:lnTo>
                <a:cubicBezTo>
                  <a:pt x="1392114" y="1425662"/>
                  <a:pt x="1397001" y="1444494"/>
                  <a:pt x="1397001" y="1463783"/>
                </a:cubicBezTo>
                <a:cubicBezTo>
                  <a:pt x="1397001" y="1483071"/>
                  <a:pt x="1392114" y="1501903"/>
                  <a:pt x="1382810" y="1520092"/>
                </a:cubicBezTo>
                <a:lnTo>
                  <a:pt x="1377913" y="1526401"/>
                </a:lnTo>
                <a:close/>
                <a:moveTo>
                  <a:pt x="0" y="1463783"/>
                </a:moveTo>
                <a:cubicBezTo>
                  <a:pt x="0" y="892139"/>
                  <a:pt x="231704" y="374614"/>
                  <a:pt x="606318" y="0"/>
                </a:cubicBezTo>
                <a:cubicBezTo>
                  <a:pt x="497206" y="109112"/>
                  <a:pt x="629885" y="418698"/>
                  <a:pt x="902666" y="691479"/>
                </a:cubicBezTo>
                <a:cubicBezTo>
                  <a:pt x="1107252" y="896065"/>
                  <a:pt x="1332541" y="1021844"/>
                  <a:pt x="1478432" y="1025915"/>
                </a:cubicBezTo>
                <a:lnTo>
                  <a:pt x="1535925" y="1018665"/>
                </a:lnTo>
                <a:lnTo>
                  <a:pt x="1490894" y="1073244"/>
                </a:lnTo>
                <a:cubicBezTo>
                  <a:pt x="1440683" y="1147565"/>
                  <a:pt x="1404401" y="1232068"/>
                  <a:pt x="1385792" y="1323010"/>
                </a:cubicBezTo>
                <a:lnTo>
                  <a:pt x="1377913" y="1401163"/>
                </a:lnTo>
                <a:lnTo>
                  <a:pt x="1371600" y="1463783"/>
                </a:lnTo>
                <a:lnTo>
                  <a:pt x="1377913" y="1526401"/>
                </a:lnTo>
                <a:lnTo>
                  <a:pt x="1342108" y="1572538"/>
                </a:lnTo>
                <a:cubicBezTo>
                  <a:pt x="1236070" y="1672819"/>
                  <a:pt x="987828" y="1743183"/>
                  <a:pt x="698500" y="1743183"/>
                </a:cubicBezTo>
                <a:cubicBezTo>
                  <a:pt x="312729" y="1743183"/>
                  <a:pt x="0" y="1618091"/>
                  <a:pt x="0" y="1463783"/>
                </a:cubicBezTo>
                <a:close/>
              </a:path>
            </a:pathLst>
          </a:custGeom>
          <a:gradFill>
            <a:gsLst>
              <a:gs pos="25000">
                <a:schemeClr val="accent6">
                  <a:lumMod val="50000"/>
                </a:schemeClr>
              </a:gs>
              <a:gs pos="86000">
                <a:schemeClr val="accent6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7" name="Freeform: Shape 6"/>
          <p:cNvSpPr/>
          <p:nvPr/>
        </p:nvSpPr>
        <p:spPr>
          <a:xfrm rot="5400000">
            <a:off x="3559985" y="1937346"/>
            <a:ext cx="1224175" cy="1126478"/>
          </a:xfrm>
          <a:custGeom>
            <a:avLst/>
            <a:gdLst>
              <a:gd name="connsiteX0" fmla="*/ 1535925 w 1632233"/>
              <a:gd name="connsiteY0" fmla="*/ 445116 h 1501970"/>
              <a:gd name="connsiteX1" fmla="*/ 1544296 w 1632233"/>
              <a:gd name="connsiteY1" fmla="*/ 446172 h 1501970"/>
              <a:gd name="connsiteX2" fmla="*/ 1594147 w 1632233"/>
              <a:gd name="connsiteY2" fmla="*/ 475954 h 1501970"/>
              <a:gd name="connsiteX3" fmla="*/ 1623929 w 1632233"/>
              <a:gd name="connsiteY3" fmla="*/ 525805 h 1501970"/>
              <a:gd name="connsiteX4" fmla="*/ 1624984 w 1632233"/>
              <a:gd name="connsiteY4" fmla="*/ 534175 h 1501970"/>
              <a:gd name="connsiteX5" fmla="*/ 1576187 w 1632233"/>
              <a:gd name="connsiteY5" fmla="*/ 493914 h 1501970"/>
              <a:gd name="connsiteX6" fmla="*/ 793328 w 1632233"/>
              <a:gd name="connsiteY6" fmla="*/ 893584 h 1501970"/>
              <a:gd name="connsiteX7" fmla="*/ 816470 w 1632233"/>
              <a:gd name="connsiteY7" fmla="*/ 865741 h 1501970"/>
              <a:gd name="connsiteX8" fmla="*/ 807139 w 1632233"/>
              <a:gd name="connsiteY8" fmla="*/ 875857 h 1501970"/>
              <a:gd name="connsiteX9" fmla="*/ 719257 w 1632233"/>
              <a:gd name="connsiteY9" fmla="*/ 990468 h 1501970"/>
              <a:gd name="connsiteX10" fmla="*/ 739240 w 1632233"/>
              <a:gd name="connsiteY10" fmla="*/ 963008 h 1501970"/>
              <a:gd name="connsiteX11" fmla="*/ 725938 w 1632233"/>
              <a:gd name="connsiteY11" fmla="*/ 980082 h 1501970"/>
              <a:gd name="connsiteX12" fmla="*/ 606113 w 1632233"/>
              <a:gd name="connsiteY12" fmla="*/ 1194317 h 1501970"/>
              <a:gd name="connsiteX13" fmla="*/ 616181 w 1632233"/>
              <a:gd name="connsiteY13" fmla="*/ 1169692 h 1501970"/>
              <a:gd name="connsiteX14" fmla="*/ 611282 w 1632233"/>
              <a:gd name="connsiteY14" fmla="*/ 1179418 h 1501970"/>
              <a:gd name="connsiteX15" fmla="*/ 579022 w 1632233"/>
              <a:gd name="connsiteY15" fmla="*/ 1276813 h 1501970"/>
              <a:gd name="connsiteX16" fmla="*/ 585423 w 1632233"/>
              <a:gd name="connsiteY16" fmla="*/ 1253946 h 1501970"/>
              <a:gd name="connsiteX17" fmla="*/ 580210 w 1632233"/>
              <a:gd name="connsiteY17" fmla="*/ 1268969 h 1501970"/>
              <a:gd name="connsiteX18" fmla="*/ 0 w 1632233"/>
              <a:gd name="connsiteY18" fmla="*/ 0 h 1501970"/>
              <a:gd name="connsiteX19" fmla="*/ 698500 w 1632233"/>
              <a:gd name="connsiteY19" fmla="*/ 279400 h 1501970"/>
              <a:gd name="connsiteX20" fmla="*/ 1342108 w 1632233"/>
              <a:gd name="connsiteY20" fmla="*/ 108755 h 1501970"/>
              <a:gd name="connsiteX21" fmla="*/ 1377912 w 1632233"/>
              <a:gd name="connsiteY21" fmla="*/ 62618 h 1501970"/>
              <a:gd name="connsiteX22" fmla="*/ 1385791 w 1632233"/>
              <a:gd name="connsiteY22" fmla="*/ 140772 h 1501970"/>
              <a:gd name="connsiteX23" fmla="*/ 1490893 w 1632233"/>
              <a:gd name="connsiteY23" fmla="*/ 390538 h 1501970"/>
              <a:gd name="connsiteX24" fmla="*/ 1535924 w 1632233"/>
              <a:gd name="connsiteY24" fmla="*/ 445116 h 1501970"/>
              <a:gd name="connsiteX25" fmla="*/ 1535924 w 1632233"/>
              <a:gd name="connsiteY25" fmla="*/ 445116 h 1501970"/>
              <a:gd name="connsiteX26" fmla="*/ 1576186 w 1632233"/>
              <a:gd name="connsiteY26" fmla="*/ 493914 h 1501970"/>
              <a:gd name="connsiteX27" fmla="*/ 1624983 w 1632233"/>
              <a:gd name="connsiteY27" fmla="*/ 534175 h 1501970"/>
              <a:gd name="connsiteX28" fmla="*/ 1632233 w 1632233"/>
              <a:gd name="connsiteY28" fmla="*/ 591669 h 1501970"/>
              <a:gd name="connsiteX29" fmla="*/ 1297797 w 1632233"/>
              <a:gd name="connsiteY29" fmla="*/ 1167433 h 1501970"/>
              <a:gd name="connsiteX30" fmla="*/ 656168 w 1632233"/>
              <a:gd name="connsiteY30" fmla="*/ 1493563 h 1501970"/>
              <a:gd name="connsiteX31" fmla="*/ 606318 w 1632233"/>
              <a:gd name="connsiteY31" fmla="*/ 1463782 h 1501970"/>
              <a:gd name="connsiteX32" fmla="*/ 606318 w 1632233"/>
              <a:gd name="connsiteY32" fmla="*/ 1463782 h 1501970"/>
              <a:gd name="connsiteX33" fmla="*/ 606318 w 1632233"/>
              <a:gd name="connsiteY33" fmla="*/ 1463782 h 1501970"/>
              <a:gd name="connsiteX34" fmla="*/ 606317 w 1632233"/>
              <a:gd name="connsiteY34" fmla="*/ 1463782 h 1501970"/>
              <a:gd name="connsiteX35" fmla="*/ 606317 w 1632233"/>
              <a:gd name="connsiteY35" fmla="*/ 1463782 h 1501970"/>
              <a:gd name="connsiteX36" fmla="*/ 472710 w 1632233"/>
              <a:gd name="connsiteY36" fmla="*/ 1316776 h 1501970"/>
              <a:gd name="connsiteX37" fmla="*/ 0 w 1632233"/>
              <a:gd name="connsiteY37" fmla="*/ 0 h 1501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632233" h="1501970">
                <a:moveTo>
                  <a:pt x="1535925" y="445116"/>
                </a:moveTo>
                <a:lnTo>
                  <a:pt x="1544296" y="446172"/>
                </a:lnTo>
                <a:cubicBezTo>
                  <a:pt x="1563736" y="452454"/>
                  <a:pt x="1580508" y="462315"/>
                  <a:pt x="1594147" y="475954"/>
                </a:cubicBezTo>
                <a:cubicBezTo>
                  <a:pt x="1607786" y="489593"/>
                  <a:pt x="1617647" y="506364"/>
                  <a:pt x="1623929" y="525805"/>
                </a:cubicBezTo>
                <a:lnTo>
                  <a:pt x="1624984" y="534175"/>
                </a:lnTo>
                <a:lnTo>
                  <a:pt x="1576187" y="493914"/>
                </a:lnTo>
                <a:close/>
                <a:moveTo>
                  <a:pt x="793328" y="893584"/>
                </a:moveTo>
                <a:lnTo>
                  <a:pt x="816470" y="865741"/>
                </a:lnTo>
                <a:lnTo>
                  <a:pt x="807139" y="875857"/>
                </a:lnTo>
                <a:close/>
                <a:moveTo>
                  <a:pt x="719257" y="990468"/>
                </a:moveTo>
                <a:lnTo>
                  <a:pt x="739240" y="963008"/>
                </a:lnTo>
                <a:lnTo>
                  <a:pt x="725938" y="980082"/>
                </a:lnTo>
                <a:close/>
                <a:moveTo>
                  <a:pt x="606113" y="1194317"/>
                </a:moveTo>
                <a:lnTo>
                  <a:pt x="616181" y="1169692"/>
                </a:lnTo>
                <a:lnTo>
                  <a:pt x="611282" y="1179418"/>
                </a:lnTo>
                <a:close/>
                <a:moveTo>
                  <a:pt x="579022" y="1276813"/>
                </a:moveTo>
                <a:lnTo>
                  <a:pt x="585423" y="1253946"/>
                </a:lnTo>
                <a:lnTo>
                  <a:pt x="580210" y="1268969"/>
                </a:lnTo>
                <a:close/>
                <a:moveTo>
                  <a:pt x="0" y="0"/>
                </a:moveTo>
                <a:cubicBezTo>
                  <a:pt x="0" y="154308"/>
                  <a:pt x="312729" y="279400"/>
                  <a:pt x="698500" y="279400"/>
                </a:cubicBezTo>
                <a:cubicBezTo>
                  <a:pt x="987828" y="279400"/>
                  <a:pt x="1236070" y="209036"/>
                  <a:pt x="1342108" y="108755"/>
                </a:cubicBezTo>
                <a:lnTo>
                  <a:pt x="1377912" y="62618"/>
                </a:lnTo>
                <a:lnTo>
                  <a:pt x="1385791" y="140772"/>
                </a:lnTo>
                <a:cubicBezTo>
                  <a:pt x="1404400" y="231713"/>
                  <a:pt x="1440682" y="316217"/>
                  <a:pt x="1490893" y="390538"/>
                </a:cubicBezTo>
                <a:lnTo>
                  <a:pt x="1535924" y="445116"/>
                </a:lnTo>
                <a:lnTo>
                  <a:pt x="1535924" y="445116"/>
                </a:lnTo>
                <a:lnTo>
                  <a:pt x="1576186" y="493914"/>
                </a:lnTo>
                <a:lnTo>
                  <a:pt x="1624983" y="534175"/>
                </a:lnTo>
                <a:lnTo>
                  <a:pt x="1632233" y="591669"/>
                </a:lnTo>
                <a:cubicBezTo>
                  <a:pt x="1628162" y="737559"/>
                  <a:pt x="1502383" y="962847"/>
                  <a:pt x="1297797" y="1167433"/>
                </a:cubicBezTo>
                <a:cubicBezTo>
                  <a:pt x="1059113" y="1406117"/>
                  <a:pt x="792251" y="1537535"/>
                  <a:pt x="656168" y="1493563"/>
                </a:cubicBezTo>
                <a:lnTo>
                  <a:pt x="606318" y="1463782"/>
                </a:lnTo>
                <a:lnTo>
                  <a:pt x="606318" y="1463782"/>
                </a:lnTo>
                <a:lnTo>
                  <a:pt x="606318" y="1463782"/>
                </a:lnTo>
                <a:lnTo>
                  <a:pt x="606317" y="1463782"/>
                </a:lnTo>
                <a:lnTo>
                  <a:pt x="606317" y="1463782"/>
                </a:lnTo>
                <a:lnTo>
                  <a:pt x="472710" y="1316776"/>
                </a:lnTo>
                <a:cubicBezTo>
                  <a:pt x="177398" y="958941"/>
                  <a:pt x="0" y="500187"/>
                  <a:pt x="0" y="0"/>
                </a:cubicBezTo>
                <a:close/>
              </a:path>
            </a:pathLst>
          </a:custGeom>
          <a:gradFill>
            <a:gsLst>
              <a:gs pos="25000">
                <a:schemeClr val="accent5">
                  <a:lumMod val="50000"/>
                </a:schemeClr>
              </a:gs>
              <a:gs pos="86000">
                <a:schemeClr val="accent5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8" name="Freeform: Shape 7"/>
          <p:cNvSpPr/>
          <p:nvPr/>
        </p:nvSpPr>
        <p:spPr>
          <a:xfrm rot="5400000">
            <a:off x="3105013" y="2420957"/>
            <a:ext cx="1307387" cy="1151945"/>
          </a:xfrm>
          <a:custGeom>
            <a:avLst/>
            <a:gdLst>
              <a:gd name="connsiteX0" fmla="*/ 1401164 w 1743182"/>
              <a:gd name="connsiteY0" fmla="*/ 158013 h 1535926"/>
              <a:gd name="connsiteX1" fmla="*/ 1407473 w 1743182"/>
              <a:gd name="connsiteY1" fmla="*/ 153116 h 1535926"/>
              <a:gd name="connsiteX2" fmla="*/ 1463782 w 1743182"/>
              <a:gd name="connsiteY2" fmla="*/ 138925 h 1535926"/>
              <a:gd name="connsiteX3" fmla="*/ 1520091 w 1743182"/>
              <a:gd name="connsiteY3" fmla="*/ 153116 h 1535926"/>
              <a:gd name="connsiteX4" fmla="*/ 1526401 w 1743182"/>
              <a:gd name="connsiteY4" fmla="*/ 158013 h 1535926"/>
              <a:gd name="connsiteX5" fmla="*/ 1463782 w 1743182"/>
              <a:gd name="connsiteY5" fmla="*/ 164325 h 1535926"/>
              <a:gd name="connsiteX6" fmla="*/ 0 w 1743182"/>
              <a:gd name="connsiteY6" fmla="*/ 929607 h 1535926"/>
              <a:gd name="connsiteX7" fmla="*/ 691480 w 1743182"/>
              <a:gd name="connsiteY7" fmla="*/ 633258 h 1535926"/>
              <a:gd name="connsiteX8" fmla="*/ 1025915 w 1743182"/>
              <a:gd name="connsiteY8" fmla="*/ 57494 h 1535926"/>
              <a:gd name="connsiteX9" fmla="*/ 1018665 w 1743182"/>
              <a:gd name="connsiteY9" fmla="*/ 0 h 1535926"/>
              <a:gd name="connsiteX10" fmla="*/ 1073244 w 1743182"/>
              <a:gd name="connsiteY10" fmla="*/ 45032 h 1535926"/>
              <a:gd name="connsiteX11" fmla="*/ 1323010 w 1743182"/>
              <a:gd name="connsiteY11" fmla="*/ 150134 h 1535926"/>
              <a:gd name="connsiteX12" fmla="*/ 1401164 w 1743182"/>
              <a:gd name="connsiteY12" fmla="*/ 158013 h 1535926"/>
              <a:gd name="connsiteX13" fmla="*/ 1355027 w 1743182"/>
              <a:gd name="connsiteY13" fmla="*/ 193817 h 1535926"/>
              <a:gd name="connsiteX14" fmla="*/ 1355027 w 1743182"/>
              <a:gd name="connsiteY14" fmla="*/ 193818 h 1535926"/>
              <a:gd name="connsiteX15" fmla="*/ 1401163 w 1743182"/>
              <a:gd name="connsiteY15" fmla="*/ 158014 h 1535926"/>
              <a:gd name="connsiteX16" fmla="*/ 1463782 w 1743182"/>
              <a:gd name="connsiteY16" fmla="*/ 164326 h 1535926"/>
              <a:gd name="connsiteX17" fmla="*/ 1526401 w 1743182"/>
              <a:gd name="connsiteY17" fmla="*/ 158014 h 1535926"/>
              <a:gd name="connsiteX18" fmla="*/ 1572537 w 1743182"/>
              <a:gd name="connsiteY18" fmla="*/ 193818 h 1535926"/>
              <a:gd name="connsiteX19" fmla="*/ 1743182 w 1743182"/>
              <a:gd name="connsiteY19" fmla="*/ 837426 h 1535926"/>
              <a:gd name="connsiteX20" fmla="*/ 1463782 w 1743182"/>
              <a:gd name="connsiteY20" fmla="*/ 1535926 h 1535926"/>
              <a:gd name="connsiteX21" fmla="*/ 1463779 w 1743182"/>
              <a:gd name="connsiteY21" fmla="*/ 1535925 h 1535926"/>
              <a:gd name="connsiteX22" fmla="*/ 1252126 w 1743182"/>
              <a:gd name="connsiteY22" fmla="*/ 1525237 h 1535926"/>
              <a:gd name="connsiteX23" fmla="*/ 0 w 1743182"/>
              <a:gd name="connsiteY23" fmla="*/ 929607 h 1535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743182" h="1535926">
                <a:moveTo>
                  <a:pt x="1401164" y="158013"/>
                </a:moveTo>
                <a:lnTo>
                  <a:pt x="1407473" y="153116"/>
                </a:lnTo>
                <a:cubicBezTo>
                  <a:pt x="1425662" y="143812"/>
                  <a:pt x="1444494" y="138925"/>
                  <a:pt x="1463782" y="138925"/>
                </a:cubicBezTo>
                <a:cubicBezTo>
                  <a:pt x="1483071" y="138925"/>
                  <a:pt x="1501903" y="143812"/>
                  <a:pt x="1520091" y="153116"/>
                </a:cubicBezTo>
                <a:lnTo>
                  <a:pt x="1526401" y="158013"/>
                </a:lnTo>
                <a:lnTo>
                  <a:pt x="1463782" y="164325"/>
                </a:lnTo>
                <a:close/>
                <a:moveTo>
                  <a:pt x="0" y="929607"/>
                </a:moveTo>
                <a:cubicBezTo>
                  <a:pt x="109112" y="1038719"/>
                  <a:pt x="418698" y="906040"/>
                  <a:pt x="691480" y="633258"/>
                </a:cubicBezTo>
                <a:cubicBezTo>
                  <a:pt x="896066" y="428672"/>
                  <a:pt x="1021844" y="203384"/>
                  <a:pt x="1025915" y="57494"/>
                </a:cubicBezTo>
                <a:lnTo>
                  <a:pt x="1018665" y="0"/>
                </a:lnTo>
                <a:lnTo>
                  <a:pt x="1073244" y="45032"/>
                </a:lnTo>
                <a:cubicBezTo>
                  <a:pt x="1147565" y="95242"/>
                  <a:pt x="1232069" y="131524"/>
                  <a:pt x="1323010" y="150134"/>
                </a:cubicBezTo>
                <a:lnTo>
                  <a:pt x="1401164" y="158013"/>
                </a:lnTo>
                <a:lnTo>
                  <a:pt x="1355027" y="193817"/>
                </a:lnTo>
                <a:lnTo>
                  <a:pt x="1355027" y="193818"/>
                </a:lnTo>
                <a:lnTo>
                  <a:pt x="1401163" y="158014"/>
                </a:lnTo>
                <a:lnTo>
                  <a:pt x="1463782" y="164326"/>
                </a:lnTo>
                <a:lnTo>
                  <a:pt x="1526401" y="158014"/>
                </a:lnTo>
                <a:lnTo>
                  <a:pt x="1572537" y="193818"/>
                </a:lnTo>
                <a:cubicBezTo>
                  <a:pt x="1672818" y="299856"/>
                  <a:pt x="1743182" y="548098"/>
                  <a:pt x="1743182" y="837426"/>
                </a:cubicBezTo>
                <a:cubicBezTo>
                  <a:pt x="1743182" y="1223197"/>
                  <a:pt x="1618090" y="1535926"/>
                  <a:pt x="1463782" y="1535926"/>
                </a:cubicBezTo>
                <a:lnTo>
                  <a:pt x="1463779" y="1535925"/>
                </a:lnTo>
                <a:lnTo>
                  <a:pt x="1252126" y="1525237"/>
                </a:lnTo>
                <a:cubicBezTo>
                  <a:pt x="764991" y="1475766"/>
                  <a:pt x="327787" y="1257394"/>
                  <a:pt x="0" y="929607"/>
                </a:cubicBezTo>
                <a:close/>
              </a:path>
            </a:pathLst>
          </a:custGeom>
          <a:gradFill>
            <a:gsLst>
              <a:gs pos="25000">
                <a:schemeClr val="accent4">
                  <a:lumMod val="50000"/>
                </a:schemeClr>
              </a:gs>
              <a:gs pos="86000">
                <a:schemeClr val="accent4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9" name="Freeform: Shape 8"/>
          <p:cNvSpPr/>
          <p:nvPr/>
        </p:nvSpPr>
        <p:spPr>
          <a:xfrm rot="5400000">
            <a:off x="3231585" y="3392224"/>
            <a:ext cx="1126478" cy="1224176"/>
          </a:xfrm>
          <a:custGeom>
            <a:avLst/>
            <a:gdLst>
              <a:gd name="connsiteX0" fmla="*/ 0 w 1501971"/>
              <a:gd name="connsiteY0" fmla="*/ 1632234 h 1632234"/>
              <a:gd name="connsiteX1" fmla="*/ 279400 w 1501971"/>
              <a:gd name="connsiteY1" fmla="*/ 933734 h 1632234"/>
              <a:gd name="connsiteX2" fmla="*/ 108755 w 1501971"/>
              <a:gd name="connsiteY2" fmla="*/ 290126 h 1632234"/>
              <a:gd name="connsiteX3" fmla="*/ 62619 w 1501971"/>
              <a:gd name="connsiteY3" fmla="*/ 254322 h 1632234"/>
              <a:gd name="connsiteX4" fmla="*/ 140772 w 1501971"/>
              <a:gd name="connsiteY4" fmla="*/ 246443 h 1632234"/>
              <a:gd name="connsiteX5" fmla="*/ 390538 w 1501971"/>
              <a:gd name="connsiteY5" fmla="*/ 141341 h 1632234"/>
              <a:gd name="connsiteX6" fmla="*/ 445117 w 1501971"/>
              <a:gd name="connsiteY6" fmla="*/ 96309 h 1632234"/>
              <a:gd name="connsiteX7" fmla="*/ 445117 w 1501971"/>
              <a:gd name="connsiteY7" fmla="*/ 96309 h 1632234"/>
              <a:gd name="connsiteX8" fmla="*/ 445118 w 1501971"/>
              <a:gd name="connsiteY8" fmla="*/ 96308 h 1632234"/>
              <a:gd name="connsiteX9" fmla="*/ 446173 w 1501971"/>
              <a:gd name="connsiteY9" fmla="*/ 87939 h 1632234"/>
              <a:gd name="connsiteX10" fmla="*/ 475955 w 1501971"/>
              <a:gd name="connsiteY10" fmla="*/ 38088 h 1632234"/>
              <a:gd name="connsiteX11" fmla="*/ 525806 w 1501971"/>
              <a:gd name="connsiteY11" fmla="*/ 8306 h 1632234"/>
              <a:gd name="connsiteX12" fmla="*/ 534176 w 1501971"/>
              <a:gd name="connsiteY12" fmla="*/ 7250 h 1632234"/>
              <a:gd name="connsiteX13" fmla="*/ 591670 w 1501971"/>
              <a:gd name="connsiteY13" fmla="*/ 0 h 1632234"/>
              <a:gd name="connsiteX14" fmla="*/ 1167434 w 1501971"/>
              <a:gd name="connsiteY14" fmla="*/ 334436 h 1632234"/>
              <a:gd name="connsiteX15" fmla="*/ 1493564 w 1501971"/>
              <a:gd name="connsiteY15" fmla="*/ 976065 h 1632234"/>
              <a:gd name="connsiteX16" fmla="*/ 1463782 w 1501971"/>
              <a:gd name="connsiteY16" fmla="*/ 1025916 h 1632234"/>
              <a:gd name="connsiteX17" fmla="*/ 1463782 w 1501971"/>
              <a:gd name="connsiteY17" fmla="*/ 1025916 h 1632234"/>
              <a:gd name="connsiteX18" fmla="*/ 1463782 w 1501971"/>
              <a:gd name="connsiteY18" fmla="*/ 1025916 h 1632234"/>
              <a:gd name="connsiteX19" fmla="*/ 1463782 w 1501971"/>
              <a:gd name="connsiteY19" fmla="*/ 1025916 h 1632234"/>
              <a:gd name="connsiteX20" fmla="*/ 1463782 w 1501971"/>
              <a:gd name="connsiteY20" fmla="*/ 1025916 h 1632234"/>
              <a:gd name="connsiteX21" fmla="*/ 1316776 w 1501971"/>
              <a:gd name="connsiteY21" fmla="*/ 1159524 h 1632234"/>
              <a:gd name="connsiteX22" fmla="*/ 0 w 1501971"/>
              <a:gd name="connsiteY22" fmla="*/ 1632234 h 1632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501971" h="1632234">
                <a:moveTo>
                  <a:pt x="0" y="1632234"/>
                </a:moveTo>
                <a:cubicBezTo>
                  <a:pt x="154308" y="1632234"/>
                  <a:pt x="279400" y="1319505"/>
                  <a:pt x="279400" y="933734"/>
                </a:cubicBezTo>
                <a:cubicBezTo>
                  <a:pt x="279400" y="644406"/>
                  <a:pt x="209036" y="396164"/>
                  <a:pt x="108755" y="290126"/>
                </a:cubicBezTo>
                <a:lnTo>
                  <a:pt x="62619" y="254322"/>
                </a:lnTo>
                <a:lnTo>
                  <a:pt x="140772" y="246443"/>
                </a:lnTo>
                <a:cubicBezTo>
                  <a:pt x="231714" y="227833"/>
                  <a:pt x="316217" y="191551"/>
                  <a:pt x="390538" y="141341"/>
                </a:cubicBezTo>
                <a:lnTo>
                  <a:pt x="445117" y="96309"/>
                </a:lnTo>
                <a:lnTo>
                  <a:pt x="445117" y="96309"/>
                </a:lnTo>
                <a:lnTo>
                  <a:pt x="445118" y="96308"/>
                </a:lnTo>
                <a:lnTo>
                  <a:pt x="446173" y="87939"/>
                </a:lnTo>
                <a:cubicBezTo>
                  <a:pt x="452455" y="68498"/>
                  <a:pt x="462316" y="51727"/>
                  <a:pt x="475955" y="38088"/>
                </a:cubicBezTo>
                <a:cubicBezTo>
                  <a:pt x="489594" y="24449"/>
                  <a:pt x="506366" y="14588"/>
                  <a:pt x="525806" y="8306"/>
                </a:cubicBezTo>
                <a:lnTo>
                  <a:pt x="534176" y="7250"/>
                </a:lnTo>
                <a:lnTo>
                  <a:pt x="591670" y="0"/>
                </a:lnTo>
                <a:cubicBezTo>
                  <a:pt x="737559" y="4071"/>
                  <a:pt x="962848" y="129850"/>
                  <a:pt x="1167434" y="334436"/>
                </a:cubicBezTo>
                <a:cubicBezTo>
                  <a:pt x="1406117" y="573120"/>
                  <a:pt x="1537536" y="839983"/>
                  <a:pt x="1493564" y="976065"/>
                </a:cubicBezTo>
                <a:lnTo>
                  <a:pt x="1463782" y="1025916"/>
                </a:lnTo>
                <a:lnTo>
                  <a:pt x="1463782" y="1025916"/>
                </a:lnTo>
                <a:lnTo>
                  <a:pt x="1463782" y="1025916"/>
                </a:lnTo>
                <a:lnTo>
                  <a:pt x="1463782" y="1025916"/>
                </a:lnTo>
                <a:lnTo>
                  <a:pt x="1463782" y="1025916"/>
                </a:lnTo>
                <a:lnTo>
                  <a:pt x="1316776" y="1159524"/>
                </a:lnTo>
                <a:cubicBezTo>
                  <a:pt x="958941" y="1454835"/>
                  <a:pt x="500188" y="1632234"/>
                  <a:pt x="0" y="1632234"/>
                </a:cubicBezTo>
                <a:close/>
              </a:path>
            </a:pathLst>
          </a:custGeom>
          <a:gradFill>
            <a:gsLst>
              <a:gs pos="25000">
                <a:schemeClr val="accent3">
                  <a:lumMod val="50000"/>
                </a:schemeClr>
              </a:gs>
              <a:gs pos="86000">
                <a:schemeClr val="accent3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10" name="Freeform: Shape 9"/>
          <p:cNvSpPr/>
          <p:nvPr/>
        </p:nvSpPr>
        <p:spPr>
          <a:xfrm rot="5400000">
            <a:off x="4676804" y="3804541"/>
            <a:ext cx="1224175" cy="1126478"/>
          </a:xfrm>
          <a:custGeom>
            <a:avLst/>
            <a:gdLst>
              <a:gd name="connsiteX0" fmla="*/ 0 w 1632233"/>
              <a:gd name="connsiteY0" fmla="*/ 910301 h 1501971"/>
              <a:gd name="connsiteX1" fmla="*/ 334436 w 1632233"/>
              <a:gd name="connsiteY1" fmla="*/ 334537 h 1501971"/>
              <a:gd name="connsiteX2" fmla="*/ 1025915 w 1632233"/>
              <a:gd name="connsiteY2" fmla="*/ 38189 h 1501971"/>
              <a:gd name="connsiteX3" fmla="*/ 1632233 w 1632233"/>
              <a:gd name="connsiteY3" fmla="*/ 1501971 h 1501971"/>
              <a:gd name="connsiteX4" fmla="*/ 933733 w 1632233"/>
              <a:gd name="connsiteY4" fmla="*/ 1222571 h 1501971"/>
              <a:gd name="connsiteX5" fmla="*/ 290125 w 1632233"/>
              <a:gd name="connsiteY5" fmla="*/ 1393216 h 1501971"/>
              <a:gd name="connsiteX6" fmla="*/ 254321 w 1632233"/>
              <a:gd name="connsiteY6" fmla="*/ 1439352 h 1501971"/>
              <a:gd name="connsiteX7" fmla="*/ 246442 w 1632233"/>
              <a:gd name="connsiteY7" fmla="*/ 1361199 h 1501971"/>
              <a:gd name="connsiteX8" fmla="*/ 141340 w 1632233"/>
              <a:gd name="connsiteY8" fmla="*/ 1111433 h 1501971"/>
              <a:gd name="connsiteX9" fmla="*/ 96309 w 1632233"/>
              <a:gd name="connsiteY9" fmla="*/ 1056854 h 1501971"/>
              <a:gd name="connsiteX10" fmla="*/ 96309 w 1632233"/>
              <a:gd name="connsiteY10" fmla="*/ 1056854 h 1501971"/>
              <a:gd name="connsiteX11" fmla="*/ 87939 w 1632233"/>
              <a:gd name="connsiteY11" fmla="*/ 1055799 h 1501971"/>
              <a:gd name="connsiteX12" fmla="*/ 38088 w 1632233"/>
              <a:gd name="connsiteY12" fmla="*/ 1026017 h 1501971"/>
              <a:gd name="connsiteX13" fmla="*/ 8306 w 1632233"/>
              <a:gd name="connsiteY13" fmla="*/ 976166 h 1501971"/>
              <a:gd name="connsiteX14" fmla="*/ 7251 w 1632233"/>
              <a:gd name="connsiteY14" fmla="*/ 967796 h 1501971"/>
              <a:gd name="connsiteX15" fmla="*/ 7250 w 1632233"/>
              <a:gd name="connsiteY15" fmla="*/ 967795 h 1501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632233" h="1501971">
                <a:moveTo>
                  <a:pt x="0" y="910301"/>
                </a:moveTo>
                <a:cubicBezTo>
                  <a:pt x="4071" y="764412"/>
                  <a:pt x="129850" y="539123"/>
                  <a:pt x="334436" y="334537"/>
                </a:cubicBezTo>
                <a:cubicBezTo>
                  <a:pt x="607217" y="61756"/>
                  <a:pt x="916803" y="-70924"/>
                  <a:pt x="1025915" y="38189"/>
                </a:cubicBezTo>
                <a:cubicBezTo>
                  <a:pt x="1400529" y="412803"/>
                  <a:pt x="1632233" y="930328"/>
                  <a:pt x="1632233" y="1501971"/>
                </a:cubicBezTo>
                <a:cubicBezTo>
                  <a:pt x="1632233" y="1347663"/>
                  <a:pt x="1319504" y="1222571"/>
                  <a:pt x="933733" y="1222571"/>
                </a:cubicBezTo>
                <a:cubicBezTo>
                  <a:pt x="644405" y="1222571"/>
                  <a:pt x="396162" y="1292935"/>
                  <a:pt x="290125" y="1393216"/>
                </a:cubicBezTo>
                <a:lnTo>
                  <a:pt x="254321" y="1439352"/>
                </a:lnTo>
                <a:lnTo>
                  <a:pt x="246442" y="1361199"/>
                </a:lnTo>
                <a:cubicBezTo>
                  <a:pt x="227833" y="1270257"/>
                  <a:pt x="191551" y="1185754"/>
                  <a:pt x="141340" y="1111433"/>
                </a:cubicBezTo>
                <a:lnTo>
                  <a:pt x="96309" y="1056854"/>
                </a:lnTo>
                <a:lnTo>
                  <a:pt x="96309" y="1056854"/>
                </a:lnTo>
                <a:lnTo>
                  <a:pt x="87939" y="1055799"/>
                </a:lnTo>
                <a:cubicBezTo>
                  <a:pt x="68499" y="1049517"/>
                  <a:pt x="51727" y="1039656"/>
                  <a:pt x="38088" y="1026017"/>
                </a:cubicBezTo>
                <a:cubicBezTo>
                  <a:pt x="24449" y="1012378"/>
                  <a:pt x="14588" y="995606"/>
                  <a:pt x="8306" y="976166"/>
                </a:cubicBezTo>
                <a:lnTo>
                  <a:pt x="7251" y="967796"/>
                </a:lnTo>
                <a:lnTo>
                  <a:pt x="7250" y="967795"/>
                </a:lnTo>
                <a:close/>
              </a:path>
            </a:pathLst>
          </a:custGeom>
          <a:gradFill>
            <a:gsLst>
              <a:gs pos="25000">
                <a:schemeClr val="accent1">
                  <a:lumMod val="75000"/>
                </a:schemeClr>
              </a:gs>
              <a:gs pos="86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11" name="Freeform: Shape 10"/>
          <p:cNvSpPr/>
          <p:nvPr/>
        </p:nvSpPr>
        <p:spPr>
          <a:xfrm rot="5400000">
            <a:off x="3705536" y="3763983"/>
            <a:ext cx="1151943" cy="1307387"/>
          </a:xfrm>
          <a:custGeom>
            <a:avLst/>
            <a:gdLst>
              <a:gd name="connsiteX0" fmla="*/ 0 w 1535924"/>
              <a:gd name="connsiteY0" fmla="*/ 724517 h 1743183"/>
              <a:gd name="connsiteX1" fmla="*/ 45031 w 1535924"/>
              <a:gd name="connsiteY1" fmla="*/ 669939 h 1743183"/>
              <a:gd name="connsiteX2" fmla="*/ 150134 w 1535924"/>
              <a:gd name="connsiteY2" fmla="*/ 420173 h 1743183"/>
              <a:gd name="connsiteX3" fmla="*/ 158013 w 1535924"/>
              <a:gd name="connsiteY3" fmla="*/ 342019 h 1743183"/>
              <a:gd name="connsiteX4" fmla="*/ 153116 w 1535924"/>
              <a:gd name="connsiteY4" fmla="*/ 335710 h 1743183"/>
              <a:gd name="connsiteX5" fmla="*/ 138925 w 1535924"/>
              <a:gd name="connsiteY5" fmla="*/ 279401 h 1743183"/>
              <a:gd name="connsiteX6" fmla="*/ 153116 w 1535924"/>
              <a:gd name="connsiteY6" fmla="*/ 223092 h 1743183"/>
              <a:gd name="connsiteX7" fmla="*/ 158013 w 1535924"/>
              <a:gd name="connsiteY7" fmla="*/ 216783 h 1743183"/>
              <a:gd name="connsiteX8" fmla="*/ 158013 w 1535924"/>
              <a:gd name="connsiteY8" fmla="*/ 216781 h 1743183"/>
              <a:gd name="connsiteX9" fmla="*/ 193817 w 1535924"/>
              <a:gd name="connsiteY9" fmla="*/ 170645 h 1743183"/>
              <a:gd name="connsiteX10" fmla="*/ 837424 w 1535924"/>
              <a:gd name="connsiteY10" fmla="*/ 0 h 1743183"/>
              <a:gd name="connsiteX11" fmla="*/ 1535924 w 1535924"/>
              <a:gd name="connsiteY11" fmla="*/ 279401 h 1743183"/>
              <a:gd name="connsiteX12" fmla="*/ 929606 w 1535924"/>
              <a:gd name="connsiteY12" fmla="*/ 1743183 h 1743183"/>
              <a:gd name="connsiteX13" fmla="*/ 633258 w 1535924"/>
              <a:gd name="connsiteY13" fmla="*/ 1051703 h 1743183"/>
              <a:gd name="connsiteX14" fmla="*/ 57494 w 1535924"/>
              <a:gd name="connsiteY14" fmla="*/ 717267 h 1743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35924" h="1743183">
                <a:moveTo>
                  <a:pt x="0" y="724517"/>
                </a:moveTo>
                <a:lnTo>
                  <a:pt x="45031" y="669939"/>
                </a:lnTo>
                <a:cubicBezTo>
                  <a:pt x="95242" y="595618"/>
                  <a:pt x="131524" y="511114"/>
                  <a:pt x="150134" y="420173"/>
                </a:cubicBezTo>
                <a:lnTo>
                  <a:pt x="158013" y="342019"/>
                </a:lnTo>
                <a:lnTo>
                  <a:pt x="153116" y="335710"/>
                </a:lnTo>
                <a:cubicBezTo>
                  <a:pt x="143812" y="317521"/>
                  <a:pt x="138925" y="298689"/>
                  <a:pt x="138925" y="279401"/>
                </a:cubicBezTo>
                <a:cubicBezTo>
                  <a:pt x="138925" y="260112"/>
                  <a:pt x="143812" y="241280"/>
                  <a:pt x="153116" y="223092"/>
                </a:cubicBezTo>
                <a:lnTo>
                  <a:pt x="158013" y="216783"/>
                </a:lnTo>
                <a:lnTo>
                  <a:pt x="158013" y="216781"/>
                </a:lnTo>
                <a:lnTo>
                  <a:pt x="193817" y="170645"/>
                </a:lnTo>
                <a:cubicBezTo>
                  <a:pt x="299853" y="70364"/>
                  <a:pt x="548096" y="0"/>
                  <a:pt x="837424" y="0"/>
                </a:cubicBezTo>
                <a:cubicBezTo>
                  <a:pt x="1223195" y="0"/>
                  <a:pt x="1535924" y="125092"/>
                  <a:pt x="1535924" y="279401"/>
                </a:cubicBezTo>
                <a:cubicBezTo>
                  <a:pt x="1535924" y="851043"/>
                  <a:pt x="1304220" y="1368569"/>
                  <a:pt x="929606" y="1743183"/>
                </a:cubicBezTo>
                <a:cubicBezTo>
                  <a:pt x="1038719" y="1634071"/>
                  <a:pt x="906039" y="1324484"/>
                  <a:pt x="633258" y="1051703"/>
                </a:cubicBezTo>
                <a:cubicBezTo>
                  <a:pt x="428672" y="847117"/>
                  <a:pt x="203384" y="721338"/>
                  <a:pt x="57494" y="717267"/>
                </a:cubicBezTo>
                <a:close/>
              </a:path>
            </a:pathLst>
          </a:custGeom>
          <a:gradFill>
            <a:gsLst>
              <a:gs pos="25000">
                <a:schemeClr val="accent2">
                  <a:lumMod val="50000"/>
                </a:schemeClr>
              </a:gs>
              <a:gs pos="86000">
                <a:schemeClr val="accent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12" name="Freeform: Shape 11"/>
          <p:cNvSpPr/>
          <p:nvPr/>
        </p:nvSpPr>
        <p:spPr>
          <a:xfrm rot="21062413">
            <a:off x="3711216" y="2010882"/>
            <a:ext cx="1603057" cy="401066"/>
          </a:xfrm>
          <a:custGeom>
            <a:avLst/>
            <a:gdLst>
              <a:gd name="connsiteX0" fmla="*/ 1332627 w 2712829"/>
              <a:gd name="connsiteY0" fmla="*/ 0 h 1129088"/>
              <a:gd name="connsiteX1" fmla="*/ 2690708 w 2712829"/>
              <a:gd name="connsiteY1" fmla="*/ 1039577 h 1129088"/>
              <a:gd name="connsiteX2" fmla="*/ 2712829 w 2712829"/>
              <a:gd name="connsiteY2" fmla="*/ 1129088 h 1129088"/>
              <a:gd name="connsiteX3" fmla="*/ 2692367 w 2712829"/>
              <a:gd name="connsiteY3" fmla="*/ 1082803 h 1129088"/>
              <a:gd name="connsiteX4" fmla="*/ 1313962 w 2712829"/>
              <a:gd name="connsiteY4" fmla="*/ 188858 h 1129088"/>
              <a:gd name="connsiteX5" fmla="*/ 14079 w 2712829"/>
              <a:gd name="connsiteY5" fmla="*/ 941966 h 1129088"/>
              <a:gd name="connsiteX6" fmla="*/ 0 w 2712829"/>
              <a:gd name="connsiteY6" fmla="*/ 967217 h 1129088"/>
              <a:gd name="connsiteX7" fmla="*/ 22364 w 2712829"/>
              <a:gd name="connsiteY7" fmla="*/ 903642 h 1129088"/>
              <a:gd name="connsiteX8" fmla="*/ 1332627 w 2712829"/>
              <a:gd name="connsiteY8" fmla="*/ 0 h 112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12829" h="1129088">
                <a:moveTo>
                  <a:pt x="1332627" y="0"/>
                </a:moveTo>
                <a:cubicBezTo>
                  <a:pt x="1970729" y="0"/>
                  <a:pt x="2510665" y="437299"/>
                  <a:pt x="2690708" y="1039577"/>
                </a:cubicBezTo>
                <a:lnTo>
                  <a:pt x="2712829" y="1129088"/>
                </a:lnTo>
                <a:lnTo>
                  <a:pt x="2692367" y="1082803"/>
                </a:lnTo>
                <a:cubicBezTo>
                  <a:pt x="2426909" y="550329"/>
                  <a:pt x="1909176" y="188858"/>
                  <a:pt x="1313962" y="188858"/>
                </a:cubicBezTo>
                <a:cubicBezTo>
                  <a:pt x="772859" y="188858"/>
                  <a:pt x="295789" y="487594"/>
                  <a:pt x="14079" y="941966"/>
                </a:cubicBezTo>
                <a:lnTo>
                  <a:pt x="0" y="967217"/>
                </a:lnTo>
                <a:lnTo>
                  <a:pt x="22364" y="903642"/>
                </a:lnTo>
                <a:cubicBezTo>
                  <a:pt x="238237" y="372610"/>
                  <a:pt x="743610" y="0"/>
                  <a:pt x="1332627" y="0"/>
                </a:cubicBezTo>
                <a:close/>
              </a:path>
            </a:pathLst>
          </a:cu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13" name="Freeform: Shape 12"/>
          <p:cNvSpPr/>
          <p:nvPr/>
        </p:nvSpPr>
        <p:spPr>
          <a:xfrm rot="10800000">
            <a:off x="4121316" y="3839542"/>
            <a:ext cx="1151945" cy="423425"/>
          </a:xfrm>
          <a:custGeom>
            <a:avLst/>
            <a:gdLst>
              <a:gd name="connsiteX0" fmla="*/ 1332627 w 2712829"/>
              <a:gd name="connsiteY0" fmla="*/ 0 h 1129088"/>
              <a:gd name="connsiteX1" fmla="*/ 2690708 w 2712829"/>
              <a:gd name="connsiteY1" fmla="*/ 1039577 h 1129088"/>
              <a:gd name="connsiteX2" fmla="*/ 2712829 w 2712829"/>
              <a:gd name="connsiteY2" fmla="*/ 1129088 h 1129088"/>
              <a:gd name="connsiteX3" fmla="*/ 2692367 w 2712829"/>
              <a:gd name="connsiteY3" fmla="*/ 1082803 h 1129088"/>
              <a:gd name="connsiteX4" fmla="*/ 1313962 w 2712829"/>
              <a:gd name="connsiteY4" fmla="*/ 188858 h 1129088"/>
              <a:gd name="connsiteX5" fmla="*/ 14079 w 2712829"/>
              <a:gd name="connsiteY5" fmla="*/ 941966 h 1129088"/>
              <a:gd name="connsiteX6" fmla="*/ 0 w 2712829"/>
              <a:gd name="connsiteY6" fmla="*/ 967217 h 1129088"/>
              <a:gd name="connsiteX7" fmla="*/ 22364 w 2712829"/>
              <a:gd name="connsiteY7" fmla="*/ 903642 h 1129088"/>
              <a:gd name="connsiteX8" fmla="*/ 1332627 w 2712829"/>
              <a:gd name="connsiteY8" fmla="*/ 0 h 112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12829" h="1129088">
                <a:moveTo>
                  <a:pt x="1332627" y="0"/>
                </a:moveTo>
                <a:cubicBezTo>
                  <a:pt x="1970729" y="0"/>
                  <a:pt x="2510665" y="437299"/>
                  <a:pt x="2690708" y="1039577"/>
                </a:cubicBezTo>
                <a:lnTo>
                  <a:pt x="2712829" y="1129088"/>
                </a:lnTo>
                <a:lnTo>
                  <a:pt x="2692367" y="1082803"/>
                </a:lnTo>
                <a:cubicBezTo>
                  <a:pt x="2426909" y="550329"/>
                  <a:pt x="1909176" y="188858"/>
                  <a:pt x="1313962" y="188858"/>
                </a:cubicBezTo>
                <a:cubicBezTo>
                  <a:pt x="772859" y="188858"/>
                  <a:pt x="295789" y="487594"/>
                  <a:pt x="14079" y="941966"/>
                </a:cubicBezTo>
                <a:lnTo>
                  <a:pt x="0" y="967217"/>
                </a:lnTo>
                <a:lnTo>
                  <a:pt x="22364" y="903642"/>
                </a:lnTo>
                <a:cubicBezTo>
                  <a:pt x="238237" y="372610"/>
                  <a:pt x="743610" y="0"/>
                  <a:pt x="1332627" y="0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14" name="Oval 13"/>
          <p:cNvSpPr/>
          <p:nvPr/>
        </p:nvSpPr>
        <p:spPr>
          <a:xfrm>
            <a:off x="3384004" y="4826377"/>
            <a:ext cx="2702612" cy="598082"/>
          </a:xfrm>
          <a:prstGeom prst="ellipse">
            <a:avLst/>
          </a:prstGeom>
          <a:solidFill>
            <a:schemeClr val="tx1">
              <a:alpha val="6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22" name="TextBox 21"/>
          <p:cNvSpPr txBox="1"/>
          <p:nvPr/>
        </p:nvSpPr>
        <p:spPr>
          <a:xfrm>
            <a:off x="6235065" y="2075180"/>
            <a:ext cx="2553335" cy="57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en-IN" b="1" dirty="0">
                <a:cs typeface="+mn-lt"/>
              </a:rPr>
              <a:t>Requirement </a:t>
            </a:r>
            <a:r>
              <a:rPr lang="en-US" altLang="en-IN" sz="1350" b="1" dirty="0">
                <a:cs typeface="+mn-lt"/>
              </a:rPr>
              <a:t>And Design</a:t>
            </a:r>
            <a:endParaRPr lang="en-US" altLang="en-IN" sz="1350" b="1" dirty="0">
              <a:cs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35065" y="3949700"/>
            <a:ext cx="2553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en-IN" b="1" dirty="0">
                <a:cs typeface="+mn-lt"/>
              </a:rPr>
              <a:t>Evaluate</a:t>
            </a:r>
            <a:endParaRPr lang="en-US" altLang="en-IN" b="1" dirty="0">
              <a:cs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6420" y="1602740"/>
            <a:ext cx="2553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en-IN" b="1" dirty="0">
                <a:cs typeface="+mn-lt"/>
              </a:rPr>
              <a:t>Development</a:t>
            </a:r>
            <a:endParaRPr lang="en-US" altLang="en-IN" b="1" dirty="0">
              <a:cs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5600" y="2860040"/>
            <a:ext cx="2553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en-IN" b="1" dirty="0">
                <a:cs typeface="+mn-lt"/>
              </a:rPr>
              <a:t>Deloyment</a:t>
            </a:r>
            <a:endParaRPr lang="en-US" altLang="en-IN" b="1" dirty="0">
              <a:cs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5600" y="3776980"/>
            <a:ext cx="2553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en-IN" b="1" dirty="0">
                <a:cs typeface="+mn-lt"/>
              </a:rPr>
              <a:t>Testing</a:t>
            </a:r>
            <a:endParaRPr lang="en-US" altLang="en-IN" b="1" dirty="0">
              <a:cs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6420" y="4736465"/>
            <a:ext cx="2553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en-IN" b="1" dirty="0">
                <a:cs typeface="+mn-lt"/>
              </a:rPr>
              <a:t>Review</a:t>
            </a:r>
            <a:endParaRPr lang="en-US" altLang="en-IN" b="1" dirty="0">
              <a:cs typeface="+mn-lt"/>
            </a:endParaRPr>
          </a:p>
        </p:txBody>
      </p:sp>
      <p:pic>
        <p:nvPicPr>
          <p:cNvPr id="1026" name="Picture 2" descr="Project icon"/>
          <p:cNvPicPr>
            <a:picLocks noChangeAspect="1" noChangeArrowheads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132" y="2250156"/>
            <a:ext cx="428625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ject icon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622" y="2329135"/>
            <a:ext cx="3429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oject Manager icon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086" y="3749561"/>
            <a:ext cx="3714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roject icon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394" y="3010865"/>
            <a:ext cx="428625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icrosoft Office Project icon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830" y="4246226"/>
            <a:ext cx="3429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ompleted Project icon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578" y="4153466"/>
            <a:ext cx="428625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0" y="-29533"/>
            <a:ext cx="914400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Georgia Pro Semibold" panose="02040702050405020303" pitchFamily="18" charset="0"/>
              </a:rPr>
              <a:t> PROJECT MANAGEMENT SLIDES</a:t>
            </a:r>
            <a:r>
              <a:rPr lang="en-US" sz="2700" dirty="0">
                <a:latin typeface="Georgia Pro Semibold" panose="02040702050405020303" pitchFamily="18" charset="0"/>
              </a:rPr>
              <a:t> </a:t>
            </a:r>
            <a:endParaRPr lang="en-IN" sz="2700" dirty="0">
              <a:latin typeface="Georgia Pro Semibold" panose="02040702050405020303" pitchFamily="18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0" y="-2953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0" y="444329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90</Words>
  <Application>WPS Spreadsheets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0" baseType="lpstr">
      <vt:lpstr>Arial</vt:lpstr>
      <vt:lpstr>SimSun</vt:lpstr>
      <vt:lpstr>Wingdings</vt:lpstr>
      <vt:lpstr>Georgia Pro Light</vt:lpstr>
      <vt:lpstr>苹方-简</vt:lpstr>
      <vt:lpstr>Georgia Pro Semibold</vt:lpstr>
      <vt:lpstr>Calibri</vt:lpstr>
      <vt:lpstr>Helvetica Neue</vt:lpstr>
      <vt:lpstr>Microsoft YaHei</vt:lpstr>
      <vt:lpstr>汉仪旗黑</vt:lpstr>
      <vt:lpstr>Arial Unicode MS</vt:lpstr>
      <vt:lpstr>Calibri Light</vt:lpstr>
      <vt:lpstr>宋体-简</vt:lpstr>
      <vt:lpstr>Sinhala Sangam MN Regular</vt:lpstr>
      <vt:lpstr>Arial Black</vt:lpstr>
      <vt:lpstr>Arial Regular</vt:lpstr>
      <vt:lpstr>Tahoma Regular</vt:lpstr>
      <vt:lpstr>Tahoma Bold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alex_le</cp:lastModifiedBy>
  <cp:revision>5</cp:revision>
  <dcterms:created xsi:type="dcterms:W3CDTF">2024-04-24T06:55:58Z</dcterms:created>
  <dcterms:modified xsi:type="dcterms:W3CDTF">2024-04-24T06:55:58Z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1033-5.7.1.8092</vt:lpwstr>
  </property>
</Properties>
</file>