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Montserrat"/>
      <p:regular r:id="rId22"/>
      <p:bold r:id="rId23"/>
      <p:italic r:id="rId24"/>
      <p:boldItalic r:id="rId25"/>
    </p:embeddedFont>
    <p:embeddedFont>
      <p:font typeface="Anaheim"/>
      <p:regular r:id="rId26"/>
      <p:bold r:id="rId27"/>
    </p:embeddedFont>
    <p:embeddedFont>
      <p:font typeface="Bebas Neue"/>
      <p:regular r:id="rId28"/>
    </p:embeddedFont>
    <p:embeddedFont>
      <p:font typeface="Montserrat Light"/>
      <p:regular r:id="rId29"/>
      <p:bold r:id="rId30"/>
      <p:italic r:id="rId31"/>
      <p:boldItalic r:id="rId32"/>
    </p:embeddedFont>
    <p:embeddedFont>
      <p:font typeface="PT Sans"/>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6.xml"/><Relationship Id="rId22" Type="http://schemas.openxmlformats.org/officeDocument/2006/relationships/font" Target="fonts/Montserrat-regular.fntdata"/><Relationship Id="rId21" Type="http://schemas.openxmlformats.org/officeDocument/2006/relationships/slide" Target="slides/slide17.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naheim-regular.fntdata"/><Relationship Id="rId25" Type="http://schemas.openxmlformats.org/officeDocument/2006/relationships/font" Target="fonts/Montserrat-boldItalic.fntdata"/><Relationship Id="rId28" Type="http://schemas.openxmlformats.org/officeDocument/2006/relationships/font" Target="fonts/BebasNeue-regular.fntdata"/><Relationship Id="rId27" Type="http://schemas.openxmlformats.org/officeDocument/2006/relationships/font" Target="fonts/Anaheim-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Ligh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Light-italic.fntdata"/><Relationship Id="rId30" Type="http://schemas.openxmlformats.org/officeDocument/2006/relationships/font" Target="fonts/MontserratLight-bold.fntdata"/><Relationship Id="rId11" Type="http://schemas.openxmlformats.org/officeDocument/2006/relationships/slide" Target="slides/slide7.xml"/><Relationship Id="rId33" Type="http://schemas.openxmlformats.org/officeDocument/2006/relationships/font" Target="fonts/PTSans-regular.fntdata"/><Relationship Id="rId10" Type="http://schemas.openxmlformats.org/officeDocument/2006/relationships/slide" Target="slides/slide6.xml"/><Relationship Id="rId32" Type="http://schemas.openxmlformats.org/officeDocument/2006/relationships/font" Target="fonts/MontserratLight-boldItalic.fntdata"/><Relationship Id="rId13" Type="http://schemas.openxmlformats.org/officeDocument/2006/relationships/slide" Target="slides/slide9.xml"/><Relationship Id="rId35" Type="http://schemas.openxmlformats.org/officeDocument/2006/relationships/font" Target="fonts/PTSans-italic.fntdata"/><Relationship Id="rId12" Type="http://schemas.openxmlformats.org/officeDocument/2006/relationships/slide" Target="slides/slide8.xml"/><Relationship Id="rId34" Type="http://schemas.openxmlformats.org/officeDocument/2006/relationships/font" Target="fonts/PTSans-bold.fntdata"/><Relationship Id="rId15" Type="http://schemas.openxmlformats.org/officeDocument/2006/relationships/slide" Target="slides/slide11.xml"/><Relationship Id="rId37" Type="http://schemas.openxmlformats.org/officeDocument/2006/relationships/font" Target="fonts/OpenSans-regular.fntdata"/><Relationship Id="rId14" Type="http://schemas.openxmlformats.org/officeDocument/2006/relationships/slide" Target="slides/slide10.xml"/><Relationship Id="rId36" Type="http://schemas.openxmlformats.org/officeDocument/2006/relationships/font" Target="fonts/PTSans-boldItalic.fntdata"/><Relationship Id="rId17" Type="http://schemas.openxmlformats.org/officeDocument/2006/relationships/slide" Target="slides/slide13.xml"/><Relationship Id="rId39" Type="http://schemas.openxmlformats.org/officeDocument/2006/relationships/font" Target="fonts/OpenSans-italic.fntdata"/><Relationship Id="rId16" Type="http://schemas.openxmlformats.org/officeDocument/2006/relationships/slide" Target="slides/slide12.xml"/><Relationship Id="rId38" Type="http://schemas.openxmlformats.org/officeDocument/2006/relationships/font" Target="fonts/OpenSans-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7" name="Google Shape;92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4" name="Google Shape;93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0" name="Google Shape;94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6" name="Google Shape;94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3" name="Google Shape;95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2" name="Google Shape;96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8" name="Google Shape;96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5" name="Google Shape;115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7" name="Google Shape;5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8" name="Google Shape;63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9" name="Google Shape;6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1" name="Google Shape;75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0" name="Google Shape;92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dk2"/>
            </a:gs>
            <a:gs pos="100000">
              <a:schemeClr val="lt1"/>
            </a:gs>
          </a:gsLst>
          <a:path path="circle">
            <a:fillToRect b="50%" l="50%" r="50%" t="50%"/>
          </a:path>
          <a:tileRect/>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13225" y="1014400"/>
            <a:ext cx="4165800" cy="24363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rgbClr val="191919"/>
              </a:buClr>
              <a:buSzPts val="5200"/>
              <a:buFont typeface="Montserrat"/>
              <a:buNone/>
              <a:defRPr b="1" sz="7100">
                <a:latin typeface="Montserrat"/>
                <a:ea typeface="Montserrat"/>
                <a:cs typeface="Montserrat"/>
                <a:sym typeface="Montserrat"/>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50225" y="3440838"/>
            <a:ext cx="3859500" cy="309600"/>
          </a:xfrm>
          <a:prstGeom prst="rect">
            <a:avLst/>
          </a:prstGeom>
          <a:solidFill>
            <a:schemeClr val="accent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5939021" y="-640413"/>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1993232" y="3951756"/>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6858638" y="-3020938"/>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8" name="Shape 88"/>
        <p:cNvGrpSpPr/>
        <p:nvPr/>
      </p:nvGrpSpPr>
      <p:grpSpPr>
        <a:xfrm>
          <a:off x="0" y="0"/>
          <a:ext cx="0" cy="0"/>
          <a:chOff x="0" y="0"/>
          <a:chExt cx="0" cy="0"/>
        </a:xfrm>
      </p:grpSpPr>
      <p:sp>
        <p:nvSpPr>
          <p:cNvPr id="89" name="Google Shape;89;p11"/>
          <p:cNvSpPr txBox="1"/>
          <p:nvPr>
            <p:ph type="title"/>
          </p:nvPr>
        </p:nvSpPr>
        <p:spPr>
          <a:xfrm>
            <a:off x="2135550" y="1189100"/>
            <a:ext cx="4872900" cy="196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15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90" name="Google Shape;90;p11"/>
          <p:cNvSpPr txBox="1"/>
          <p:nvPr>
            <p:ph idx="1" type="subTitle"/>
          </p:nvPr>
        </p:nvSpPr>
        <p:spPr>
          <a:xfrm>
            <a:off x="2135550" y="3153500"/>
            <a:ext cx="4872900" cy="6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91" name="Google Shape;91;p11"/>
          <p:cNvSpPr/>
          <p:nvPr/>
        </p:nvSpPr>
        <p:spPr>
          <a:xfrm>
            <a:off x="-4257037" y="37"/>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1"/>
          <p:cNvSpPr/>
          <p:nvPr/>
        </p:nvSpPr>
        <p:spPr>
          <a:xfrm>
            <a:off x="6781988" y="3153512"/>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1"/>
          <p:cNvSpPr/>
          <p:nvPr/>
        </p:nvSpPr>
        <p:spPr>
          <a:xfrm>
            <a:off x="5941288" y="-3312263"/>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12"/>
          <p:cNvSpPr txBox="1"/>
          <p:nvPr>
            <p:ph type="title"/>
          </p:nvPr>
        </p:nvSpPr>
        <p:spPr>
          <a:xfrm>
            <a:off x="720000" y="4014450"/>
            <a:ext cx="7704000" cy="572700"/>
          </a:xfrm>
          <a:prstGeom prst="rect">
            <a:avLst/>
          </a:prstGeom>
          <a:solidFill>
            <a:schemeClr val="accen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solidFill>
                  <a:schemeClr val="lt1"/>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96" name="Google Shape;96;p12"/>
          <p:cNvSpPr/>
          <p:nvPr/>
        </p:nvSpPr>
        <p:spPr>
          <a:xfrm>
            <a:off x="6875688" y="-2748863"/>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97" name="Shape 97"/>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98" name="Shape 98"/>
        <p:cNvGrpSpPr/>
        <p:nvPr/>
      </p:nvGrpSpPr>
      <p:grpSpPr>
        <a:xfrm>
          <a:off x="0" y="0"/>
          <a:ext cx="0" cy="0"/>
          <a:chOff x="0" y="0"/>
          <a:chExt cx="0" cy="0"/>
        </a:xfrm>
      </p:grpSpPr>
      <p:sp>
        <p:nvSpPr>
          <p:cNvPr id="99" name="Google Shape;99;p14"/>
          <p:cNvSpPr/>
          <p:nvPr/>
        </p:nvSpPr>
        <p:spPr>
          <a:xfrm>
            <a:off x="7389113" y="-380663"/>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4"/>
          <p:cNvSpPr/>
          <p:nvPr/>
        </p:nvSpPr>
        <p:spPr>
          <a:xfrm>
            <a:off x="1573563" y="4025187"/>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4"/>
          <p:cNvSpPr/>
          <p:nvPr/>
        </p:nvSpPr>
        <p:spPr>
          <a:xfrm>
            <a:off x="-3548712" y="-3748463"/>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02" name="Shape 102"/>
        <p:cNvGrpSpPr/>
        <p:nvPr/>
      </p:nvGrpSpPr>
      <p:grpSpPr>
        <a:xfrm>
          <a:off x="0" y="0"/>
          <a:ext cx="0" cy="0"/>
          <a:chOff x="0" y="0"/>
          <a:chExt cx="0" cy="0"/>
        </a:xfrm>
      </p:grpSpPr>
      <p:sp>
        <p:nvSpPr>
          <p:cNvPr id="103" name="Google Shape;103;p15"/>
          <p:cNvSpPr/>
          <p:nvPr/>
        </p:nvSpPr>
        <p:spPr>
          <a:xfrm>
            <a:off x="7389113" y="-380663"/>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5"/>
          <p:cNvSpPr/>
          <p:nvPr/>
        </p:nvSpPr>
        <p:spPr>
          <a:xfrm>
            <a:off x="3812713" y="4006437"/>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5"/>
          <p:cNvSpPr/>
          <p:nvPr/>
        </p:nvSpPr>
        <p:spPr>
          <a:xfrm>
            <a:off x="-4204537" y="2566162"/>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4" name="Shape 14"/>
        <p:cNvGrpSpPr/>
        <p:nvPr/>
      </p:nvGrpSpPr>
      <p:grpSpPr>
        <a:xfrm>
          <a:off x="0" y="0"/>
          <a:ext cx="0" cy="0"/>
          <a:chOff x="0" y="0"/>
          <a:chExt cx="0" cy="0"/>
        </a:xfrm>
      </p:grpSpPr>
      <p:sp>
        <p:nvSpPr>
          <p:cNvPr id="15" name="Google Shape;15;p3"/>
          <p:cNvSpPr txBox="1"/>
          <p:nvPr>
            <p:ph idx="1" type="subTitle"/>
          </p:nvPr>
        </p:nvSpPr>
        <p:spPr>
          <a:xfrm>
            <a:off x="1418675" y="1784350"/>
            <a:ext cx="2973000" cy="44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6" name="Google Shape;16;p3"/>
          <p:cNvSpPr txBox="1"/>
          <p:nvPr>
            <p:ph idx="2" type="subTitle"/>
          </p:nvPr>
        </p:nvSpPr>
        <p:spPr>
          <a:xfrm>
            <a:off x="5126625" y="1792075"/>
            <a:ext cx="2973000" cy="44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7" name="Google Shape;17;p3"/>
          <p:cNvSpPr txBox="1"/>
          <p:nvPr>
            <p:ph idx="3" type="subTitle"/>
          </p:nvPr>
        </p:nvSpPr>
        <p:spPr>
          <a:xfrm>
            <a:off x="1418675" y="2821288"/>
            <a:ext cx="2973000" cy="44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8" name="Google Shape;18;p3"/>
          <p:cNvSpPr txBox="1"/>
          <p:nvPr>
            <p:ph idx="4" type="subTitle"/>
          </p:nvPr>
        </p:nvSpPr>
        <p:spPr>
          <a:xfrm>
            <a:off x="5126625" y="2829013"/>
            <a:ext cx="2973000" cy="44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9" name="Google Shape;19;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0" name="Google Shape;20;p3"/>
          <p:cNvSpPr txBox="1"/>
          <p:nvPr>
            <p:ph idx="5" type="title"/>
          </p:nvPr>
        </p:nvSpPr>
        <p:spPr>
          <a:xfrm>
            <a:off x="683975" y="1473775"/>
            <a:ext cx="734700" cy="39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1" name="Google Shape;21;p3"/>
          <p:cNvSpPr txBox="1"/>
          <p:nvPr>
            <p:ph idx="6" type="title"/>
          </p:nvPr>
        </p:nvSpPr>
        <p:spPr>
          <a:xfrm>
            <a:off x="4391800" y="1473775"/>
            <a:ext cx="734700" cy="39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2" name="Google Shape;22;p3"/>
          <p:cNvSpPr txBox="1"/>
          <p:nvPr>
            <p:ph idx="7" type="title"/>
          </p:nvPr>
        </p:nvSpPr>
        <p:spPr>
          <a:xfrm>
            <a:off x="683975" y="2503000"/>
            <a:ext cx="734700" cy="39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3" name="Google Shape;23;p3"/>
          <p:cNvSpPr txBox="1"/>
          <p:nvPr>
            <p:ph idx="8" type="title"/>
          </p:nvPr>
        </p:nvSpPr>
        <p:spPr>
          <a:xfrm>
            <a:off x="4391800" y="2502900"/>
            <a:ext cx="734700" cy="39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4" name="Google Shape;24;p3"/>
          <p:cNvSpPr txBox="1"/>
          <p:nvPr>
            <p:ph idx="9" type="title"/>
          </p:nvPr>
        </p:nvSpPr>
        <p:spPr>
          <a:xfrm>
            <a:off x="683975" y="3532225"/>
            <a:ext cx="734700" cy="39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5" name="Google Shape;25;p3"/>
          <p:cNvSpPr txBox="1"/>
          <p:nvPr>
            <p:ph idx="13" type="title"/>
          </p:nvPr>
        </p:nvSpPr>
        <p:spPr>
          <a:xfrm>
            <a:off x="4391800" y="3532225"/>
            <a:ext cx="734700" cy="39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6" name="Google Shape;26;p3"/>
          <p:cNvSpPr txBox="1"/>
          <p:nvPr>
            <p:ph idx="14" type="subTitle"/>
          </p:nvPr>
        </p:nvSpPr>
        <p:spPr>
          <a:xfrm>
            <a:off x="1418675" y="1473775"/>
            <a:ext cx="2973000" cy="394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2000">
                <a:solidFill>
                  <a:schemeClr val="dk1"/>
                </a:solidFill>
                <a:latin typeface="Montserrat"/>
                <a:ea typeface="Montserrat"/>
                <a:cs typeface="Montserrat"/>
                <a:sym typeface="Montserrat"/>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7" name="Google Shape;27;p3"/>
          <p:cNvSpPr txBox="1"/>
          <p:nvPr>
            <p:ph idx="15" type="subTitle"/>
          </p:nvPr>
        </p:nvSpPr>
        <p:spPr>
          <a:xfrm>
            <a:off x="1418675" y="2503000"/>
            <a:ext cx="2973000" cy="394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2000">
                <a:solidFill>
                  <a:schemeClr val="dk1"/>
                </a:solidFill>
                <a:latin typeface="Montserrat"/>
                <a:ea typeface="Montserrat"/>
                <a:cs typeface="Montserrat"/>
                <a:sym typeface="Montserrat"/>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 name="Google Shape;28;p3"/>
          <p:cNvSpPr txBox="1"/>
          <p:nvPr>
            <p:ph idx="16" type="subTitle"/>
          </p:nvPr>
        </p:nvSpPr>
        <p:spPr>
          <a:xfrm>
            <a:off x="1418675" y="3532225"/>
            <a:ext cx="2973000" cy="394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2000">
                <a:solidFill>
                  <a:schemeClr val="dk1"/>
                </a:solidFill>
                <a:latin typeface="Montserrat"/>
                <a:ea typeface="Montserrat"/>
                <a:cs typeface="Montserrat"/>
                <a:sym typeface="Montserrat"/>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 name="Google Shape;29;p3"/>
          <p:cNvSpPr txBox="1"/>
          <p:nvPr>
            <p:ph idx="17" type="subTitle"/>
          </p:nvPr>
        </p:nvSpPr>
        <p:spPr>
          <a:xfrm>
            <a:off x="5126400" y="1473775"/>
            <a:ext cx="2973000" cy="394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2000">
                <a:solidFill>
                  <a:schemeClr val="dk1"/>
                </a:solidFill>
                <a:latin typeface="Montserrat"/>
                <a:ea typeface="Montserrat"/>
                <a:cs typeface="Montserrat"/>
                <a:sym typeface="Montserrat"/>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 name="Google Shape;30;p3"/>
          <p:cNvSpPr txBox="1"/>
          <p:nvPr>
            <p:ph idx="18" type="subTitle"/>
          </p:nvPr>
        </p:nvSpPr>
        <p:spPr>
          <a:xfrm>
            <a:off x="5126400" y="2503000"/>
            <a:ext cx="2973000" cy="394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2000">
                <a:solidFill>
                  <a:schemeClr val="dk1"/>
                </a:solidFill>
                <a:latin typeface="Montserrat"/>
                <a:ea typeface="Montserrat"/>
                <a:cs typeface="Montserrat"/>
                <a:sym typeface="Montserrat"/>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1" name="Google Shape;31;p3"/>
          <p:cNvSpPr txBox="1"/>
          <p:nvPr>
            <p:ph idx="19" type="subTitle"/>
          </p:nvPr>
        </p:nvSpPr>
        <p:spPr>
          <a:xfrm>
            <a:off x="5126400" y="3532225"/>
            <a:ext cx="2973000" cy="394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2000">
                <a:solidFill>
                  <a:schemeClr val="dk1"/>
                </a:solidFill>
                <a:latin typeface="Montserrat"/>
                <a:ea typeface="Montserrat"/>
                <a:cs typeface="Montserrat"/>
                <a:sym typeface="Montserrat"/>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 name="Google Shape;32;p3"/>
          <p:cNvSpPr/>
          <p:nvPr/>
        </p:nvSpPr>
        <p:spPr>
          <a:xfrm>
            <a:off x="6463438" y="-3179363"/>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
          <p:cNvSpPr/>
          <p:nvPr/>
        </p:nvSpPr>
        <p:spPr>
          <a:xfrm>
            <a:off x="-3746112" y="2481912"/>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6580863" y="3083012"/>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txBox="1"/>
          <p:nvPr>
            <p:ph idx="20" type="subTitle"/>
          </p:nvPr>
        </p:nvSpPr>
        <p:spPr>
          <a:xfrm>
            <a:off x="1418675" y="3850525"/>
            <a:ext cx="2973000" cy="44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36" name="Google Shape;36;p3"/>
          <p:cNvSpPr txBox="1"/>
          <p:nvPr>
            <p:ph idx="21" type="subTitle"/>
          </p:nvPr>
        </p:nvSpPr>
        <p:spPr>
          <a:xfrm>
            <a:off x="5126625" y="3858250"/>
            <a:ext cx="2973000" cy="44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4"/>
          <p:cNvSpPr txBox="1"/>
          <p:nvPr>
            <p:ph type="title"/>
          </p:nvPr>
        </p:nvSpPr>
        <p:spPr>
          <a:xfrm>
            <a:off x="4583925" y="2081812"/>
            <a:ext cx="2840400" cy="176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9" name="Google Shape;39;p4"/>
          <p:cNvSpPr txBox="1"/>
          <p:nvPr>
            <p:ph idx="2" type="title"/>
          </p:nvPr>
        </p:nvSpPr>
        <p:spPr>
          <a:xfrm>
            <a:off x="4583925" y="1274173"/>
            <a:ext cx="1164300" cy="73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6000">
                <a:solidFill>
                  <a:schemeClr val="accen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40" name="Google Shape;40;p4"/>
          <p:cNvSpPr/>
          <p:nvPr/>
        </p:nvSpPr>
        <p:spPr>
          <a:xfrm>
            <a:off x="-5444071" y="37"/>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5095856" y="3296781"/>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6062863" y="-1846663"/>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2428771" y="-4117638"/>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4" name="Shape 44"/>
        <p:cNvGrpSpPr/>
        <p:nvPr/>
      </p:nvGrpSpPr>
      <p:grpSpPr>
        <a:xfrm>
          <a:off x="0" y="0"/>
          <a:ext cx="0" cy="0"/>
          <a:chOff x="0" y="0"/>
          <a:chExt cx="0" cy="0"/>
        </a:xfrm>
      </p:grpSpPr>
      <p:sp>
        <p:nvSpPr>
          <p:cNvPr id="45" name="Google Shape;45;p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6" name="Google Shape;46;p5"/>
          <p:cNvSpPr txBox="1"/>
          <p:nvPr>
            <p:ph idx="1" type="subTitle"/>
          </p:nvPr>
        </p:nvSpPr>
        <p:spPr>
          <a:xfrm>
            <a:off x="1933575" y="1498950"/>
            <a:ext cx="6490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47" name="Google Shape;47;p5"/>
          <p:cNvSpPr txBox="1"/>
          <p:nvPr>
            <p:ph idx="2" type="subTitle"/>
          </p:nvPr>
        </p:nvSpPr>
        <p:spPr>
          <a:xfrm>
            <a:off x="1933575" y="2675500"/>
            <a:ext cx="6490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48" name="Google Shape;48;p5"/>
          <p:cNvSpPr txBox="1"/>
          <p:nvPr>
            <p:ph idx="3" type="subTitle"/>
          </p:nvPr>
        </p:nvSpPr>
        <p:spPr>
          <a:xfrm>
            <a:off x="1933575" y="3866125"/>
            <a:ext cx="6490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49" name="Google Shape;49;p5"/>
          <p:cNvSpPr txBox="1"/>
          <p:nvPr>
            <p:ph idx="4" type="subTitle"/>
          </p:nvPr>
        </p:nvSpPr>
        <p:spPr>
          <a:xfrm>
            <a:off x="1933575" y="1187550"/>
            <a:ext cx="6490500" cy="38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20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0" name="Google Shape;50;p5"/>
          <p:cNvSpPr txBox="1"/>
          <p:nvPr>
            <p:ph idx="5" type="subTitle"/>
          </p:nvPr>
        </p:nvSpPr>
        <p:spPr>
          <a:xfrm>
            <a:off x="1933585" y="2364100"/>
            <a:ext cx="6490500" cy="38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20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1" name="Google Shape;51;p5"/>
          <p:cNvSpPr txBox="1"/>
          <p:nvPr>
            <p:ph idx="6" type="subTitle"/>
          </p:nvPr>
        </p:nvSpPr>
        <p:spPr>
          <a:xfrm>
            <a:off x="1933575" y="3554726"/>
            <a:ext cx="6490500" cy="38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20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2" name="Google Shape;52;p5"/>
          <p:cNvSpPr/>
          <p:nvPr/>
        </p:nvSpPr>
        <p:spPr>
          <a:xfrm>
            <a:off x="6939413" y="-3344088"/>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
          <p:cNvSpPr/>
          <p:nvPr/>
        </p:nvSpPr>
        <p:spPr>
          <a:xfrm>
            <a:off x="-5143912" y="2129812"/>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
          <p:cNvSpPr/>
          <p:nvPr/>
        </p:nvSpPr>
        <p:spPr>
          <a:xfrm>
            <a:off x="7506513" y="3123337"/>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Numbers and text">
    <p:spTree>
      <p:nvGrpSpPr>
        <p:cNvPr id="55" name="Shape 55"/>
        <p:cNvGrpSpPr/>
        <p:nvPr/>
      </p:nvGrpSpPr>
      <p:grpSpPr>
        <a:xfrm>
          <a:off x="0" y="0"/>
          <a:ext cx="0" cy="0"/>
          <a:chOff x="0" y="0"/>
          <a:chExt cx="0" cy="0"/>
        </a:xfrm>
      </p:grpSpPr>
      <p:sp>
        <p:nvSpPr>
          <p:cNvPr id="56" name="Google Shape;56;p6"/>
          <p:cNvSpPr txBox="1"/>
          <p:nvPr>
            <p:ph type="title"/>
          </p:nvPr>
        </p:nvSpPr>
        <p:spPr>
          <a:xfrm>
            <a:off x="4938163" y="759638"/>
            <a:ext cx="3492600" cy="76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4000">
                <a:solidFill>
                  <a:schemeClr val="accen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57" name="Google Shape;57;p6"/>
          <p:cNvSpPr txBox="1"/>
          <p:nvPr>
            <p:ph idx="1" type="subTitle"/>
          </p:nvPr>
        </p:nvSpPr>
        <p:spPr>
          <a:xfrm>
            <a:off x="4938175" y="1457450"/>
            <a:ext cx="3492600" cy="320100"/>
          </a:xfrm>
          <a:prstGeom prst="rect">
            <a:avLst/>
          </a:prstGeom>
          <a:solidFill>
            <a:schemeClr val="accent1"/>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200"/>
              <a:buFont typeface="PT Sans"/>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58" name="Google Shape;58;p6"/>
          <p:cNvSpPr txBox="1"/>
          <p:nvPr>
            <p:ph idx="2" type="title"/>
          </p:nvPr>
        </p:nvSpPr>
        <p:spPr>
          <a:xfrm>
            <a:off x="4938175" y="3355514"/>
            <a:ext cx="3492600" cy="76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4000">
                <a:solidFill>
                  <a:schemeClr val="accen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59" name="Google Shape;59;p6"/>
          <p:cNvSpPr txBox="1"/>
          <p:nvPr>
            <p:ph idx="3" type="subTitle"/>
          </p:nvPr>
        </p:nvSpPr>
        <p:spPr>
          <a:xfrm>
            <a:off x="4938175" y="4060763"/>
            <a:ext cx="3492600" cy="323100"/>
          </a:xfrm>
          <a:prstGeom prst="rect">
            <a:avLst/>
          </a:prstGeom>
          <a:solidFill>
            <a:schemeClr val="accent1"/>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200"/>
              <a:buFont typeface="PT Sans"/>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60" name="Google Shape;60;p6"/>
          <p:cNvSpPr txBox="1"/>
          <p:nvPr>
            <p:ph idx="4" type="title"/>
          </p:nvPr>
        </p:nvSpPr>
        <p:spPr>
          <a:xfrm>
            <a:off x="4938163" y="2057576"/>
            <a:ext cx="3492600" cy="76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4000">
                <a:solidFill>
                  <a:schemeClr val="accen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61" name="Google Shape;61;p6"/>
          <p:cNvSpPr txBox="1"/>
          <p:nvPr>
            <p:ph idx="5" type="subTitle"/>
          </p:nvPr>
        </p:nvSpPr>
        <p:spPr>
          <a:xfrm>
            <a:off x="4938163" y="2759107"/>
            <a:ext cx="3492600" cy="320100"/>
          </a:xfrm>
          <a:prstGeom prst="rect">
            <a:avLst/>
          </a:prstGeom>
          <a:solidFill>
            <a:schemeClr val="accent1"/>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200"/>
              <a:buFont typeface="PT Sans"/>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62" name="Google Shape;62;p6"/>
          <p:cNvSpPr/>
          <p:nvPr/>
        </p:nvSpPr>
        <p:spPr>
          <a:xfrm>
            <a:off x="6639613" y="-2928988"/>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
          <p:cNvSpPr/>
          <p:nvPr/>
        </p:nvSpPr>
        <p:spPr>
          <a:xfrm>
            <a:off x="-3267637" y="-3299188"/>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6"/>
          <p:cNvSpPr/>
          <p:nvPr/>
        </p:nvSpPr>
        <p:spPr>
          <a:xfrm>
            <a:off x="6080538" y="3772112"/>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6"/>
          <p:cNvSpPr/>
          <p:nvPr/>
        </p:nvSpPr>
        <p:spPr>
          <a:xfrm>
            <a:off x="-3445712" y="2563712"/>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7"/>
          <p:cNvSpPr/>
          <p:nvPr/>
        </p:nvSpPr>
        <p:spPr>
          <a:xfrm>
            <a:off x="-5949846" y="787012"/>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7"/>
          <p:cNvSpPr/>
          <p:nvPr/>
        </p:nvSpPr>
        <p:spPr>
          <a:xfrm>
            <a:off x="4496256" y="3933856"/>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7"/>
          <p:cNvSpPr/>
          <p:nvPr/>
        </p:nvSpPr>
        <p:spPr>
          <a:xfrm>
            <a:off x="6737438" y="-3120813"/>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1" name="Shape 71"/>
        <p:cNvGrpSpPr/>
        <p:nvPr/>
      </p:nvGrpSpPr>
      <p:grpSpPr>
        <a:xfrm>
          <a:off x="0" y="0"/>
          <a:ext cx="0" cy="0"/>
          <a:chOff x="0" y="0"/>
          <a:chExt cx="0" cy="0"/>
        </a:xfrm>
      </p:grpSpPr>
      <p:sp>
        <p:nvSpPr>
          <p:cNvPr id="72" name="Google Shape;72;p8"/>
          <p:cNvSpPr/>
          <p:nvPr/>
        </p:nvSpPr>
        <p:spPr>
          <a:xfrm>
            <a:off x="-1227787" y="3010487"/>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a:off x="-2402812" y="-3120788"/>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8"/>
          <p:cNvSpPr txBox="1"/>
          <p:nvPr>
            <p:ph hasCustomPrompt="1" type="title"/>
          </p:nvPr>
        </p:nvSpPr>
        <p:spPr>
          <a:xfrm>
            <a:off x="713225" y="1340275"/>
            <a:ext cx="6576000" cy="157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75" name="Google Shape;75;p8"/>
          <p:cNvSpPr txBox="1"/>
          <p:nvPr>
            <p:ph idx="1" type="subTitle"/>
          </p:nvPr>
        </p:nvSpPr>
        <p:spPr>
          <a:xfrm>
            <a:off x="882550" y="2960366"/>
            <a:ext cx="3873000" cy="310800"/>
          </a:xfrm>
          <a:prstGeom prst="rect">
            <a:avLst/>
          </a:prstGeom>
          <a:solidFill>
            <a:schemeClr val="accent1"/>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sp>
        <p:nvSpPr>
          <p:cNvPr id="76" name="Google Shape;76;p8"/>
          <p:cNvSpPr/>
          <p:nvPr/>
        </p:nvSpPr>
        <p:spPr>
          <a:xfrm>
            <a:off x="7128363" y="-3215688"/>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7" name="Shape 77"/>
        <p:cNvGrpSpPr/>
        <p:nvPr/>
      </p:nvGrpSpPr>
      <p:grpSpPr>
        <a:xfrm>
          <a:off x="0" y="0"/>
          <a:ext cx="0" cy="0"/>
          <a:chOff x="0" y="0"/>
          <a:chExt cx="0" cy="0"/>
        </a:xfrm>
      </p:grpSpPr>
      <p:sp>
        <p:nvSpPr>
          <p:cNvPr id="78" name="Google Shape;78;p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9" name="Google Shape;79;p9"/>
          <p:cNvSpPr txBox="1"/>
          <p:nvPr>
            <p:ph idx="1" type="body"/>
          </p:nvPr>
        </p:nvSpPr>
        <p:spPr>
          <a:xfrm>
            <a:off x="720000" y="1215751"/>
            <a:ext cx="7704000" cy="3273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Font typeface="Nunito Light"/>
              <a:buChar char="●"/>
              <a:defRPr/>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sp>
        <p:nvSpPr>
          <p:cNvPr id="80" name="Google Shape;80;p9"/>
          <p:cNvSpPr/>
          <p:nvPr/>
        </p:nvSpPr>
        <p:spPr>
          <a:xfrm>
            <a:off x="4778954" y="3875362"/>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9"/>
          <p:cNvSpPr/>
          <p:nvPr/>
        </p:nvSpPr>
        <p:spPr>
          <a:xfrm>
            <a:off x="-1993232" y="3951756"/>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9"/>
          <p:cNvSpPr/>
          <p:nvPr/>
        </p:nvSpPr>
        <p:spPr>
          <a:xfrm>
            <a:off x="6071663" y="-3354988"/>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3" name="Shape 83"/>
        <p:cNvGrpSpPr/>
        <p:nvPr/>
      </p:nvGrpSpPr>
      <p:grpSpPr>
        <a:xfrm>
          <a:off x="0" y="0"/>
          <a:ext cx="0" cy="0"/>
          <a:chOff x="0" y="0"/>
          <a:chExt cx="0" cy="0"/>
        </a:xfrm>
      </p:grpSpPr>
      <p:sp>
        <p:nvSpPr>
          <p:cNvPr id="84" name="Google Shape;84;p10"/>
          <p:cNvSpPr/>
          <p:nvPr/>
        </p:nvSpPr>
        <p:spPr>
          <a:xfrm>
            <a:off x="5352888" y="-2558763"/>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0"/>
          <p:cNvSpPr/>
          <p:nvPr/>
        </p:nvSpPr>
        <p:spPr>
          <a:xfrm>
            <a:off x="-4257037" y="37"/>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0"/>
          <p:cNvSpPr/>
          <p:nvPr/>
        </p:nvSpPr>
        <p:spPr>
          <a:xfrm>
            <a:off x="6826038" y="3450262"/>
            <a:ext cx="6669840" cy="5143431"/>
          </a:xfrm>
          <a:custGeom>
            <a:rect b="b" l="l" r="r" t="t"/>
            <a:pathLst>
              <a:path extrusionOk="0" h="152105" w="197245">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0"/>
          <p:cNvSpPr txBox="1"/>
          <p:nvPr>
            <p:ph type="title"/>
          </p:nvPr>
        </p:nvSpPr>
        <p:spPr>
          <a:xfrm>
            <a:off x="2317950" y="1307100"/>
            <a:ext cx="4508100" cy="2529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100000">
              <a:schemeClr val="lt1"/>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1pPr>
            <a:lvl2pPr indent="-304800" lvl="1" marL="914400" marR="0" rtl="0" algn="l">
              <a:lnSpc>
                <a:spcPct val="100000"/>
              </a:lnSpc>
              <a:spcBef>
                <a:spcPts val="160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2pPr>
            <a:lvl3pPr indent="-304800" lvl="2" marL="1371600" marR="0" rtl="0" algn="l">
              <a:lnSpc>
                <a:spcPct val="100000"/>
              </a:lnSpc>
              <a:spcBef>
                <a:spcPts val="160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3pPr>
            <a:lvl4pPr indent="-304800" lvl="3" marL="1828800" marR="0" rtl="0" algn="l">
              <a:lnSpc>
                <a:spcPct val="100000"/>
              </a:lnSpc>
              <a:spcBef>
                <a:spcPts val="160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4pPr>
            <a:lvl5pPr indent="-304800" lvl="4" marL="2286000" marR="0" rtl="0" algn="l">
              <a:lnSpc>
                <a:spcPct val="100000"/>
              </a:lnSpc>
              <a:spcBef>
                <a:spcPts val="160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5pPr>
            <a:lvl6pPr indent="-304800" lvl="5" marL="2743200" marR="0" rtl="0" algn="l">
              <a:lnSpc>
                <a:spcPct val="100000"/>
              </a:lnSpc>
              <a:spcBef>
                <a:spcPts val="160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6pPr>
            <a:lvl7pPr indent="-304800" lvl="6" marL="3200400" marR="0" rtl="0" algn="l">
              <a:lnSpc>
                <a:spcPct val="100000"/>
              </a:lnSpc>
              <a:spcBef>
                <a:spcPts val="160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7pPr>
            <a:lvl8pPr indent="-304800" lvl="7" marL="3657600" marR="0" rtl="0" algn="l">
              <a:lnSpc>
                <a:spcPct val="100000"/>
              </a:lnSpc>
              <a:spcBef>
                <a:spcPts val="160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8pPr>
            <a:lvl9pPr indent="-304800" lvl="8" marL="4114800" marR="0" rtl="0" algn="l">
              <a:lnSpc>
                <a:spcPct val="100000"/>
              </a:lnSpc>
              <a:spcBef>
                <a:spcPts val="1600"/>
              </a:spcBef>
              <a:spcAft>
                <a:spcPts val="160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idx="1" type="subTitle"/>
          </p:nvPr>
        </p:nvSpPr>
        <p:spPr>
          <a:xfrm>
            <a:off x="750225" y="3440838"/>
            <a:ext cx="3859500" cy="309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r>
              <a:rPr lang="en-US"/>
              <a:t>Nhóm 10</a:t>
            </a:r>
            <a:endParaRPr/>
          </a:p>
        </p:txBody>
      </p:sp>
      <p:sp>
        <p:nvSpPr>
          <p:cNvPr id="111" name="Google Shape;111;p16"/>
          <p:cNvSpPr txBox="1"/>
          <p:nvPr>
            <p:ph type="ctrTitle"/>
          </p:nvPr>
        </p:nvSpPr>
        <p:spPr>
          <a:xfrm>
            <a:off x="713225" y="1014400"/>
            <a:ext cx="4165800" cy="24363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SzPts val="5200"/>
              <a:buNone/>
            </a:pPr>
            <a:r>
              <a:rPr lang="en-US"/>
              <a:t>Báo cáo </a:t>
            </a:r>
            <a:r>
              <a:rPr b="0" lang="en-US">
                <a:latin typeface="Montserrat Light"/>
                <a:ea typeface="Montserrat Light"/>
                <a:cs typeface="Montserrat Light"/>
                <a:sym typeface="Montserrat Light"/>
              </a:rPr>
              <a:t>Cuối kì</a:t>
            </a:r>
            <a:endParaRPr b="0">
              <a:latin typeface="Montserrat Light"/>
              <a:ea typeface="Montserrat Light"/>
              <a:cs typeface="Montserrat Light"/>
              <a:sym typeface="Montserrat Light"/>
            </a:endParaRPr>
          </a:p>
        </p:txBody>
      </p:sp>
      <p:grpSp>
        <p:nvGrpSpPr>
          <p:cNvPr id="112" name="Google Shape;112;p16"/>
          <p:cNvGrpSpPr/>
          <p:nvPr/>
        </p:nvGrpSpPr>
        <p:grpSpPr>
          <a:xfrm>
            <a:off x="4879002" y="912210"/>
            <a:ext cx="3937890" cy="3411025"/>
            <a:chOff x="4879002" y="912210"/>
            <a:chExt cx="3937890" cy="3411025"/>
          </a:xfrm>
        </p:grpSpPr>
        <p:sp>
          <p:nvSpPr>
            <p:cNvPr id="113" name="Google Shape;113;p16"/>
            <p:cNvSpPr/>
            <p:nvPr/>
          </p:nvSpPr>
          <p:spPr>
            <a:xfrm>
              <a:off x="5452246" y="1252165"/>
              <a:ext cx="80526" cy="29279"/>
            </a:xfrm>
            <a:custGeom>
              <a:rect b="b" l="l" r="r" t="t"/>
              <a:pathLst>
                <a:path extrusionOk="0" h="46225" w="127119">
                  <a:moveTo>
                    <a:pt x="119775" y="0"/>
                  </a:moveTo>
                  <a:cubicBezTo>
                    <a:pt x="119175" y="0"/>
                    <a:pt x="118566" y="81"/>
                    <a:pt x="117964" y="249"/>
                  </a:cubicBezTo>
                  <a:lnTo>
                    <a:pt x="5486" y="33359"/>
                  </a:lnTo>
                  <a:cubicBezTo>
                    <a:pt x="1977" y="34408"/>
                    <a:pt x="1" y="38038"/>
                    <a:pt x="1009" y="41506"/>
                  </a:cubicBezTo>
                  <a:cubicBezTo>
                    <a:pt x="1856" y="44369"/>
                    <a:pt x="4478" y="46224"/>
                    <a:pt x="7341" y="46224"/>
                  </a:cubicBezTo>
                  <a:cubicBezTo>
                    <a:pt x="7946" y="46224"/>
                    <a:pt x="8551" y="46144"/>
                    <a:pt x="9156" y="45942"/>
                  </a:cubicBezTo>
                  <a:lnTo>
                    <a:pt x="121634" y="12832"/>
                  </a:lnTo>
                  <a:cubicBezTo>
                    <a:pt x="125102" y="11824"/>
                    <a:pt x="127118" y="8154"/>
                    <a:pt x="126070" y="4685"/>
                  </a:cubicBezTo>
                  <a:cubicBezTo>
                    <a:pt x="125270" y="1820"/>
                    <a:pt x="122626" y="0"/>
                    <a:pt x="119775" y="0"/>
                  </a:cubicBezTo>
                  <a:close/>
                </a:path>
              </a:pathLst>
            </a:custGeom>
            <a:solidFill>
              <a:srgbClr val="B5B5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6"/>
            <p:cNvSpPr/>
            <p:nvPr/>
          </p:nvSpPr>
          <p:spPr>
            <a:xfrm>
              <a:off x="7394541" y="1987380"/>
              <a:ext cx="208006" cy="1422423"/>
            </a:xfrm>
            <a:custGeom>
              <a:rect b="b" l="l" r="r" t="t"/>
              <a:pathLst>
                <a:path extrusionOk="0" h="2245687" w="328360">
                  <a:moveTo>
                    <a:pt x="259841" y="1"/>
                  </a:moveTo>
                  <a:lnTo>
                    <a:pt x="142362" y="1014963"/>
                  </a:lnTo>
                  <a:lnTo>
                    <a:pt x="0" y="2245686"/>
                  </a:lnTo>
                  <a:lnTo>
                    <a:pt x="78562" y="2245686"/>
                  </a:lnTo>
                  <a:lnTo>
                    <a:pt x="213422" y="1050412"/>
                  </a:lnTo>
                  <a:lnTo>
                    <a:pt x="328360" y="31619"/>
                  </a:lnTo>
                  <a:lnTo>
                    <a:pt x="25984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6"/>
            <p:cNvSpPr/>
            <p:nvPr/>
          </p:nvSpPr>
          <p:spPr>
            <a:xfrm>
              <a:off x="7394541" y="2629134"/>
              <a:ext cx="135196" cy="779543"/>
            </a:xfrm>
            <a:custGeom>
              <a:rect b="b" l="l" r="r" t="t"/>
              <a:pathLst>
                <a:path extrusionOk="0" h="1230724" w="213422">
                  <a:moveTo>
                    <a:pt x="142362" y="0"/>
                  </a:moveTo>
                  <a:lnTo>
                    <a:pt x="0" y="1230723"/>
                  </a:lnTo>
                  <a:lnTo>
                    <a:pt x="78562" y="1230723"/>
                  </a:lnTo>
                  <a:lnTo>
                    <a:pt x="213422" y="35449"/>
                  </a:lnTo>
                  <a:lnTo>
                    <a:pt x="142362" y="0"/>
                  </a:ln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6" name="Google Shape;116;p16"/>
            <p:cNvGrpSpPr/>
            <p:nvPr/>
          </p:nvGrpSpPr>
          <p:grpSpPr>
            <a:xfrm>
              <a:off x="6694090" y="1346792"/>
              <a:ext cx="876827" cy="655685"/>
              <a:chOff x="13206793" y="306708"/>
              <a:chExt cx="1258336" cy="941072"/>
            </a:xfrm>
          </p:grpSpPr>
          <p:sp>
            <p:nvSpPr>
              <p:cNvPr id="117" name="Google Shape;117;p16"/>
              <p:cNvSpPr/>
              <p:nvPr/>
            </p:nvSpPr>
            <p:spPr>
              <a:xfrm>
                <a:off x="13206793" y="306708"/>
                <a:ext cx="1258336" cy="941072"/>
              </a:xfrm>
              <a:custGeom>
                <a:rect b="b" l="l" r="r" t="t"/>
                <a:pathLst>
                  <a:path extrusionOk="0" h="1036994" w="1386596">
                    <a:moveTo>
                      <a:pt x="1193715" y="0"/>
                    </a:moveTo>
                    <a:cubicBezTo>
                      <a:pt x="1191037" y="0"/>
                      <a:pt x="1188333" y="266"/>
                      <a:pt x="1185636" y="818"/>
                    </a:cubicBezTo>
                    <a:lnTo>
                      <a:pt x="600259" y="124104"/>
                    </a:lnTo>
                    <a:lnTo>
                      <a:pt x="587515" y="126725"/>
                    </a:lnTo>
                    <a:lnTo>
                      <a:pt x="588725" y="140034"/>
                    </a:lnTo>
                    <a:lnTo>
                      <a:pt x="601469" y="137211"/>
                    </a:lnTo>
                    <a:lnTo>
                      <a:pt x="1188297" y="13764"/>
                    </a:lnTo>
                    <a:cubicBezTo>
                      <a:pt x="1190395" y="13239"/>
                      <a:pt x="1192330" y="13078"/>
                      <a:pt x="1194226" y="13078"/>
                    </a:cubicBezTo>
                    <a:cubicBezTo>
                      <a:pt x="1207534" y="13078"/>
                      <a:pt x="1219230" y="22515"/>
                      <a:pt x="1222053" y="35622"/>
                    </a:cubicBezTo>
                    <a:lnTo>
                      <a:pt x="1250727" y="172015"/>
                    </a:lnTo>
                    <a:lnTo>
                      <a:pt x="1253510" y="184759"/>
                    </a:lnTo>
                    <a:lnTo>
                      <a:pt x="1284119" y="330428"/>
                    </a:lnTo>
                    <a:lnTo>
                      <a:pt x="1286741" y="343172"/>
                    </a:lnTo>
                    <a:lnTo>
                      <a:pt x="1371553" y="745696"/>
                    </a:lnTo>
                    <a:cubicBezTo>
                      <a:pt x="1373126" y="753036"/>
                      <a:pt x="1371714" y="760739"/>
                      <a:pt x="1367520" y="767031"/>
                    </a:cubicBezTo>
                    <a:cubicBezTo>
                      <a:pt x="1363326" y="773524"/>
                      <a:pt x="1357034" y="777879"/>
                      <a:pt x="1349694" y="779291"/>
                    </a:cubicBezTo>
                    <a:lnTo>
                      <a:pt x="191483" y="1023201"/>
                    </a:lnTo>
                    <a:cubicBezTo>
                      <a:pt x="189552" y="1023620"/>
                      <a:pt x="187619" y="1023820"/>
                      <a:pt x="185709" y="1023820"/>
                    </a:cubicBezTo>
                    <a:cubicBezTo>
                      <a:pt x="172541" y="1023820"/>
                      <a:pt x="160470" y="1014304"/>
                      <a:pt x="157687" y="1001343"/>
                    </a:cubicBezTo>
                    <a:lnTo>
                      <a:pt x="76263" y="614183"/>
                    </a:lnTo>
                    <a:lnTo>
                      <a:pt x="73440" y="601278"/>
                    </a:lnTo>
                    <a:lnTo>
                      <a:pt x="40571" y="444599"/>
                    </a:lnTo>
                    <a:lnTo>
                      <a:pt x="37789" y="431855"/>
                    </a:lnTo>
                    <a:lnTo>
                      <a:pt x="15729" y="326919"/>
                    </a:lnTo>
                    <a:lnTo>
                      <a:pt x="12946" y="313973"/>
                    </a:lnTo>
                    <a:lnTo>
                      <a:pt x="0" y="315224"/>
                    </a:lnTo>
                    <a:lnTo>
                      <a:pt x="2622" y="328169"/>
                    </a:lnTo>
                    <a:lnTo>
                      <a:pt x="144943" y="1003964"/>
                    </a:lnTo>
                    <a:cubicBezTo>
                      <a:pt x="148936" y="1022999"/>
                      <a:pt x="166116" y="1036994"/>
                      <a:pt x="185514" y="1036994"/>
                    </a:cubicBezTo>
                    <a:cubicBezTo>
                      <a:pt x="188297" y="1036994"/>
                      <a:pt x="191281" y="1036631"/>
                      <a:pt x="194064" y="1036106"/>
                    </a:cubicBezTo>
                    <a:lnTo>
                      <a:pt x="1352316" y="792196"/>
                    </a:lnTo>
                    <a:cubicBezTo>
                      <a:pt x="1363164" y="789937"/>
                      <a:pt x="1372400" y="783485"/>
                      <a:pt x="1378530" y="774209"/>
                    </a:cubicBezTo>
                    <a:cubicBezTo>
                      <a:pt x="1384660" y="764933"/>
                      <a:pt x="1386596" y="753924"/>
                      <a:pt x="1384297" y="743075"/>
                    </a:cubicBezTo>
                    <a:lnTo>
                      <a:pt x="1299525" y="340389"/>
                    </a:lnTo>
                    <a:lnTo>
                      <a:pt x="1263834" y="171128"/>
                    </a:lnTo>
                    <a:lnTo>
                      <a:pt x="1263471" y="169232"/>
                    </a:lnTo>
                    <a:lnTo>
                      <a:pt x="1234797" y="33001"/>
                    </a:lnTo>
                    <a:cubicBezTo>
                      <a:pt x="1230797" y="13673"/>
                      <a:pt x="1212939" y="0"/>
                      <a:pt x="119371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6"/>
              <p:cNvSpPr/>
              <p:nvPr/>
            </p:nvSpPr>
            <p:spPr>
              <a:xfrm>
                <a:off x="13235303" y="460286"/>
                <a:ext cx="1150846" cy="405002"/>
              </a:xfrm>
              <a:custGeom>
                <a:rect b="b" l="l" r="r" t="t"/>
                <a:pathLst>
                  <a:path extrusionOk="0" h="446283" w="1268150">
                    <a:moveTo>
                      <a:pt x="1232176" y="0"/>
                    </a:moveTo>
                    <a:lnTo>
                      <a:pt x="1" y="264035"/>
                    </a:lnTo>
                    <a:lnTo>
                      <a:pt x="2743" y="276819"/>
                    </a:lnTo>
                    <a:lnTo>
                      <a:pt x="1222053" y="15567"/>
                    </a:lnTo>
                    <a:lnTo>
                      <a:pt x="1252703" y="161115"/>
                    </a:lnTo>
                    <a:lnTo>
                      <a:pt x="35611" y="433498"/>
                    </a:lnTo>
                    <a:lnTo>
                      <a:pt x="38515" y="446282"/>
                    </a:lnTo>
                    <a:lnTo>
                      <a:pt x="1261858" y="172488"/>
                    </a:lnTo>
                    <a:lnTo>
                      <a:pt x="1268149" y="171076"/>
                    </a:lnTo>
                    <a:lnTo>
                      <a:pt x="123217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6"/>
              <p:cNvSpPr/>
              <p:nvPr/>
            </p:nvSpPr>
            <p:spPr>
              <a:xfrm>
                <a:off x="13543025" y="749195"/>
                <a:ext cx="434318" cy="162206"/>
              </a:xfrm>
              <a:custGeom>
                <a:rect b="b" l="l" r="r" t="t"/>
                <a:pathLst>
                  <a:path extrusionOk="0" h="178739" w="478587">
                    <a:moveTo>
                      <a:pt x="454107" y="15406"/>
                    </a:moveTo>
                    <a:lnTo>
                      <a:pt x="463544" y="69608"/>
                    </a:lnTo>
                    <a:lnTo>
                      <a:pt x="27465" y="163172"/>
                    </a:lnTo>
                    <a:lnTo>
                      <a:pt x="15407" y="97395"/>
                    </a:lnTo>
                    <a:lnTo>
                      <a:pt x="454107" y="15406"/>
                    </a:lnTo>
                    <a:close/>
                    <a:moveTo>
                      <a:pt x="464753" y="0"/>
                    </a:moveTo>
                    <a:lnTo>
                      <a:pt x="1" y="86909"/>
                    </a:lnTo>
                    <a:lnTo>
                      <a:pt x="17141" y="178739"/>
                    </a:lnTo>
                    <a:lnTo>
                      <a:pt x="478586" y="79771"/>
                    </a:lnTo>
                    <a:lnTo>
                      <a:pt x="4647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6"/>
              <p:cNvSpPr/>
              <p:nvPr/>
            </p:nvSpPr>
            <p:spPr>
              <a:xfrm>
                <a:off x="13336572" y="853592"/>
                <a:ext cx="141381" cy="124895"/>
              </a:xfrm>
              <a:custGeom>
                <a:rect b="b" l="l" r="r" t="t"/>
                <a:pathLst>
                  <a:path extrusionOk="0" h="137625" w="155792">
                    <a:moveTo>
                      <a:pt x="104937" y="13169"/>
                    </a:moveTo>
                    <a:cubicBezTo>
                      <a:pt x="118568" y="13169"/>
                      <a:pt x="130304" y="22768"/>
                      <a:pt x="132764" y="36238"/>
                    </a:cubicBezTo>
                    <a:lnTo>
                      <a:pt x="140991" y="79067"/>
                    </a:lnTo>
                    <a:cubicBezTo>
                      <a:pt x="142362" y="86609"/>
                      <a:pt x="140749" y="94110"/>
                      <a:pt x="136393" y="100401"/>
                    </a:cubicBezTo>
                    <a:cubicBezTo>
                      <a:pt x="132199" y="106693"/>
                      <a:pt x="125747" y="110887"/>
                      <a:pt x="118205" y="112298"/>
                    </a:cubicBezTo>
                    <a:lnTo>
                      <a:pt x="56340" y="123994"/>
                    </a:lnTo>
                    <a:cubicBezTo>
                      <a:pt x="54509" y="124341"/>
                      <a:pt x="52692" y="124508"/>
                      <a:pt x="50905" y="124508"/>
                    </a:cubicBezTo>
                    <a:cubicBezTo>
                      <a:pt x="37346" y="124508"/>
                      <a:pt x="25568" y="114884"/>
                      <a:pt x="23109" y="101450"/>
                    </a:cubicBezTo>
                    <a:lnTo>
                      <a:pt x="14882" y="58459"/>
                    </a:lnTo>
                    <a:cubicBezTo>
                      <a:pt x="13470" y="51079"/>
                      <a:pt x="15083" y="43578"/>
                      <a:pt x="19439" y="37286"/>
                    </a:cubicBezTo>
                    <a:cubicBezTo>
                      <a:pt x="23633" y="30995"/>
                      <a:pt x="30086" y="26801"/>
                      <a:pt x="37627" y="25389"/>
                    </a:cubicBezTo>
                    <a:lnTo>
                      <a:pt x="99533" y="13492"/>
                    </a:lnTo>
                    <a:cubicBezTo>
                      <a:pt x="101267" y="13169"/>
                      <a:pt x="103203" y="13169"/>
                      <a:pt x="104937" y="13169"/>
                    </a:cubicBezTo>
                    <a:close/>
                    <a:moveTo>
                      <a:pt x="104909" y="1"/>
                    </a:moveTo>
                    <a:cubicBezTo>
                      <a:pt x="102328" y="1"/>
                      <a:pt x="99708" y="243"/>
                      <a:pt x="97073" y="748"/>
                    </a:cubicBezTo>
                    <a:lnTo>
                      <a:pt x="35167" y="12444"/>
                    </a:lnTo>
                    <a:cubicBezTo>
                      <a:pt x="24319" y="14541"/>
                      <a:pt x="14680" y="20671"/>
                      <a:pt x="8591" y="29745"/>
                    </a:cubicBezTo>
                    <a:cubicBezTo>
                      <a:pt x="2299" y="39020"/>
                      <a:pt x="0" y="50030"/>
                      <a:pt x="2138" y="60879"/>
                    </a:cubicBezTo>
                    <a:lnTo>
                      <a:pt x="10163" y="103910"/>
                    </a:lnTo>
                    <a:cubicBezTo>
                      <a:pt x="13995" y="123470"/>
                      <a:pt x="31134" y="137625"/>
                      <a:pt x="51057" y="137625"/>
                    </a:cubicBezTo>
                    <a:cubicBezTo>
                      <a:pt x="53517" y="137625"/>
                      <a:pt x="56139" y="137464"/>
                      <a:pt x="58760" y="136939"/>
                    </a:cubicBezTo>
                    <a:lnTo>
                      <a:pt x="120665" y="125244"/>
                    </a:lnTo>
                    <a:cubicBezTo>
                      <a:pt x="131675" y="123147"/>
                      <a:pt x="141112" y="117017"/>
                      <a:pt x="147242" y="107741"/>
                    </a:cubicBezTo>
                    <a:cubicBezTo>
                      <a:pt x="153533" y="98667"/>
                      <a:pt x="155792" y="87657"/>
                      <a:pt x="153735" y="76607"/>
                    </a:cubicBezTo>
                    <a:lnTo>
                      <a:pt x="145669" y="33778"/>
                    </a:lnTo>
                    <a:cubicBezTo>
                      <a:pt x="141961" y="14131"/>
                      <a:pt x="124602" y="1"/>
                      <a:pt x="10490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 name="Google Shape;121;p16"/>
            <p:cNvGrpSpPr/>
            <p:nvPr/>
          </p:nvGrpSpPr>
          <p:grpSpPr>
            <a:xfrm>
              <a:off x="7777283" y="2401992"/>
              <a:ext cx="514258" cy="380499"/>
              <a:chOff x="14761284" y="1821185"/>
              <a:chExt cx="738013" cy="546112"/>
            </a:xfrm>
          </p:grpSpPr>
          <p:sp>
            <p:nvSpPr>
              <p:cNvPr id="122" name="Google Shape;122;p16"/>
              <p:cNvSpPr/>
              <p:nvPr/>
            </p:nvSpPr>
            <p:spPr>
              <a:xfrm>
                <a:off x="14761943" y="1821185"/>
                <a:ext cx="736768" cy="546111"/>
              </a:xfrm>
              <a:custGeom>
                <a:rect b="b" l="l" r="r" t="t"/>
                <a:pathLst>
                  <a:path extrusionOk="0" h="601775" w="811866">
                    <a:moveTo>
                      <a:pt x="655187" y="14462"/>
                    </a:moveTo>
                    <a:lnTo>
                      <a:pt x="796541" y="412994"/>
                    </a:lnTo>
                    <a:lnTo>
                      <a:pt x="150670" y="587296"/>
                    </a:lnTo>
                    <a:cubicBezTo>
                      <a:pt x="99170" y="438119"/>
                      <a:pt x="25166" y="221874"/>
                      <a:pt x="14398" y="186102"/>
                    </a:cubicBezTo>
                    <a:lnTo>
                      <a:pt x="655187" y="14462"/>
                    </a:lnTo>
                    <a:close/>
                    <a:moveTo>
                      <a:pt x="659344" y="1"/>
                    </a:moveTo>
                    <a:cubicBezTo>
                      <a:pt x="658783" y="1"/>
                      <a:pt x="658213" y="74"/>
                      <a:pt x="657647" y="225"/>
                    </a:cubicBezTo>
                    <a:lnTo>
                      <a:pt x="4880" y="175092"/>
                    </a:lnTo>
                    <a:cubicBezTo>
                      <a:pt x="2017" y="175859"/>
                      <a:pt x="1" y="178440"/>
                      <a:pt x="1" y="181424"/>
                    </a:cubicBezTo>
                    <a:cubicBezTo>
                      <a:pt x="1" y="190297"/>
                      <a:pt x="98121" y="475262"/>
                      <a:pt x="140265" y="597378"/>
                    </a:cubicBezTo>
                    <a:cubicBezTo>
                      <a:pt x="141233" y="600081"/>
                      <a:pt x="143733" y="601774"/>
                      <a:pt x="146436" y="601774"/>
                    </a:cubicBezTo>
                    <a:cubicBezTo>
                      <a:pt x="147000" y="601774"/>
                      <a:pt x="147605" y="601734"/>
                      <a:pt x="148170" y="601573"/>
                    </a:cubicBezTo>
                    <a:lnTo>
                      <a:pt x="806784" y="423802"/>
                    </a:lnTo>
                    <a:cubicBezTo>
                      <a:pt x="808559" y="423318"/>
                      <a:pt x="810051" y="422149"/>
                      <a:pt x="810898" y="420535"/>
                    </a:cubicBezTo>
                    <a:cubicBezTo>
                      <a:pt x="811745" y="418922"/>
                      <a:pt x="811866" y="417027"/>
                      <a:pt x="811261" y="415293"/>
                    </a:cubicBezTo>
                    <a:lnTo>
                      <a:pt x="665552" y="4379"/>
                    </a:lnTo>
                    <a:cubicBezTo>
                      <a:pt x="664582" y="1705"/>
                      <a:pt x="662062" y="1"/>
                      <a:pt x="65934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6"/>
              <p:cNvSpPr/>
              <p:nvPr/>
            </p:nvSpPr>
            <p:spPr>
              <a:xfrm>
                <a:off x="14761284" y="1824177"/>
                <a:ext cx="594546" cy="276022"/>
              </a:xfrm>
              <a:custGeom>
                <a:rect b="b" l="l" r="r" t="t"/>
                <a:pathLst>
                  <a:path extrusionOk="0" h="304156" w="655147">
                    <a:moveTo>
                      <a:pt x="647772" y="1"/>
                    </a:moveTo>
                    <a:cubicBezTo>
                      <a:pt x="645791" y="1"/>
                      <a:pt x="643834" y="900"/>
                      <a:pt x="642524" y="2615"/>
                    </a:cubicBezTo>
                    <a:lnTo>
                      <a:pt x="424424" y="290081"/>
                    </a:lnTo>
                    <a:lnTo>
                      <a:pt x="9115" y="171795"/>
                    </a:lnTo>
                    <a:cubicBezTo>
                      <a:pt x="8544" y="171641"/>
                      <a:pt x="7966" y="171567"/>
                      <a:pt x="7394" y="171567"/>
                    </a:cubicBezTo>
                    <a:cubicBezTo>
                      <a:pt x="4528" y="171567"/>
                      <a:pt x="1816" y="173421"/>
                      <a:pt x="1009" y="176312"/>
                    </a:cubicBezTo>
                    <a:cubicBezTo>
                      <a:pt x="1" y="179821"/>
                      <a:pt x="2017" y="183451"/>
                      <a:pt x="5526" y="184418"/>
                    </a:cubicBezTo>
                    <a:lnTo>
                      <a:pt x="425150" y="303914"/>
                    </a:lnTo>
                    <a:cubicBezTo>
                      <a:pt x="425755" y="304075"/>
                      <a:pt x="426360" y="304156"/>
                      <a:pt x="426924" y="304156"/>
                    </a:cubicBezTo>
                    <a:cubicBezTo>
                      <a:pt x="428981" y="304156"/>
                      <a:pt x="430917" y="303228"/>
                      <a:pt x="432167" y="301574"/>
                    </a:cubicBezTo>
                    <a:lnTo>
                      <a:pt x="652969" y="10519"/>
                    </a:lnTo>
                    <a:cubicBezTo>
                      <a:pt x="655147" y="7656"/>
                      <a:pt x="654623" y="3542"/>
                      <a:pt x="651719" y="1324"/>
                    </a:cubicBezTo>
                    <a:cubicBezTo>
                      <a:pt x="650530" y="433"/>
                      <a:pt x="649146" y="1"/>
                      <a:pt x="64777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6"/>
              <p:cNvSpPr/>
              <p:nvPr/>
            </p:nvSpPr>
            <p:spPr>
              <a:xfrm>
                <a:off x="14888062" y="2057153"/>
                <a:ext cx="158107" cy="310144"/>
              </a:xfrm>
              <a:custGeom>
                <a:rect b="b" l="l" r="r" t="t"/>
                <a:pathLst>
                  <a:path extrusionOk="0" h="341756" w="174223">
                    <a:moveTo>
                      <a:pt x="166778" y="0"/>
                    </a:moveTo>
                    <a:cubicBezTo>
                      <a:pt x="164348" y="0"/>
                      <a:pt x="161975" y="1369"/>
                      <a:pt x="160873" y="3717"/>
                    </a:cubicBezTo>
                    <a:lnTo>
                      <a:pt x="1573" y="332359"/>
                    </a:lnTo>
                    <a:cubicBezTo>
                      <a:pt x="1" y="335625"/>
                      <a:pt x="1372" y="339537"/>
                      <a:pt x="4638" y="341110"/>
                    </a:cubicBezTo>
                    <a:cubicBezTo>
                      <a:pt x="5526" y="341554"/>
                      <a:pt x="6534" y="341755"/>
                      <a:pt x="7462" y="341755"/>
                    </a:cubicBezTo>
                    <a:cubicBezTo>
                      <a:pt x="9922" y="341755"/>
                      <a:pt x="12261" y="340424"/>
                      <a:pt x="13390" y="338085"/>
                    </a:cubicBezTo>
                    <a:lnTo>
                      <a:pt x="172650" y="9444"/>
                    </a:lnTo>
                    <a:cubicBezTo>
                      <a:pt x="174222" y="6177"/>
                      <a:pt x="172851" y="2265"/>
                      <a:pt x="169585" y="652"/>
                    </a:cubicBezTo>
                    <a:cubicBezTo>
                      <a:pt x="168689" y="209"/>
                      <a:pt x="167729" y="0"/>
                      <a:pt x="1667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6"/>
              <p:cNvSpPr/>
              <p:nvPr/>
            </p:nvSpPr>
            <p:spPr>
              <a:xfrm>
                <a:off x="15210094" y="1998523"/>
                <a:ext cx="289203" cy="207483"/>
              </a:xfrm>
              <a:custGeom>
                <a:rect b="b" l="l" r="r" t="t"/>
                <a:pathLst>
                  <a:path extrusionOk="0" h="228631" w="318681">
                    <a:moveTo>
                      <a:pt x="7442" y="0"/>
                    </a:moveTo>
                    <a:cubicBezTo>
                      <a:pt x="5398" y="0"/>
                      <a:pt x="3374" y="955"/>
                      <a:pt x="2098" y="2748"/>
                    </a:cubicBezTo>
                    <a:cubicBezTo>
                      <a:pt x="0" y="5732"/>
                      <a:pt x="686" y="9805"/>
                      <a:pt x="3630" y="11902"/>
                    </a:cubicBezTo>
                    <a:lnTo>
                      <a:pt x="307470" y="227421"/>
                    </a:lnTo>
                    <a:cubicBezTo>
                      <a:pt x="308599" y="228228"/>
                      <a:pt x="309930" y="228631"/>
                      <a:pt x="311260" y="228631"/>
                    </a:cubicBezTo>
                    <a:cubicBezTo>
                      <a:pt x="313317" y="228631"/>
                      <a:pt x="315334" y="227663"/>
                      <a:pt x="316584" y="225848"/>
                    </a:cubicBezTo>
                    <a:cubicBezTo>
                      <a:pt x="318681" y="222904"/>
                      <a:pt x="317995" y="218791"/>
                      <a:pt x="315051" y="216734"/>
                    </a:cubicBezTo>
                    <a:lnTo>
                      <a:pt x="11212" y="1215"/>
                    </a:lnTo>
                    <a:cubicBezTo>
                      <a:pt x="10076" y="395"/>
                      <a:pt x="8755" y="0"/>
                      <a:pt x="74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 name="Google Shape;126;p16"/>
            <p:cNvGrpSpPr/>
            <p:nvPr/>
          </p:nvGrpSpPr>
          <p:grpSpPr>
            <a:xfrm>
              <a:off x="8203505" y="2869368"/>
              <a:ext cx="437189" cy="389715"/>
              <a:chOff x="15372958" y="2491987"/>
              <a:chExt cx="627411" cy="559339"/>
            </a:xfrm>
          </p:grpSpPr>
          <p:sp>
            <p:nvSpPr>
              <p:cNvPr id="127" name="Google Shape;127;p16"/>
              <p:cNvSpPr/>
              <p:nvPr/>
            </p:nvSpPr>
            <p:spPr>
              <a:xfrm>
                <a:off x="15373836" y="2491987"/>
                <a:ext cx="626533" cy="559339"/>
              </a:xfrm>
              <a:custGeom>
                <a:rect b="b" l="l" r="r" t="t"/>
                <a:pathLst>
                  <a:path extrusionOk="0" h="616351" w="690395">
                    <a:moveTo>
                      <a:pt x="13108" y="14761"/>
                    </a:moveTo>
                    <a:lnTo>
                      <a:pt x="675876" y="166035"/>
                    </a:lnTo>
                    <a:lnTo>
                      <a:pt x="605220" y="601630"/>
                    </a:lnTo>
                    <a:lnTo>
                      <a:pt x="13108" y="447371"/>
                    </a:lnTo>
                    <a:lnTo>
                      <a:pt x="13108" y="14761"/>
                    </a:lnTo>
                    <a:close/>
                    <a:moveTo>
                      <a:pt x="6595" y="0"/>
                    </a:moveTo>
                    <a:cubicBezTo>
                      <a:pt x="5117" y="0"/>
                      <a:pt x="3659" y="508"/>
                      <a:pt x="2501" y="1452"/>
                    </a:cubicBezTo>
                    <a:cubicBezTo>
                      <a:pt x="928" y="2662"/>
                      <a:pt x="1" y="4558"/>
                      <a:pt x="1" y="6534"/>
                    </a:cubicBezTo>
                    <a:lnTo>
                      <a:pt x="1" y="452412"/>
                    </a:lnTo>
                    <a:cubicBezTo>
                      <a:pt x="1" y="455397"/>
                      <a:pt x="2017" y="458018"/>
                      <a:pt x="4881" y="458744"/>
                    </a:cubicBezTo>
                    <a:lnTo>
                      <a:pt x="608849" y="616149"/>
                    </a:lnTo>
                    <a:cubicBezTo>
                      <a:pt x="609414" y="616270"/>
                      <a:pt x="609978" y="616350"/>
                      <a:pt x="610503" y="616350"/>
                    </a:cubicBezTo>
                    <a:cubicBezTo>
                      <a:pt x="611793" y="616350"/>
                      <a:pt x="613043" y="615987"/>
                      <a:pt x="614132" y="615261"/>
                    </a:cubicBezTo>
                    <a:cubicBezTo>
                      <a:pt x="615625" y="614253"/>
                      <a:pt x="616673" y="612680"/>
                      <a:pt x="616996" y="610825"/>
                    </a:cubicBezTo>
                    <a:lnTo>
                      <a:pt x="689870" y="162043"/>
                    </a:lnTo>
                    <a:cubicBezTo>
                      <a:pt x="690395" y="158655"/>
                      <a:pt x="688217" y="155389"/>
                      <a:pt x="684829" y="154622"/>
                    </a:cubicBezTo>
                    <a:lnTo>
                      <a:pt x="8026" y="162"/>
                    </a:lnTo>
                    <a:cubicBezTo>
                      <a:pt x="7553" y="53"/>
                      <a:pt x="7073" y="0"/>
                      <a:pt x="65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6"/>
              <p:cNvSpPr/>
              <p:nvPr/>
            </p:nvSpPr>
            <p:spPr>
              <a:xfrm>
                <a:off x="15373141" y="2507864"/>
                <a:ext cx="623825" cy="329248"/>
              </a:xfrm>
              <a:custGeom>
                <a:rect b="b" l="l" r="r" t="t"/>
                <a:pathLst>
                  <a:path extrusionOk="0" h="362808" w="687410">
                    <a:moveTo>
                      <a:pt x="7316" y="0"/>
                    </a:moveTo>
                    <a:cubicBezTo>
                      <a:pt x="5796" y="0"/>
                      <a:pt x="4266" y="522"/>
                      <a:pt x="3025" y="1580"/>
                    </a:cubicBezTo>
                    <a:cubicBezTo>
                      <a:pt x="283" y="3960"/>
                      <a:pt x="1" y="8114"/>
                      <a:pt x="2380" y="10856"/>
                    </a:cubicBezTo>
                    <a:lnTo>
                      <a:pt x="306179" y="360550"/>
                    </a:lnTo>
                    <a:cubicBezTo>
                      <a:pt x="307470" y="362001"/>
                      <a:pt x="309284" y="362808"/>
                      <a:pt x="311140" y="362808"/>
                    </a:cubicBezTo>
                    <a:cubicBezTo>
                      <a:pt x="312148" y="362808"/>
                      <a:pt x="313156" y="362566"/>
                      <a:pt x="314084" y="362122"/>
                    </a:cubicBezTo>
                    <a:lnTo>
                      <a:pt x="682893" y="175358"/>
                    </a:lnTo>
                    <a:cubicBezTo>
                      <a:pt x="686120" y="173745"/>
                      <a:pt x="687410" y="169793"/>
                      <a:pt x="685797" y="166567"/>
                    </a:cubicBezTo>
                    <a:cubicBezTo>
                      <a:pt x="684597" y="164280"/>
                      <a:pt x="682262" y="162986"/>
                      <a:pt x="679869" y="162986"/>
                    </a:cubicBezTo>
                    <a:cubicBezTo>
                      <a:pt x="678886" y="162986"/>
                      <a:pt x="677893" y="163205"/>
                      <a:pt x="676965" y="163663"/>
                    </a:cubicBezTo>
                    <a:lnTo>
                      <a:pt x="312712" y="348088"/>
                    </a:lnTo>
                    <a:lnTo>
                      <a:pt x="12261" y="2266"/>
                    </a:lnTo>
                    <a:cubicBezTo>
                      <a:pt x="10980" y="764"/>
                      <a:pt x="9155" y="0"/>
                      <a:pt x="731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6"/>
              <p:cNvSpPr/>
              <p:nvPr/>
            </p:nvSpPr>
            <p:spPr>
              <a:xfrm>
                <a:off x="15372958" y="2765705"/>
                <a:ext cx="237636" cy="142811"/>
              </a:xfrm>
              <a:custGeom>
                <a:rect b="b" l="l" r="r" t="t"/>
                <a:pathLst>
                  <a:path extrusionOk="0" h="157368" w="261858">
                    <a:moveTo>
                      <a:pt x="254349" y="1"/>
                    </a:moveTo>
                    <a:cubicBezTo>
                      <a:pt x="253230" y="1"/>
                      <a:pt x="252095" y="288"/>
                      <a:pt x="251050" y="891"/>
                    </a:cubicBezTo>
                    <a:lnTo>
                      <a:pt x="4195" y="145148"/>
                    </a:lnTo>
                    <a:cubicBezTo>
                      <a:pt x="1090" y="146963"/>
                      <a:pt x="1" y="150996"/>
                      <a:pt x="1856" y="154101"/>
                    </a:cubicBezTo>
                    <a:cubicBezTo>
                      <a:pt x="3066" y="156199"/>
                      <a:pt x="5244" y="157368"/>
                      <a:pt x="7542" y="157368"/>
                    </a:cubicBezTo>
                    <a:cubicBezTo>
                      <a:pt x="8631" y="157368"/>
                      <a:pt x="9801" y="157086"/>
                      <a:pt x="10849" y="156481"/>
                    </a:cubicBezTo>
                    <a:lnTo>
                      <a:pt x="257664" y="12224"/>
                    </a:lnTo>
                    <a:cubicBezTo>
                      <a:pt x="260809" y="10368"/>
                      <a:pt x="261858" y="6376"/>
                      <a:pt x="260043" y="3230"/>
                    </a:cubicBezTo>
                    <a:cubicBezTo>
                      <a:pt x="258778" y="1157"/>
                      <a:pt x="256596" y="1"/>
                      <a:pt x="2543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6"/>
              <p:cNvSpPr/>
              <p:nvPr/>
            </p:nvSpPr>
            <p:spPr>
              <a:xfrm>
                <a:off x="15766211" y="2765689"/>
                <a:ext cx="168464" cy="285637"/>
              </a:xfrm>
              <a:custGeom>
                <a:rect b="b" l="l" r="r" t="t"/>
                <a:pathLst>
                  <a:path extrusionOk="0" h="314751" w="185635">
                    <a:moveTo>
                      <a:pt x="7491" y="0"/>
                    </a:moveTo>
                    <a:cubicBezTo>
                      <a:pt x="6390" y="0"/>
                      <a:pt x="5270" y="279"/>
                      <a:pt x="4235" y="869"/>
                    </a:cubicBezTo>
                    <a:cubicBezTo>
                      <a:pt x="1089" y="2643"/>
                      <a:pt x="0" y="6636"/>
                      <a:pt x="1775" y="9822"/>
                    </a:cubicBezTo>
                    <a:lnTo>
                      <a:pt x="172447" y="311403"/>
                    </a:lnTo>
                    <a:cubicBezTo>
                      <a:pt x="173657" y="313540"/>
                      <a:pt x="175875" y="314750"/>
                      <a:pt x="178134" y="314750"/>
                    </a:cubicBezTo>
                    <a:cubicBezTo>
                      <a:pt x="179223" y="314750"/>
                      <a:pt x="180352" y="314468"/>
                      <a:pt x="181360" y="313903"/>
                    </a:cubicBezTo>
                    <a:cubicBezTo>
                      <a:pt x="184546" y="312129"/>
                      <a:pt x="185635" y="308136"/>
                      <a:pt x="183860" y="304991"/>
                    </a:cubicBezTo>
                    <a:lnTo>
                      <a:pt x="13188" y="3329"/>
                    </a:lnTo>
                    <a:cubicBezTo>
                      <a:pt x="11990" y="1205"/>
                      <a:pt x="9781" y="0"/>
                      <a:pt x="749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 name="Google Shape;131;p16"/>
            <p:cNvGrpSpPr/>
            <p:nvPr/>
          </p:nvGrpSpPr>
          <p:grpSpPr>
            <a:xfrm>
              <a:off x="8395820" y="2613341"/>
              <a:ext cx="403526" cy="489121"/>
              <a:chOff x="15648948" y="2124524"/>
              <a:chExt cx="579101" cy="702011"/>
            </a:xfrm>
          </p:grpSpPr>
          <p:sp>
            <p:nvSpPr>
              <p:cNvPr id="132" name="Google Shape;132;p16"/>
              <p:cNvSpPr/>
              <p:nvPr/>
            </p:nvSpPr>
            <p:spPr>
              <a:xfrm>
                <a:off x="15648948" y="2124524"/>
                <a:ext cx="579101" cy="702011"/>
              </a:xfrm>
              <a:custGeom>
                <a:rect b="b" l="l" r="r" t="t"/>
                <a:pathLst>
                  <a:path extrusionOk="0" h="773566" w="638128">
                    <a:moveTo>
                      <a:pt x="112097" y="1"/>
                    </a:moveTo>
                    <a:cubicBezTo>
                      <a:pt x="110935" y="1"/>
                      <a:pt x="109792" y="297"/>
                      <a:pt x="108768" y="901"/>
                    </a:cubicBezTo>
                    <a:cubicBezTo>
                      <a:pt x="107236" y="1828"/>
                      <a:pt x="106107" y="3361"/>
                      <a:pt x="105744" y="5135"/>
                    </a:cubicBezTo>
                    <a:lnTo>
                      <a:pt x="807" y="479365"/>
                    </a:lnTo>
                    <a:cubicBezTo>
                      <a:pt x="1" y="482914"/>
                      <a:pt x="2259" y="486423"/>
                      <a:pt x="5808" y="487189"/>
                    </a:cubicBezTo>
                    <a:cubicBezTo>
                      <a:pt x="6306" y="487300"/>
                      <a:pt x="6799" y="487353"/>
                      <a:pt x="7282" y="487353"/>
                    </a:cubicBezTo>
                    <a:cubicBezTo>
                      <a:pt x="10318" y="487353"/>
                      <a:pt x="12936" y="485256"/>
                      <a:pt x="13632" y="482228"/>
                    </a:cubicBezTo>
                    <a:lnTo>
                      <a:pt x="116995" y="14814"/>
                    </a:lnTo>
                    <a:lnTo>
                      <a:pt x="622763" y="162419"/>
                    </a:lnTo>
                    <a:lnTo>
                      <a:pt x="455316" y="758805"/>
                    </a:lnTo>
                    <a:lnTo>
                      <a:pt x="354655" y="728639"/>
                    </a:lnTo>
                    <a:cubicBezTo>
                      <a:pt x="354028" y="728461"/>
                      <a:pt x="353399" y="728376"/>
                      <a:pt x="352784" y="728376"/>
                    </a:cubicBezTo>
                    <a:cubicBezTo>
                      <a:pt x="349917" y="728376"/>
                      <a:pt x="347331" y="730220"/>
                      <a:pt x="346468" y="733075"/>
                    </a:cubicBezTo>
                    <a:cubicBezTo>
                      <a:pt x="345419" y="736544"/>
                      <a:pt x="347436" y="740173"/>
                      <a:pt x="350904" y="741222"/>
                    </a:cubicBezTo>
                    <a:lnTo>
                      <a:pt x="457897" y="773284"/>
                    </a:lnTo>
                    <a:cubicBezTo>
                      <a:pt x="458543" y="773445"/>
                      <a:pt x="459147" y="773566"/>
                      <a:pt x="459793" y="773566"/>
                    </a:cubicBezTo>
                    <a:cubicBezTo>
                      <a:pt x="460882" y="773566"/>
                      <a:pt x="461971" y="773284"/>
                      <a:pt x="462979" y="772759"/>
                    </a:cubicBezTo>
                    <a:cubicBezTo>
                      <a:pt x="464511" y="771912"/>
                      <a:pt x="465640" y="770461"/>
                      <a:pt x="466124" y="768767"/>
                    </a:cubicBezTo>
                    <a:lnTo>
                      <a:pt x="637160" y="159717"/>
                    </a:lnTo>
                    <a:cubicBezTo>
                      <a:pt x="638128" y="156248"/>
                      <a:pt x="636112" y="152659"/>
                      <a:pt x="632643" y="151651"/>
                    </a:cubicBezTo>
                    <a:lnTo>
                      <a:pt x="113971" y="255"/>
                    </a:lnTo>
                    <a:cubicBezTo>
                      <a:pt x="113351" y="86"/>
                      <a:pt x="112721" y="1"/>
                      <a:pt x="11209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6"/>
              <p:cNvSpPr/>
              <p:nvPr/>
            </p:nvSpPr>
            <p:spPr>
              <a:xfrm>
                <a:off x="15818144" y="2222311"/>
                <a:ext cx="314676" cy="91148"/>
              </a:xfrm>
              <a:custGeom>
                <a:rect b="b" l="l" r="r" t="t"/>
                <a:pathLst>
                  <a:path extrusionOk="0" h="100439" w="346750">
                    <a:moveTo>
                      <a:pt x="7221" y="1"/>
                    </a:moveTo>
                    <a:cubicBezTo>
                      <a:pt x="4306" y="1"/>
                      <a:pt x="1707" y="1952"/>
                      <a:pt x="928" y="4899"/>
                    </a:cubicBezTo>
                    <a:cubicBezTo>
                      <a:pt x="0" y="8367"/>
                      <a:pt x="2097" y="11956"/>
                      <a:pt x="5606" y="12884"/>
                    </a:cubicBezTo>
                    <a:lnTo>
                      <a:pt x="337797" y="100237"/>
                    </a:lnTo>
                    <a:cubicBezTo>
                      <a:pt x="338361" y="100398"/>
                      <a:pt x="338926" y="100438"/>
                      <a:pt x="339490" y="100438"/>
                    </a:cubicBezTo>
                    <a:cubicBezTo>
                      <a:pt x="342354" y="100438"/>
                      <a:pt x="345056" y="98502"/>
                      <a:pt x="345822" y="95558"/>
                    </a:cubicBezTo>
                    <a:cubicBezTo>
                      <a:pt x="346750" y="92050"/>
                      <a:pt x="344653" y="88460"/>
                      <a:pt x="341144" y="87573"/>
                    </a:cubicBezTo>
                    <a:lnTo>
                      <a:pt x="8913" y="220"/>
                    </a:lnTo>
                    <a:cubicBezTo>
                      <a:pt x="8344" y="72"/>
                      <a:pt x="7777" y="1"/>
                      <a:pt x="722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6"/>
              <p:cNvSpPr/>
              <p:nvPr/>
            </p:nvSpPr>
            <p:spPr>
              <a:xfrm>
                <a:off x="15813606" y="2309419"/>
                <a:ext cx="285653" cy="88619"/>
              </a:xfrm>
              <a:custGeom>
                <a:rect b="b" l="l" r="r" t="t"/>
                <a:pathLst>
                  <a:path extrusionOk="0" h="97652" w="314769">
                    <a:moveTo>
                      <a:pt x="7237" y="0"/>
                    </a:moveTo>
                    <a:cubicBezTo>
                      <a:pt x="4350" y="0"/>
                      <a:pt x="1809" y="1904"/>
                      <a:pt x="1009" y="4774"/>
                    </a:cubicBezTo>
                    <a:cubicBezTo>
                      <a:pt x="0" y="8282"/>
                      <a:pt x="2017" y="11912"/>
                      <a:pt x="5525" y="12880"/>
                    </a:cubicBezTo>
                    <a:lnTo>
                      <a:pt x="305695" y="97410"/>
                    </a:lnTo>
                    <a:cubicBezTo>
                      <a:pt x="306300" y="97571"/>
                      <a:pt x="306864" y="97652"/>
                      <a:pt x="307469" y="97652"/>
                    </a:cubicBezTo>
                    <a:cubicBezTo>
                      <a:pt x="310333" y="97652"/>
                      <a:pt x="312954" y="95756"/>
                      <a:pt x="313801" y="92853"/>
                    </a:cubicBezTo>
                    <a:cubicBezTo>
                      <a:pt x="314769" y="89384"/>
                      <a:pt x="312712" y="85755"/>
                      <a:pt x="309244" y="84787"/>
                    </a:cubicBezTo>
                    <a:lnTo>
                      <a:pt x="9074" y="257"/>
                    </a:lnTo>
                    <a:cubicBezTo>
                      <a:pt x="8455" y="83"/>
                      <a:pt x="7838" y="0"/>
                      <a:pt x="723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6"/>
              <p:cNvSpPr/>
              <p:nvPr/>
            </p:nvSpPr>
            <p:spPr>
              <a:xfrm>
                <a:off x="15788499" y="2392620"/>
                <a:ext cx="284299" cy="83411"/>
              </a:xfrm>
              <a:custGeom>
                <a:rect b="b" l="l" r="r" t="t"/>
                <a:pathLst>
                  <a:path extrusionOk="0" h="91913" w="313277">
                    <a:moveTo>
                      <a:pt x="7314" y="0"/>
                    </a:moveTo>
                    <a:cubicBezTo>
                      <a:pt x="4377" y="0"/>
                      <a:pt x="1746" y="1952"/>
                      <a:pt x="928" y="4882"/>
                    </a:cubicBezTo>
                    <a:cubicBezTo>
                      <a:pt x="1" y="8391"/>
                      <a:pt x="2098" y="11980"/>
                      <a:pt x="5606" y="12907"/>
                    </a:cubicBezTo>
                    <a:lnTo>
                      <a:pt x="304364" y="91710"/>
                    </a:lnTo>
                    <a:cubicBezTo>
                      <a:pt x="304929" y="91872"/>
                      <a:pt x="305493" y="91912"/>
                      <a:pt x="306018" y="91912"/>
                    </a:cubicBezTo>
                    <a:cubicBezTo>
                      <a:pt x="308921" y="91912"/>
                      <a:pt x="311583" y="89976"/>
                      <a:pt x="312349" y="87032"/>
                    </a:cubicBezTo>
                    <a:cubicBezTo>
                      <a:pt x="313277" y="83564"/>
                      <a:pt x="311220" y="79934"/>
                      <a:pt x="307712" y="79007"/>
                    </a:cubicBezTo>
                    <a:lnTo>
                      <a:pt x="8954" y="204"/>
                    </a:lnTo>
                    <a:cubicBezTo>
                      <a:pt x="8403" y="66"/>
                      <a:pt x="7853" y="0"/>
                      <a:pt x="731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6"/>
              <p:cNvSpPr/>
              <p:nvPr/>
            </p:nvSpPr>
            <p:spPr>
              <a:xfrm>
                <a:off x="15766393" y="2483287"/>
                <a:ext cx="275443" cy="69381"/>
              </a:xfrm>
              <a:custGeom>
                <a:rect b="b" l="l" r="r" t="t"/>
                <a:pathLst>
                  <a:path extrusionOk="0" h="76453" w="303518">
                    <a:moveTo>
                      <a:pt x="7146" y="0"/>
                    </a:moveTo>
                    <a:cubicBezTo>
                      <a:pt x="4104" y="0"/>
                      <a:pt x="1432" y="2104"/>
                      <a:pt x="767" y="5150"/>
                    </a:cubicBezTo>
                    <a:cubicBezTo>
                      <a:pt x="1" y="8699"/>
                      <a:pt x="2259" y="12168"/>
                      <a:pt x="5768" y="12934"/>
                    </a:cubicBezTo>
                    <a:lnTo>
                      <a:pt x="294927" y="76291"/>
                    </a:lnTo>
                    <a:cubicBezTo>
                      <a:pt x="295411" y="76412"/>
                      <a:pt x="295895" y="76452"/>
                      <a:pt x="296339" y="76452"/>
                    </a:cubicBezTo>
                    <a:cubicBezTo>
                      <a:pt x="299364" y="76452"/>
                      <a:pt x="302066" y="74355"/>
                      <a:pt x="302751" y="71290"/>
                    </a:cubicBezTo>
                    <a:cubicBezTo>
                      <a:pt x="303518" y="67741"/>
                      <a:pt x="301259" y="64273"/>
                      <a:pt x="297751" y="63507"/>
                    </a:cubicBezTo>
                    <a:lnTo>
                      <a:pt x="8551" y="150"/>
                    </a:lnTo>
                    <a:cubicBezTo>
                      <a:pt x="8078" y="49"/>
                      <a:pt x="7607" y="0"/>
                      <a:pt x="714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6"/>
              <p:cNvSpPr/>
              <p:nvPr/>
            </p:nvSpPr>
            <p:spPr>
              <a:xfrm>
                <a:off x="15742532" y="2551375"/>
                <a:ext cx="273539" cy="77088"/>
              </a:xfrm>
              <a:custGeom>
                <a:rect b="b" l="l" r="r" t="t"/>
                <a:pathLst>
                  <a:path extrusionOk="0" h="84946" w="301420">
                    <a:moveTo>
                      <a:pt x="7207" y="0"/>
                    </a:moveTo>
                    <a:cubicBezTo>
                      <a:pt x="4307" y="0"/>
                      <a:pt x="1630" y="2013"/>
                      <a:pt x="847" y="4973"/>
                    </a:cubicBezTo>
                    <a:cubicBezTo>
                      <a:pt x="0" y="8482"/>
                      <a:pt x="2138" y="12031"/>
                      <a:pt x="5646" y="12918"/>
                    </a:cubicBezTo>
                    <a:lnTo>
                      <a:pt x="292588" y="84744"/>
                    </a:lnTo>
                    <a:cubicBezTo>
                      <a:pt x="293112" y="84905"/>
                      <a:pt x="293636" y="84946"/>
                      <a:pt x="294161" y="84946"/>
                    </a:cubicBezTo>
                    <a:cubicBezTo>
                      <a:pt x="297105" y="84946"/>
                      <a:pt x="299807" y="82970"/>
                      <a:pt x="300533" y="79985"/>
                    </a:cubicBezTo>
                    <a:cubicBezTo>
                      <a:pt x="301420" y="76477"/>
                      <a:pt x="299282" y="72928"/>
                      <a:pt x="295774" y="72040"/>
                    </a:cubicBezTo>
                    <a:lnTo>
                      <a:pt x="8832" y="214"/>
                    </a:lnTo>
                    <a:cubicBezTo>
                      <a:pt x="8290" y="69"/>
                      <a:pt x="7745" y="0"/>
                      <a:pt x="720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 name="Google Shape;138;p16"/>
            <p:cNvGrpSpPr/>
            <p:nvPr/>
          </p:nvGrpSpPr>
          <p:grpSpPr>
            <a:xfrm>
              <a:off x="7695088" y="2945907"/>
              <a:ext cx="384094" cy="445432"/>
              <a:chOff x="14643327" y="2601839"/>
              <a:chExt cx="551214" cy="639307"/>
            </a:xfrm>
          </p:grpSpPr>
          <p:sp>
            <p:nvSpPr>
              <p:cNvPr id="139" name="Google Shape;139;p16"/>
              <p:cNvSpPr/>
              <p:nvPr/>
            </p:nvSpPr>
            <p:spPr>
              <a:xfrm>
                <a:off x="14643327" y="2601839"/>
                <a:ext cx="551214" cy="639307"/>
              </a:xfrm>
              <a:custGeom>
                <a:rect b="b" l="l" r="r" t="t"/>
                <a:pathLst>
                  <a:path extrusionOk="0" h="704470" w="607398">
                    <a:moveTo>
                      <a:pt x="427973" y="14819"/>
                    </a:moveTo>
                    <a:lnTo>
                      <a:pt x="591951" y="577209"/>
                    </a:lnTo>
                    <a:lnTo>
                      <a:pt x="212293" y="689888"/>
                    </a:lnTo>
                    <a:lnTo>
                      <a:pt x="15286" y="144155"/>
                    </a:lnTo>
                    <a:lnTo>
                      <a:pt x="427973" y="14819"/>
                    </a:lnTo>
                    <a:close/>
                    <a:moveTo>
                      <a:pt x="432402" y="0"/>
                    </a:moveTo>
                    <a:cubicBezTo>
                      <a:pt x="431733" y="0"/>
                      <a:pt x="431066" y="100"/>
                      <a:pt x="430433" y="301"/>
                    </a:cubicBezTo>
                    <a:lnTo>
                      <a:pt x="4800" y="133669"/>
                    </a:lnTo>
                    <a:cubicBezTo>
                      <a:pt x="3106" y="134193"/>
                      <a:pt x="1695" y="135403"/>
                      <a:pt x="929" y="137016"/>
                    </a:cubicBezTo>
                    <a:cubicBezTo>
                      <a:pt x="122" y="138630"/>
                      <a:pt x="1" y="140485"/>
                      <a:pt x="606" y="142138"/>
                    </a:cubicBezTo>
                    <a:lnTo>
                      <a:pt x="202090" y="700132"/>
                    </a:lnTo>
                    <a:cubicBezTo>
                      <a:pt x="203036" y="702779"/>
                      <a:pt x="205507" y="704469"/>
                      <a:pt x="208206" y="704469"/>
                    </a:cubicBezTo>
                    <a:cubicBezTo>
                      <a:pt x="208384" y="704469"/>
                      <a:pt x="208564" y="704462"/>
                      <a:pt x="208744" y="704447"/>
                    </a:cubicBezTo>
                    <a:cubicBezTo>
                      <a:pt x="209188" y="704407"/>
                      <a:pt x="209672" y="704366"/>
                      <a:pt x="210116" y="704205"/>
                    </a:cubicBezTo>
                    <a:lnTo>
                      <a:pt x="601953" y="587896"/>
                    </a:lnTo>
                    <a:cubicBezTo>
                      <a:pt x="605421" y="586847"/>
                      <a:pt x="607398" y="583258"/>
                      <a:pt x="606389" y="579790"/>
                    </a:cubicBezTo>
                    <a:lnTo>
                      <a:pt x="438701" y="4737"/>
                    </a:lnTo>
                    <a:cubicBezTo>
                      <a:pt x="438217" y="3043"/>
                      <a:pt x="437047" y="1632"/>
                      <a:pt x="435515" y="785"/>
                    </a:cubicBezTo>
                    <a:cubicBezTo>
                      <a:pt x="434568" y="262"/>
                      <a:pt x="433483" y="0"/>
                      <a:pt x="4324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6"/>
              <p:cNvSpPr/>
              <p:nvPr/>
            </p:nvSpPr>
            <p:spPr>
              <a:xfrm>
                <a:off x="14709790" y="2688030"/>
                <a:ext cx="277895" cy="92227"/>
              </a:xfrm>
              <a:custGeom>
                <a:rect b="b" l="l" r="r" t="t"/>
                <a:pathLst>
                  <a:path extrusionOk="0" h="101628" w="306220">
                    <a:moveTo>
                      <a:pt x="298935" y="0"/>
                    </a:moveTo>
                    <a:cubicBezTo>
                      <a:pt x="298300" y="0"/>
                      <a:pt x="297656" y="97"/>
                      <a:pt x="297024" y="300"/>
                    </a:cubicBezTo>
                    <a:lnTo>
                      <a:pt x="5445" y="88822"/>
                    </a:lnTo>
                    <a:cubicBezTo>
                      <a:pt x="1977" y="89871"/>
                      <a:pt x="1" y="93541"/>
                      <a:pt x="1049" y="97009"/>
                    </a:cubicBezTo>
                    <a:cubicBezTo>
                      <a:pt x="1922" y="99819"/>
                      <a:pt x="4476" y="101628"/>
                      <a:pt x="7296" y="101628"/>
                    </a:cubicBezTo>
                    <a:cubicBezTo>
                      <a:pt x="7471" y="101628"/>
                      <a:pt x="7648" y="101621"/>
                      <a:pt x="7824" y="101607"/>
                    </a:cubicBezTo>
                    <a:cubicBezTo>
                      <a:pt x="8308" y="101607"/>
                      <a:pt x="8752" y="101526"/>
                      <a:pt x="9236" y="101365"/>
                    </a:cubicBezTo>
                    <a:lnTo>
                      <a:pt x="300775" y="12842"/>
                    </a:lnTo>
                    <a:cubicBezTo>
                      <a:pt x="304243" y="11794"/>
                      <a:pt x="306219" y="8124"/>
                      <a:pt x="305171" y="4655"/>
                    </a:cubicBezTo>
                    <a:cubicBezTo>
                      <a:pt x="304318" y="1834"/>
                      <a:pt x="301704" y="0"/>
                      <a:pt x="298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6"/>
              <p:cNvSpPr/>
              <p:nvPr/>
            </p:nvSpPr>
            <p:spPr>
              <a:xfrm>
                <a:off x="14747267" y="2767033"/>
                <a:ext cx="284153" cy="90046"/>
              </a:xfrm>
              <a:custGeom>
                <a:rect b="b" l="l" r="r" t="t"/>
                <a:pathLst>
                  <a:path extrusionOk="0" h="99224" w="313116">
                    <a:moveTo>
                      <a:pt x="305836" y="1"/>
                    </a:moveTo>
                    <a:cubicBezTo>
                      <a:pt x="305227" y="1"/>
                      <a:pt x="304610" y="89"/>
                      <a:pt x="304001" y="275"/>
                    </a:cubicBezTo>
                    <a:lnTo>
                      <a:pt x="5485" y="86378"/>
                    </a:lnTo>
                    <a:cubicBezTo>
                      <a:pt x="1977" y="87386"/>
                      <a:pt x="1" y="91016"/>
                      <a:pt x="969" y="94484"/>
                    </a:cubicBezTo>
                    <a:cubicBezTo>
                      <a:pt x="1805" y="97373"/>
                      <a:pt x="4397" y="99223"/>
                      <a:pt x="7225" y="99223"/>
                    </a:cubicBezTo>
                    <a:cubicBezTo>
                      <a:pt x="7397" y="99223"/>
                      <a:pt x="7570" y="99216"/>
                      <a:pt x="7744" y="99202"/>
                    </a:cubicBezTo>
                    <a:cubicBezTo>
                      <a:pt x="8187" y="99162"/>
                      <a:pt x="8671" y="99081"/>
                      <a:pt x="9115" y="98960"/>
                    </a:cubicBezTo>
                    <a:lnTo>
                      <a:pt x="307631" y="12858"/>
                    </a:lnTo>
                    <a:cubicBezTo>
                      <a:pt x="311099" y="11890"/>
                      <a:pt x="313116" y="8220"/>
                      <a:pt x="312108" y="4752"/>
                    </a:cubicBezTo>
                    <a:cubicBezTo>
                      <a:pt x="311311" y="1899"/>
                      <a:pt x="308660" y="1"/>
                      <a:pt x="3058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6"/>
              <p:cNvSpPr/>
              <p:nvPr/>
            </p:nvSpPr>
            <p:spPr>
              <a:xfrm>
                <a:off x="14775924" y="2835596"/>
                <a:ext cx="260547" cy="88308"/>
              </a:xfrm>
              <a:custGeom>
                <a:rect b="b" l="l" r="r" t="t"/>
                <a:pathLst>
                  <a:path extrusionOk="0" h="97309" w="287104">
                    <a:moveTo>
                      <a:pt x="279778" y="0"/>
                    </a:moveTo>
                    <a:cubicBezTo>
                      <a:pt x="279143" y="0"/>
                      <a:pt x="278500" y="97"/>
                      <a:pt x="277868" y="300"/>
                    </a:cubicBezTo>
                    <a:cubicBezTo>
                      <a:pt x="250807" y="8567"/>
                      <a:pt x="13430" y="81160"/>
                      <a:pt x="4880" y="84709"/>
                    </a:cubicBezTo>
                    <a:cubicBezTo>
                      <a:pt x="1533" y="86080"/>
                      <a:pt x="0" y="89911"/>
                      <a:pt x="1331" y="93218"/>
                    </a:cubicBezTo>
                    <a:cubicBezTo>
                      <a:pt x="2396" y="95765"/>
                      <a:pt x="4857" y="97309"/>
                      <a:pt x="7433" y="97309"/>
                    </a:cubicBezTo>
                    <a:cubicBezTo>
                      <a:pt x="7590" y="97309"/>
                      <a:pt x="7747" y="97303"/>
                      <a:pt x="7905" y="97291"/>
                    </a:cubicBezTo>
                    <a:cubicBezTo>
                      <a:pt x="8550" y="97251"/>
                      <a:pt x="9276" y="97090"/>
                      <a:pt x="9921" y="96807"/>
                    </a:cubicBezTo>
                    <a:cubicBezTo>
                      <a:pt x="16656" y="94065"/>
                      <a:pt x="176117" y="45105"/>
                      <a:pt x="281659" y="12842"/>
                    </a:cubicBezTo>
                    <a:cubicBezTo>
                      <a:pt x="285127" y="11794"/>
                      <a:pt x="287103" y="8124"/>
                      <a:pt x="286014" y="4655"/>
                    </a:cubicBezTo>
                    <a:cubicBezTo>
                      <a:pt x="285161" y="1834"/>
                      <a:pt x="282547" y="0"/>
                      <a:pt x="2797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6"/>
              <p:cNvSpPr/>
              <p:nvPr/>
            </p:nvSpPr>
            <p:spPr>
              <a:xfrm>
                <a:off x="14806814" y="2906291"/>
                <a:ext cx="260400" cy="76387"/>
              </a:xfrm>
              <a:custGeom>
                <a:rect b="b" l="l" r="r" t="t"/>
                <a:pathLst>
                  <a:path extrusionOk="0" h="84173" w="286942">
                    <a:moveTo>
                      <a:pt x="279770" y="1"/>
                    </a:moveTo>
                    <a:cubicBezTo>
                      <a:pt x="279199" y="1"/>
                      <a:pt x="278615" y="76"/>
                      <a:pt x="278029" y="234"/>
                    </a:cubicBezTo>
                    <a:lnTo>
                      <a:pt x="5646" y="71254"/>
                    </a:lnTo>
                    <a:cubicBezTo>
                      <a:pt x="2137" y="72181"/>
                      <a:pt x="0" y="75770"/>
                      <a:pt x="928" y="79239"/>
                    </a:cubicBezTo>
                    <a:cubicBezTo>
                      <a:pt x="1697" y="82201"/>
                      <a:pt x="4412" y="84173"/>
                      <a:pt x="7356" y="84173"/>
                    </a:cubicBezTo>
                    <a:cubicBezTo>
                      <a:pt x="7498" y="84173"/>
                      <a:pt x="7641" y="84168"/>
                      <a:pt x="7784" y="84159"/>
                    </a:cubicBezTo>
                    <a:cubicBezTo>
                      <a:pt x="8147" y="84118"/>
                      <a:pt x="8550" y="84038"/>
                      <a:pt x="8953" y="83917"/>
                    </a:cubicBezTo>
                    <a:lnTo>
                      <a:pt x="281376" y="12897"/>
                    </a:lnTo>
                    <a:cubicBezTo>
                      <a:pt x="284844" y="11970"/>
                      <a:pt x="286942" y="8421"/>
                      <a:pt x="286014" y="4912"/>
                    </a:cubicBezTo>
                    <a:cubicBezTo>
                      <a:pt x="285272" y="1976"/>
                      <a:pt x="282694" y="1"/>
                      <a:pt x="2797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6"/>
              <p:cNvSpPr/>
              <p:nvPr/>
            </p:nvSpPr>
            <p:spPr>
              <a:xfrm>
                <a:off x="14839605" y="2982555"/>
                <a:ext cx="254435" cy="79946"/>
              </a:xfrm>
              <a:custGeom>
                <a:rect b="b" l="l" r="r" t="t"/>
                <a:pathLst>
                  <a:path extrusionOk="0" h="88095" w="280369">
                    <a:moveTo>
                      <a:pt x="273005" y="0"/>
                    </a:moveTo>
                    <a:cubicBezTo>
                      <a:pt x="272424" y="0"/>
                      <a:pt x="271836" y="79"/>
                      <a:pt x="271254" y="243"/>
                    </a:cubicBezTo>
                    <a:cubicBezTo>
                      <a:pt x="169141" y="29481"/>
                      <a:pt x="14600" y="73400"/>
                      <a:pt x="6010" y="75013"/>
                    </a:cubicBezTo>
                    <a:cubicBezTo>
                      <a:pt x="2582" y="75457"/>
                      <a:pt x="1" y="78522"/>
                      <a:pt x="243" y="82030"/>
                    </a:cubicBezTo>
                    <a:cubicBezTo>
                      <a:pt x="513" y="85470"/>
                      <a:pt x="3413" y="88095"/>
                      <a:pt x="6849" y="88095"/>
                    </a:cubicBezTo>
                    <a:cubicBezTo>
                      <a:pt x="6999" y="88095"/>
                      <a:pt x="7149" y="88090"/>
                      <a:pt x="7300" y="88080"/>
                    </a:cubicBezTo>
                    <a:cubicBezTo>
                      <a:pt x="13148" y="87636"/>
                      <a:pt x="196404" y="35329"/>
                      <a:pt x="274884" y="12866"/>
                    </a:cubicBezTo>
                    <a:cubicBezTo>
                      <a:pt x="278352" y="11858"/>
                      <a:pt x="280369" y="8228"/>
                      <a:pt x="279361" y="4760"/>
                    </a:cubicBezTo>
                    <a:cubicBezTo>
                      <a:pt x="278523" y="1879"/>
                      <a:pt x="275850" y="0"/>
                      <a:pt x="2730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6"/>
              <p:cNvSpPr/>
              <p:nvPr/>
            </p:nvSpPr>
            <p:spPr>
              <a:xfrm>
                <a:off x="14858198" y="3070388"/>
                <a:ext cx="267756" cy="70286"/>
              </a:xfrm>
              <a:custGeom>
                <a:rect b="b" l="l" r="r" t="t"/>
                <a:pathLst>
                  <a:path extrusionOk="0" h="77450" w="295048">
                    <a:moveTo>
                      <a:pt x="287834" y="0"/>
                    </a:moveTo>
                    <a:cubicBezTo>
                      <a:pt x="287352" y="0"/>
                      <a:pt x="286864" y="54"/>
                      <a:pt x="286377" y="166"/>
                    </a:cubicBezTo>
                    <a:lnTo>
                      <a:pt x="5767" y="64491"/>
                    </a:lnTo>
                    <a:cubicBezTo>
                      <a:pt x="2218" y="65298"/>
                      <a:pt x="0" y="68806"/>
                      <a:pt x="807" y="72355"/>
                    </a:cubicBezTo>
                    <a:cubicBezTo>
                      <a:pt x="1539" y="75400"/>
                      <a:pt x="4260" y="77450"/>
                      <a:pt x="7280" y="77450"/>
                    </a:cubicBezTo>
                    <a:cubicBezTo>
                      <a:pt x="7421" y="77450"/>
                      <a:pt x="7562" y="77446"/>
                      <a:pt x="7703" y="77437"/>
                    </a:cubicBezTo>
                    <a:cubicBezTo>
                      <a:pt x="8026" y="77396"/>
                      <a:pt x="8348" y="77316"/>
                      <a:pt x="8671" y="77275"/>
                    </a:cubicBezTo>
                    <a:lnTo>
                      <a:pt x="289321" y="12950"/>
                    </a:lnTo>
                    <a:cubicBezTo>
                      <a:pt x="292870" y="12144"/>
                      <a:pt x="295048" y="8595"/>
                      <a:pt x="294241" y="5086"/>
                    </a:cubicBezTo>
                    <a:cubicBezTo>
                      <a:pt x="293547" y="2065"/>
                      <a:pt x="290818" y="0"/>
                      <a:pt x="2878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6" name="Google Shape;146;p16"/>
            <p:cNvSpPr/>
            <p:nvPr/>
          </p:nvSpPr>
          <p:spPr>
            <a:xfrm>
              <a:off x="7964445" y="1040291"/>
              <a:ext cx="213227" cy="620029"/>
            </a:xfrm>
            <a:custGeom>
              <a:rect b="b" l="l" r="r" t="t"/>
              <a:pathLst>
                <a:path extrusionOk="0" h="980603" w="337193">
                  <a:moveTo>
                    <a:pt x="323763" y="13108"/>
                  </a:moveTo>
                  <a:lnTo>
                    <a:pt x="286378" y="967496"/>
                  </a:lnTo>
                  <a:lnTo>
                    <a:pt x="77352" y="967496"/>
                  </a:lnTo>
                  <a:cubicBezTo>
                    <a:pt x="63398" y="749033"/>
                    <a:pt x="21537" y="96105"/>
                    <a:pt x="14237" y="13108"/>
                  </a:cubicBezTo>
                  <a:close/>
                  <a:moveTo>
                    <a:pt x="7059" y="1"/>
                  </a:moveTo>
                  <a:cubicBezTo>
                    <a:pt x="4961" y="1"/>
                    <a:pt x="2864" y="646"/>
                    <a:pt x="1654" y="2380"/>
                  </a:cubicBezTo>
                  <a:cubicBezTo>
                    <a:pt x="445" y="4114"/>
                    <a:pt x="1" y="5969"/>
                    <a:pt x="646" y="7946"/>
                  </a:cubicBezTo>
                  <a:cubicBezTo>
                    <a:pt x="3510" y="24238"/>
                    <a:pt x="43758" y="647283"/>
                    <a:pt x="64648" y="974473"/>
                  </a:cubicBezTo>
                  <a:cubicBezTo>
                    <a:pt x="64850" y="977941"/>
                    <a:pt x="67713" y="980603"/>
                    <a:pt x="71182" y="980603"/>
                  </a:cubicBezTo>
                  <a:lnTo>
                    <a:pt x="292669" y="980603"/>
                  </a:lnTo>
                  <a:cubicBezTo>
                    <a:pt x="296178" y="980603"/>
                    <a:pt x="299122" y="977820"/>
                    <a:pt x="299243" y="974311"/>
                  </a:cubicBezTo>
                  <a:lnTo>
                    <a:pt x="337112" y="6816"/>
                  </a:lnTo>
                  <a:cubicBezTo>
                    <a:pt x="337193" y="5002"/>
                    <a:pt x="336547" y="3267"/>
                    <a:pt x="335297" y="2017"/>
                  </a:cubicBezTo>
                  <a:cubicBezTo>
                    <a:pt x="334047" y="727"/>
                    <a:pt x="332313" y="1"/>
                    <a:pt x="33057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6"/>
            <p:cNvSpPr/>
            <p:nvPr/>
          </p:nvSpPr>
          <p:spPr>
            <a:xfrm>
              <a:off x="8145182" y="1040280"/>
              <a:ext cx="242402" cy="620039"/>
            </a:xfrm>
            <a:custGeom>
              <a:rect b="b" l="l" r="r" t="t"/>
              <a:pathLst>
                <a:path extrusionOk="0" h="980619" w="383329">
                  <a:moveTo>
                    <a:pt x="44749" y="0"/>
                  </a:moveTo>
                  <a:cubicBezTo>
                    <a:pt x="42141" y="0"/>
                    <a:pt x="39664" y="1577"/>
                    <a:pt x="38676" y="4171"/>
                  </a:cubicBezTo>
                  <a:cubicBezTo>
                    <a:pt x="37305" y="7518"/>
                    <a:pt x="38999" y="11349"/>
                    <a:pt x="42346" y="12680"/>
                  </a:cubicBezTo>
                  <a:cubicBezTo>
                    <a:pt x="159502" y="58696"/>
                    <a:pt x="347960" y="135119"/>
                    <a:pt x="367640" y="149275"/>
                  </a:cubicBezTo>
                  <a:cubicBezTo>
                    <a:pt x="368205" y="186337"/>
                    <a:pt x="343564" y="673271"/>
                    <a:pt x="329933" y="936015"/>
                  </a:cubicBezTo>
                  <a:lnTo>
                    <a:pt x="6251" y="967552"/>
                  </a:lnTo>
                  <a:cubicBezTo>
                    <a:pt x="2622" y="967915"/>
                    <a:pt x="0" y="971101"/>
                    <a:pt x="323" y="974690"/>
                  </a:cubicBezTo>
                  <a:cubicBezTo>
                    <a:pt x="646" y="978078"/>
                    <a:pt x="3509" y="980619"/>
                    <a:pt x="6856" y="980619"/>
                  </a:cubicBezTo>
                  <a:lnTo>
                    <a:pt x="7502" y="980619"/>
                  </a:lnTo>
                  <a:lnTo>
                    <a:pt x="336789" y="948557"/>
                  </a:lnTo>
                  <a:cubicBezTo>
                    <a:pt x="340015" y="948234"/>
                    <a:pt x="342556" y="945613"/>
                    <a:pt x="342717" y="942387"/>
                  </a:cubicBezTo>
                  <a:cubicBezTo>
                    <a:pt x="352315" y="758244"/>
                    <a:pt x="383328" y="156574"/>
                    <a:pt x="380425" y="144879"/>
                  </a:cubicBezTo>
                  <a:cubicBezTo>
                    <a:pt x="379416" y="140765"/>
                    <a:pt x="376714" y="129917"/>
                    <a:pt x="47145" y="460"/>
                  </a:cubicBezTo>
                  <a:cubicBezTo>
                    <a:pt x="46360" y="148"/>
                    <a:pt x="45549" y="0"/>
                    <a:pt x="4474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8" name="Google Shape;148;p16"/>
            <p:cNvGrpSpPr/>
            <p:nvPr/>
          </p:nvGrpSpPr>
          <p:grpSpPr>
            <a:xfrm>
              <a:off x="7655176" y="1031046"/>
              <a:ext cx="358718" cy="655079"/>
              <a:chOff x="14586050" y="-146466"/>
              <a:chExt cx="514797" cy="940203"/>
            </a:xfrm>
          </p:grpSpPr>
          <p:sp>
            <p:nvSpPr>
              <p:cNvPr id="149" name="Google Shape;149;p16"/>
              <p:cNvSpPr/>
              <p:nvPr/>
            </p:nvSpPr>
            <p:spPr>
              <a:xfrm>
                <a:off x="14870312" y="-146466"/>
                <a:ext cx="172417" cy="38375"/>
              </a:xfrm>
              <a:custGeom>
                <a:rect b="b" l="l" r="r" t="t"/>
                <a:pathLst>
                  <a:path extrusionOk="0" h="42287" w="189991">
                    <a:moveTo>
                      <a:pt x="6981" y="1"/>
                    </a:moveTo>
                    <a:cubicBezTo>
                      <a:pt x="3772" y="1"/>
                      <a:pt x="1110" y="2335"/>
                      <a:pt x="605" y="5506"/>
                    </a:cubicBezTo>
                    <a:cubicBezTo>
                      <a:pt x="0" y="9096"/>
                      <a:pt x="2420" y="12483"/>
                      <a:pt x="5969" y="13048"/>
                    </a:cubicBezTo>
                    <a:lnTo>
                      <a:pt x="181844" y="42206"/>
                    </a:lnTo>
                    <a:cubicBezTo>
                      <a:pt x="182207" y="42286"/>
                      <a:pt x="182570" y="42286"/>
                      <a:pt x="182933" y="42286"/>
                    </a:cubicBezTo>
                    <a:cubicBezTo>
                      <a:pt x="186078" y="42286"/>
                      <a:pt x="188861" y="40028"/>
                      <a:pt x="189385" y="36802"/>
                    </a:cubicBezTo>
                    <a:cubicBezTo>
                      <a:pt x="189990" y="33212"/>
                      <a:pt x="187571" y="29865"/>
                      <a:pt x="184022" y="29260"/>
                    </a:cubicBezTo>
                    <a:lnTo>
                      <a:pt x="8147" y="102"/>
                    </a:lnTo>
                    <a:cubicBezTo>
                      <a:pt x="7752" y="34"/>
                      <a:pt x="7362" y="1"/>
                      <a:pt x="698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6"/>
              <p:cNvSpPr/>
              <p:nvPr/>
            </p:nvSpPr>
            <p:spPr>
              <a:xfrm>
                <a:off x="14586050" y="-146435"/>
                <a:ext cx="361230" cy="940172"/>
              </a:xfrm>
              <a:custGeom>
                <a:rect b="b" l="l" r="r" t="t"/>
                <a:pathLst>
                  <a:path extrusionOk="0" h="1036002" w="398050">
                    <a:moveTo>
                      <a:pt x="314205" y="13619"/>
                    </a:moveTo>
                    <a:lnTo>
                      <a:pt x="384216" y="1005997"/>
                    </a:lnTo>
                    <a:lnTo>
                      <a:pt x="207091" y="1022371"/>
                    </a:lnTo>
                    <a:cubicBezTo>
                      <a:pt x="142887" y="699415"/>
                      <a:pt x="25529" y="106335"/>
                      <a:pt x="14035" y="38744"/>
                    </a:cubicBezTo>
                    <a:lnTo>
                      <a:pt x="314205" y="13619"/>
                    </a:lnTo>
                    <a:close/>
                    <a:moveTo>
                      <a:pt x="320327" y="1"/>
                    </a:moveTo>
                    <a:cubicBezTo>
                      <a:pt x="320129" y="1"/>
                      <a:pt x="319930" y="10"/>
                      <a:pt x="319730" y="28"/>
                    </a:cubicBezTo>
                    <a:lnTo>
                      <a:pt x="6010" y="26242"/>
                    </a:lnTo>
                    <a:cubicBezTo>
                      <a:pt x="2622" y="26524"/>
                      <a:pt x="1" y="29347"/>
                      <a:pt x="1" y="32775"/>
                    </a:cubicBezTo>
                    <a:cubicBezTo>
                      <a:pt x="1" y="47576"/>
                      <a:pt x="175392" y="930138"/>
                      <a:pt x="195395" y="1030719"/>
                    </a:cubicBezTo>
                    <a:cubicBezTo>
                      <a:pt x="196000" y="1033784"/>
                      <a:pt x="198702" y="1036002"/>
                      <a:pt x="201808" y="1036002"/>
                    </a:cubicBezTo>
                    <a:cubicBezTo>
                      <a:pt x="202009" y="1036002"/>
                      <a:pt x="202211" y="1036002"/>
                      <a:pt x="202413" y="1035961"/>
                    </a:cubicBezTo>
                    <a:lnTo>
                      <a:pt x="391838" y="1018459"/>
                    </a:lnTo>
                    <a:cubicBezTo>
                      <a:pt x="395387" y="1018136"/>
                      <a:pt x="398049" y="1015031"/>
                      <a:pt x="397767" y="1011482"/>
                    </a:cubicBezTo>
                    <a:lnTo>
                      <a:pt x="326828" y="6077"/>
                    </a:lnTo>
                    <a:cubicBezTo>
                      <a:pt x="326707" y="4343"/>
                      <a:pt x="325900" y="2730"/>
                      <a:pt x="324570" y="1560"/>
                    </a:cubicBezTo>
                    <a:cubicBezTo>
                      <a:pt x="323388" y="558"/>
                      <a:pt x="321890" y="1"/>
                      <a:pt x="32032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6"/>
              <p:cNvSpPr/>
              <p:nvPr/>
            </p:nvSpPr>
            <p:spPr>
              <a:xfrm>
                <a:off x="14934762" y="744814"/>
                <a:ext cx="166085" cy="33038"/>
              </a:xfrm>
              <a:custGeom>
                <a:rect b="b" l="l" r="r" t="t"/>
                <a:pathLst>
                  <a:path extrusionOk="0" h="36406" w="183014">
                    <a:moveTo>
                      <a:pt x="176059" y="1"/>
                    </a:moveTo>
                    <a:cubicBezTo>
                      <a:pt x="175746" y="1"/>
                      <a:pt x="175429" y="23"/>
                      <a:pt x="175110" y="69"/>
                    </a:cubicBezTo>
                    <a:lnTo>
                      <a:pt x="6090" y="23380"/>
                    </a:lnTo>
                    <a:cubicBezTo>
                      <a:pt x="2501" y="23864"/>
                      <a:pt x="1" y="27171"/>
                      <a:pt x="485" y="30760"/>
                    </a:cubicBezTo>
                    <a:cubicBezTo>
                      <a:pt x="928" y="34026"/>
                      <a:pt x="3751" y="36406"/>
                      <a:pt x="6978" y="36406"/>
                    </a:cubicBezTo>
                    <a:cubicBezTo>
                      <a:pt x="7260" y="36406"/>
                      <a:pt x="7582" y="36406"/>
                      <a:pt x="7865" y="36366"/>
                    </a:cubicBezTo>
                    <a:lnTo>
                      <a:pt x="176884" y="13055"/>
                    </a:lnTo>
                    <a:cubicBezTo>
                      <a:pt x="180473" y="12571"/>
                      <a:pt x="183014" y="9224"/>
                      <a:pt x="182490" y="5635"/>
                    </a:cubicBezTo>
                    <a:cubicBezTo>
                      <a:pt x="182048" y="2399"/>
                      <a:pt x="179293" y="1"/>
                      <a:pt x="17605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6"/>
              <p:cNvSpPr/>
              <p:nvPr/>
            </p:nvSpPr>
            <p:spPr>
              <a:xfrm>
                <a:off x="14686294" y="96861"/>
                <a:ext cx="196499" cy="577857"/>
              </a:xfrm>
              <a:custGeom>
                <a:rect b="b" l="l" r="r" t="t"/>
                <a:pathLst>
                  <a:path extrusionOk="0" h="636757" w="216528">
                    <a:moveTo>
                      <a:pt x="140789" y="13148"/>
                    </a:moveTo>
                    <a:lnTo>
                      <a:pt x="202573" y="623650"/>
                    </a:lnTo>
                    <a:lnTo>
                      <a:pt x="135546" y="623650"/>
                    </a:lnTo>
                    <a:lnTo>
                      <a:pt x="14841" y="13148"/>
                    </a:lnTo>
                    <a:close/>
                    <a:moveTo>
                      <a:pt x="6856" y="0"/>
                    </a:moveTo>
                    <a:cubicBezTo>
                      <a:pt x="4880" y="0"/>
                      <a:pt x="3025" y="888"/>
                      <a:pt x="1775" y="2420"/>
                    </a:cubicBezTo>
                    <a:cubicBezTo>
                      <a:pt x="525" y="3912"/>
                      <a:pt x="0" y="5929"/>
                      <a:pt x="404" y="7865"/>
                    </a:cubicBezTo>
                    <a:lnTo>
                      <a:pt x="123730" y="631473"/>
                    </a:lnTo>
                    <a:cubicBezTo>
                      <a:pt x="124335" y="634538"/>
                      <a:pt x="127037" y="636757"/>
                      <a:pt x="130183" y="636757"/>
                    </a:cubicBezTo>
                    <a:lnTo>
                      <a:pt x="209833" y="636757"/>
                    </a:lnTo>
                    <a:cubicBezTo>
                      <a:pt x="211688" y="636757"/>
                      <a:pt x="213462" y="635990"/>
                      <a:pt x="214712" y="634619"/>
                    </a:cubicBezTo>
                    <a:cubicBezTo>
                      <a:pt x="215922" y="633248"/>
                      <a:pt x="216527" y="631393"/>
                      <a:pt x="216326" y="629538"/>
                    </a:cubicBezTo>
                    <a:lnTo>
                      <a:pt x="153251" y="5929"/>
                    </a:lnTo>
                    <a:cubicBezTo>
                      <a:pt x="152928" y="2581"/>
                      <a:pt x="150065" y="0"/>
                      <a:pt x="1467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 name="Google Shape;153;p16"/>
            <p:cNvSpPr/>
            <p:nvPr/>
          </p:nvSpPr>
          <p:spPr>
            <a:xfrm>
              <a:off x="8005275" y="1132414"/>
              <a:ext cx="115221" cy="452350"/>
            </a:xfrm>
            <a:custGeom>
              <a:rect b="b" l="l" r="r" t="t"/>
              <a:pathLst>
                <a:path extrusionOk="0" h="715411" w="182208">
                  <a:moveTo>
                    <a:pt x="13592" y="14007"/>
                  </a:moveTo>
                  <a:lnTo>
                    <a:pt x="169101" y="32760"/>
                  </a:lnTo>
                  <a:lnTo>
                    <a:pt x="169101" y="702304"/>
                  </a:lnTo>
                  <a:lnTo>
                    <a:pt x="49323" y="702304"/>
                  </a:lnTo>
                  <a:lnTo>
                    <a:pt x="13592" y="14007"/>
                  </a:lnTo>
                  <a:close/>
                  <a:moveTo>
                    <a:pt x="6598" y="1"/>
                  </a:moveTo>
                  <a:cubicBezTo>
                    <a:pt x="4968" y="1"/>
                    <a:pt x="3352" y="608"/>
                    <a:pt x="2179" y="1747"/>
                  </a:cubicBezTo>
                  <a:cubicBezTo>
                    <a:pt x="727" y="3078"/>
                    <a:pt x="1" y="4973"/>
                    <a:pt x="81" y="6909"/>
                  </a:cubicBezTo>
                  <a:lnTo>
                    <a:pt x="36539" y="709200"/>
                  </a:lnTo>
                  <a:cubicBezTo>
                    <a:pt x="36700" y="712709"/>
                    <a:pt x="39564" y="715411"/>
                    <a:pt x="43072" y="715411"/>
                  </a:cubicBezTo>
                  <a:lnTo>
                    <a:pt x="175674" y="715411"/>
                  </a:lnTo>
                  <a:cubicBezTo>
                    <a:pt x="179304" y="715411"/>
                    <a:pt x="182208" y="712507"/>
                    <a:pt x="182208" y="708877"/>
                  </a:cubicBezTo>
                  <a:lnTo>
                    <a:pt x="182208" y="26953"/>
                  </a:lnTo>
                  <a:cubicBezTo>
                    <a:pt x="182208" y="23646"/>
                    <a:pt x="179748" y="20823"/>
                    <a:pt x="176441" y="20460"/>
                  </a:cubicBezTo>
                  <a:lnTo>
                    <a:pt x="7421" y="53"/>
                  </a:lnTo>
                  <a:cubicBezTo>
                    <a:pt x="7148" y="18"/>
                    <a:pt x="6872" y="1"/>
                    <a:pt x="659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6"/>
            <p:cNvSpPr/>
            <p:nvPr/>
          </p:nvSpPr>
          <p:spPr>
            <a:xfrm>
              <a:off x="8047686" y="947269"/>
              <a:ext cx="395442" cy="637495"/>
            </a:xfrm>
            <a:custGeom>
              <a:rect b="b" l="l" r="r" t="t"/>
              <a:pathLst>
                <a:path extrusionOk="0" h="1008226" w="625343">
                  <a:moveTo>
                    <a:pt x="6614" y="1"/>
                  </a:moveTo>
                  <a:cubicBezTo>
                    <a:pt x="5069" y="1"/>
                    <a:pt x="3556" y="511"/>
                    <a:pt x="2339" y="1531"/>
                  </a:cubicBezTo>
                  <a:cubicBezTo>
                    <a:pt x="887" y="2781"/>
                    <a:pt x="0" y="4596"/>
                    <a:pt x="0" y="6531"/>
                  </a:cubicBezTo>
                  <a:lnTo>
                    <a:pt x="0" y="153652"/>
                  </a:lnTo>
                  <a:cubicBezTo>
                    <a:pt x="0" y="157282"/>
                    <a:pt x="2944" y="160226"/>
                    <a:pt x="6574" y="160226"/>
                  </a:cubicBezTo>
                  <a:cubicBezTo>
                    <a:pt x="10203" y="160226"/>
                    <a:pt x="13107" y="157282"/>
                    <a:pt x="13107" y="153652"/>
                  </a:cubicBezTo>
                  <a:lnTo>
                    <a:pt x="13107" y="14275"/>
                  </a:lnTo>
                  <a:lnTo>
                    <a:pt x="611591" y="115420"/>
                  </a:lnTo>
                  <a:lnTo>
                    <a:pt x="545572" y="993344"/>
                  </a:lnTo>
                  <a:lnTo>
                    <a:pt x="497298" y="980721"/>
                  </a:lnTo>
                  <a:cubicBezTo>
                    <a:pt x="496760" y="980593"/>
                    <a:pt x="496222" y="980531"/>
                    <a:pt x="495694" y="980531"/>
                  </a:cubicBezTo>
                  <a:cubicBezTo>
                    <a:pt x="492734" y="980531"/>
                    <a:pt x="490060" y="982463"/>
                    <a:pt x="489273" y="985440"/>
                  </a:cubicBezTo>
                  <a:cubicBezTo>
                    <a:pt x="488386" y="988908"/>
                    <a:pt x="490442" y="992538"/>
                    <a:pt x="493951" y="993425"/>
                  </a:cubicBezTo>
                  <a:lnTo>
                    <a:pt x="549887" y="1008024"/>
                  </a:lnTo>
                  <a:cubicBezTo>
                    <a:pt x="550412" y="1008185"/>
                    <a:pt x="551017" y="1008226"/>
                    <a:pt x="551541" y="1008226"/>
                  </a:cubicBezTo>
                  <a:cubicBezTo>
                    <a:pt x="552872" y="1008226"/>
                    <a:pt x="554243" y="1007822"/>
                    <a:pt x="555332" y="1007016"/>
                  </a:cubicBezTo>
                  <a:cubicBezTo>
                    <a:pt x="556945" y="1005886"/>
                    <a:pt x="557913" y="1004112"/>
                    <a:pt x="558074" y="1002176"/>
                  </a:cubicBezTo>
                  <a:lnTo>
                    <a:pt x="625101" y="110419"/>
                  </a:lnTo>
                  <a:cubicBezTo>
                    <a:pt x="625343" y="107072"/>
                    <a:pt x="623004" y="104047"/>
                    <a:pt x="619657" y="103483"/>
                  </a:cubicBezTo>
                  <a:lnTo>
                    <a:pt x="7663" y="79"/>
                  </a:lnTo>
                  <a:cubicBezTo>
                    <a:pt x="7313" y="27"/>
                    <a:pt x="6963" y="1"/>
                    <a:pt x="661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5" name="Google Shape;155;p16"/>
            <p:cNvGrpSpPr/>
            <p:nvPr/>
          </p:nvGrpSpPr>
          <p:grpSpPr>
            <a:xfrm>
              <a:off x="8731968" y="1533587"/>
              <a:ext cx="84924" cy="74738"/>
              <a:chOff x="16131355" y="574806"/>
              <a:chExt cx="121875" cy="107268"/>
            </a:xfrm>
          </p:grpSpPr>
          <p:sp>
            <p:nvSpPr>
              <p:cNvPr id="156" name="Google Shape;156;p16"/>
              <p:cNvSpPr/>
              <p:nvPr/>
            </p:nvSpPr>
            <p:spPr>
              <a:xfrm>
                <a:off x="16131355" y="574806"/>
                <a:ext cx="90180" cy="67376"/>
              </a:xfrm>
              <a:custGeom>
                <a:rect b="b" l="l" r="r" t="t"/>
                <a:pathLst>
                  <a:path extrusionOk="0" h="74243" w="99372">
                    <a:moveTo>
                      <a:pt x="91921" y="1"/>
                    </a:moveTo>
                    <a:cubicBezTo>
                      <a:pt x="90596" y="1"/>
                      <a:pt x="89264" y="405"/>
                      <a:pt x="88120" y="1247"/>
                    </a:cubicBezTo>
                    <a:lnTo>
                      <a:pt x="3630" y="62346"/>
                    </a:lnTo>
                    <a:cubicBezTo>
                      <a:pt x="686" y="64483"/>
                      <a:pt x="1" y="68597"/>
                      <a:pt x="2138" y="71501"/>
                    </a:cubicBezTo>
                    <a:cubicBezTo>
                      <a:pt x="3429" y="73275"/>
                      <a:pt x="5405" y="74243"/>
                      <a:pt x="7461" y="74243"/>
                    </a:cubicBezTo>
                    <a:cubicBezTo>
                      <a:pt x="8792" y="74243"/>
                      <a:pt x="10123" y="73840"/>
                      <a:pt x="11293" y="72993"/>
                    </a:cubicBezTo>
                    <a:lnTo>
                      <a:pt x="95782" y="11894"/>
                    </a:lnTo>
                    <a:cubicBezTo>
                      <a:pt x="98726" y="9757"/>
                      <a:pt x="99371" y="5643"/>
                      <a:pt x="97274" y="2739"/>
                    </a:cubicBezTo>
                    <a:cubicBezTo>
                      <a:pt x="95979" y="956"/>
                      <a:pt x="93959" y="1"/>
                      <a:pt x="9192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6"/>
              <p:cNvSpPr/>
              <p:nvPr/>
            </p:nvSpPr>
            <p:spPr>
              <a:xfrm>
                <a:off x="16131758" y="643585"/>
                <a:ext cx="121472" cy="38489"/>
              </a:xfrm>
              <a:custGeom>
                <a:rect b="b" l="l" r="r" t="t"/>
                <a:pathLst>
                  <a:path extrusionOk="0" h="42412" w="133853">
                    <a:moveTo>
                      <a:pt x="126453" y="1"/>
                    </a:moveTo>
                    <a:cubicBezTo>
                      <a:pt x="125792" y="1"/>
                      <a:pt x="125119" y="100"/>
                      <a:pt x="124456" y="308"/>
                    </a:cubicBezTo>
                    <a:cubicBezTo>
                      <a:pt x="88478" y="11955"/>
                      <a:pt x="27735" y="29353"/>
                      <a:pt x="10210" y="29353"/>
                    </a:cubicBezTo>
                    <a:cubicBezTo>
                      <a:pt x="9348" y="29353"/>
                      <a:pt x="8590" y="29311"/>
                      <a:pt x="7945" y="29224"/>
                    </a:cubicBezTo>
                    <a:cubicBezTo>
                      <a:pt x="7600" y="29165"/>
                      <a:pt x="7257" y="29136"/>
                      <a:pt x="6917" y="29136"/>
                    </a:cubicBezTo>
                    <a:cubicBezTo>
                      <a:pt x="3798" y="29136"/>
                      <a:pt x="997" y="31553"/>
                      <a:pt x="524" y="34789"/>
                    </a:cubicBezTo>
                    <a:cubicBezTo>
                      <a:pt x="0" y="38338"/>
                      <a:pt x="2501" y="41686"/>
                      <a:pt x="6090" y="42170"/>
                    </a:cubicBezTo>
                    <a:cubicBezTo>
                      <a:pt x="7138" y="42331"/>
                      <a:pt x="8348" y="42412"/>
                      <a:pt x="9719" y="42412"/>
                    </a:cubicBezTo>
                    <a:cubicBezTo>
                      <a:pt x="36175" y="42412"/>
                      <a:pt x="118729" y="15956"/>
                      <a:pt x="128489" y="12810"/>
                    </a:cubicBezTo>
                    <a:cubicBezTo>
                      <a:pt x="131957" y="11681"/>
                      <a:pt x="133852" y="7971"/>
                      <a:pt x="132723" y="4543"/>
                    </a:cubicBezTo>
                    <a:cubicBezTo>
                      <a:pt x="131843" y="1771"/>
                      <a:pt x="129248" y="1"/>
                      <a:pt x="12645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8" name="Google Shape;158;p16"/>
            <p:cNvSpPr/>
            <p:nvPr/>
          </p:nvSpPr>
          <p:spPr>
            <a:xfrm>
              <a:off x="7845094" y="4017938"/>
              <a:ext cx="36533" cy="25002"/>
            </a:xfrm>
            <a:custGeom>
              <a:rect b="b" l="l" r="r" t="t"/>
              <a:pathLst>
                <a:path extrusionOk="0" h="39472" w="57672">
                  <a:moveTo>
                    <a:pt x="47065" y="0"/>
                  </a:moveTo>
                  <a:cubicBezTo>
                    <a:pt x="45482" y="0"/>
                    <a:pt x="43882" y="413"/>
                    <a:pt x="42427" y="1280"/>
                  </a:cubicBezTo>
                  <a:lnTo>
                    <a:pt x="5969" y="22090"/>
                  </a:lnTo>
                  <a:cubicBezTo>
                    <a:pt x="1614" y="24712"/>
                    <a:pt x="1" y="30398"/>
                    <a:pt x="2582" y="34794"/>
                  </a:cubicBezTo>
                  <a:cubicBezTo>
                    <a:pt x="4316" y="37778"/>
                    <a:pt x="7421" y="39472"/>
                    <a:pt x="10648" y="39472"/>
                  </a:cubicBezTo>
                  <a:cubicBezTo>
                    <a:pt x="12261" y="39472"/>
                    <a:pt x="13874" y="39029"/>
                    <a:pt x="15326" y="38222"/>
                  </a:cubicBezTo>
                  <a:lnTo>
                    <a:pt x="51703" y="17331"/>
                  </a:lnTo>
                  <a:cubicBezTo>
                    <a:pt x="56058" y="14791"/>
                    <a:pt x="57671" y="9104"/>
                    <a:pt x="55090" y="4708"/>
                  </a:cubicBezTo>
                  <a:cubicBezTo>
                    <a:pt x="53390" y="1686"/>
                    <a:pt x="50264" y="0"/>
                    <a:pt x="4706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9" name="Google Shape;159;p16"/>
            <p:cNvGrpSpPr/>
            <p:nvPr/>
          </p:nvGrpSpPr>
          <p:grpSpPr>
            <a:xfrm>
              <a:off x="7801357" y="3550009"/>
              <a:ext cx="380549" cy="485569"/>
              <a:chOff x="14795834" y="3468878"/>
              <a:chExt cx="546126" cy="696913"/>
            </a:xfrm>
          </p:grpSpPr>
          <p:sp>
            <p:nvSpPr>
              <p:cNvPr id="160" name="Google Shape;160;p16"/>
              <p:cNvSpPr/>
              <p:nvPr/>
            </p:nvSpPr>
            <p:spPr>
              <a:xfrm>
                <a:off x="14795834" y="3468878"/>
                <a:ext cx="426667" cy="398744"/>
              </a:xfrm>
              <a:custGeom>
                <a:rect b="b" l="l" r="r" t="t"/>
                <a:pathLst>
                  <a:path extrusionOk="0" h="439387" w="470157">
                    <a:moveTo>
                      <a:pt x="235079" y="18552"/>
                    </a:moveTo>
                    <a:cubicBezTo>
                      <a:pt x="354412" y="18552"/>
                      <a:pt x="451565" y="108769"/>
                      <a:pt x="451565" y="219674"/>
                    </a:cubicBezTo>
                    <a:cubicBezTo>
                      <a:pt x="451565" y="330538"/>
                      <a:pt x="354412" y="420835"/>
                      <a:pt x="235079" y="420835"/>
                    </a:cubicBezTo>
                    <a:cubicBezTo>
                      <a:pt x="115745" y="420835"/>
                      <a:pt x="18592" y="330538"/>
                      <a:pt x="18592" y="219674"/>
                    </a:cubicBezTo>
                    <a:cubicBezTo>
                      <a:pt x="18592" y="108769"/>
                      <a:pt x="115745" y="18552"/>
                      <a:pt x="235079" y="18552"/>
                    </a:cubicBezTo>
                    <a:close/>
                    <a:moveTo>
                      <a:pt x="235079" y="1"/>
                    </a:moveTo>
                    <a:cubicBezTo>
                      <a:pt x="105501" y="1"/>
                      <a:pt x="0" y="98525"/>
                      <a:pt x="0" y="219674"/>
                    </a:cubicBezTo>
                    <a:cubicBezTo>
                      <a:pt x="0" y="340822"/>
                      <a:pt x="105501" y="439386"/>
                      <a:pt x="235079" y="439386"/>
                    </a:cubicBezTo>
                    <a:cubicBezTo>
                      <a:pt x="364656" y="439386"/>
                      <a:pt x="470157" y="340822"/>
                      <a:pt x="470157" y="219674"/>
                    </a:cubicBezTo>
                    <a:cubicBezTo>
                      <a:pt x="470157" y="98525"/>
                      <a:pt x="364656" y="1"/>
                      <a:pt x="23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6"/>
              <p:cNvSpPr/>
              <p:nvPr/>
            </p:nvSpPr>
            <p:spPr>
              <a:xfrm>
                <a:off x="14822880" y="3759307"/>
                <a:ext cx="90510" cy="133971"/>
              </a:xfrm>
              <a:custGeom>
                <a:rect b="b" l="l" r="r" t="t"/>
                <a:pathLst>
                  <a:path extrusionOk="0" h="147626" w="99735">
                    <a:moveTo>
                      <a:pt x="51823" y="18491"/>
                    </a:moveTo>
                    <a:cubicBezTo>
                      <a:pt x="53033" y="18491"/>
                      <a:pt x="54243" y="18733"/>
                      <a:pt x="55574" y="19016"/>
                    </a:cubicBezTo>
                    <a:cubicBezTo>
                      <a:pt x="75497" y="24218"/>
                      <a:pt x="79126" y="52771"/>
                      <a:pt x="76223" y="75638"/>
                    </a:cubicBezTo>
                    <a:cubicBezTo>
                      <a:pt x="72456" y="104711"/>
                      <a:pt x="59171" y="128977"/>
                      <a:pt x="45752" y="128977"/>
                    </a:cubicBezTo>
                    <a:cubicBezTo>
                      <a:pt x="44373" y="128977"/>
                      <a:pt x="42992" y="128720"/>
                      <a:pt x="41620" y="128187"/>
                    </a:cubicBezTo>
                    <a:cubicBezTo>
                      <a:pt x="24521" y="121734"/>
                      <a:pt x="19681" y="88503"/>
                      <a:pt x="24884" y="60030"/>
                    </a:cubicBezTo>
                    <a:cubicBezTo>
                      <a:pt x="29400" y="35591"/>
                      <a:pt x="40451" y="18491"/>
                      <a:pt x="51823" y="18491"/>
                    </a:cubicBezTo>
                    <a:close/>
                    <a:moveTo>
                      <a:pt x="51950" y="0"/>
                    </a:moveTo>
                    <a:cubicBezTo>
                      <a:pt x="30883" y="0"/>
                      <a:pt x="13076" y="21631"/>
                      <a:pt x="6614" y="56723"/>
                    </a:cubicBezTo>
                    <a:cubicBezTo>
                      <a:pt x="1" y="92939"/>
                      <a:pt x="7623" y="135204"/>
                      <a:pt x="35006" y="145609"/>
                    </a:cubicBezTo>
                    <a:cubicBezTo>
                      <a:pt x="38515" y="146940"/>
                      <a:pt x="42144" y="147625"/>
                      <a:pt x="45814" y="147625"/>
                    </a:cubicBezTo>
                    <a:cubicBezTo>
                      <a:pt x="71948" y="147625"/>
                      <a:pt x="90176" y="112579"/>
                      <a:pt x="94613" y="78057"/>
                    </a:cubicBezTo>
                    <a:cubicBezTo>
                      <a:pt x="99734" y="38051"/>
                      <a:pt x="86264" y="7804"/>
                      <a:pt x="60293" y="1110"/>
                    </a:cubicBezTo>
                    <a:cubicBezTo>
                      <a:pt x="57468" y="364"/>
                      <a:pt x="54682" y="0"/>
                      <a:pt x="5195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6"/>
              <p:cNvSpPr/>
              <p:nvPr/>
            </p:nvSpPr>
            <p:spPr>
              <a:xfrm>
                <a:off x="14993137" y="3792346"/>
                <a:ext cx="78761" cy="122817"/>
              </a:xfrm>
              <a:custGeom>
                <a:rect b="b" l="l" r="r" t="t"/>
                <a:pathLst>
                  <a:path extrusionOk="0" h="135335" w="86789">
                    <a:moveTo>
                      <a:pt x="46957" y="18252"/>
                    </a:moveTo>
                    <a:cubicBezTo>
                      <a:pt x="59614" y="18252"/>
                      <a:pt x="65467" y="38250"/>
                      <a:pt x="66624" y="55604"/>
                    </a:cubicBezTo>
                    <a:cubicBezTo>
                      <a:pt x="68721" y="87303"/>
                      <a:pt x="57994" y="115614"/>
                      <a:pt x="47669" y="116703"/>
                    </a:cubicBezTo>
                    <a:lnTo>
                      <a:pt x="47307" y="126059"/>
                    </a:lnTo>
                    <a:lnTo>
                      <a:pt x="46984" y="116784"/>
                    </a:lnTo>
                    <a:cubicBezTo>
                      <a:pt x="46884" y="116787"/>
                      <a:pt x="46784" y="116789"/>
                      <a:pt x="46683" y="116789"/>
                    </a:cubicBezTo>
                    <a:cubicBezTo>
                      <a:pt x="38478" y="116789"/>
                      <a:pt x="30394" y="105395"/>
                      <a:pt x="25932" y="87585"/>
                    </a:cubicBezTo>
                    <a:cubicBezTo>
                      <a:pt x="18834" y="58992"/>
                      <a:pt x="24077" y="27253"/>
                      <a:pt x="36942" y="21083"/>
                    </a:cubicBezTo>
                    <a:cubicBezTo>
                      <a:pt x="40491" y="19348"/>
                      <a:pt x="43717" y="18381"/>
                      <a:pt x="46540" y="18260"/>
                    </a:cubicBezTo>
                    <a:cubicBezTo>
                      <a:pt x="46680" y="18255"/>
                      <a:pt x="46819" y="18252"/>
                      <a:pt x="46957" y="18252"/>
                    </a:cubicBezTo>
                    <a:close/>
                    <a:moveTo>
                      <a:pt x="47921" y="1"/>
                    </a:moveTo>
                    <a:cubicBezTo>
                      <a:pt x="42720" y="1"/>
                      <a:pt x="37144" y="1225"/>
                      <a:pt x="31296" y="3781"/>
                    </a:cubicBezTo>
                    <a:cubicBezTo>
                      <a:pt x="7058" y="14509"/>
                      <a:pt x="0" y="56411"/>
                      <a:pt x="7219" y="90650"/>
                    </a:cubicBezTo>
                    <a:cubicBezTo>
                      <a:pt x="13107" y="118558"/>
                      <a:pt x="27384" y="135335"/>
                      <a:pt x="45371" y="135335"/>
                    </a:cubicBezTo>
                    <a:cubicBezTo>
                      <a:pt x="45572" y="135335"/>
                      <a:pt x="47065" y="135295"/>
                      <a:pt x="47266" y="135295"/>
                    </a:cubicBezTo>
                    <a:cubicBezTo>
                      <a:pt x="75497" y="133601"/>
                      <a:pt x="86789" y="87747"/>
                      <a:pt x="85780" y="55766"/>
                    </a:cubicBezTo>
                    <a:cubicBezTo>
                      <a:pt x="84675" y="21174"/>
                      <a:pt x="69548" y="1"/>
                      <a:pt x="4792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6"/>
              <p:cNvSpPr/>
              <p:nvPr/>
            </p:nvSpPr>
            <p:spPr>
              <a:xfrm>
                <a:off x="15099420" y="3755592"/>
                <a:ext cx="90179" cy="115396"/>
              </a:xfrm>
              <a:custGeom>
                <a:rect b="b" l="l" r="r" t="t"/>
                <a:pathLst>
                  <a:path extrusionOk="0" h="127158" w="99371">
                    <a:moveTo>
                      <a:pt x="41700" y="18551"/>
                    </a:moveTo>
                    <a:cubicBezTo>
                      <a:pt x="53315" y="18551"/>
                      <a:pt x="67592" y="36821"/>
                      <a:pt x="73439" y="59284"/>
                    </a:cubicBezTo>
                    <a:cubicBezTo>
                      <a:pt x="77956" y="76545"/>
                      <a:pt x="77553" y="97798"/>
                      <a:pt x="62954" y="106025"/>
                    </a:cubicBezTo>
                    <a:cubicBezTo>
                      <a:pt x="60055" y="107659"/>
                      <a:pt x="57152" y="108433"/>
                      <a:pt x="54303" y="108433"/>
                    </a:cubicBezTo>
                    <a:cubicBezTo>
                      <a:pt x="42805" y="108433"/>
                      <a:pt x="32177" y="95840"/>
                      <a:pt x="26133" y="76383"/>
                    </a:cubicBezTo>
                    <a:cubicBezTo>
                      <a:pt x="19842" y="56138"/>
                      <a:pt x="20729" y="30489"/>
                      <a:pt x="34603" y="20931"/>
                    </a:cubicBezTo>
                    <a:cubicBezTo>
                      <a:pt x="36942" y="19277"/>
                      <a:pt x="39281" y="18551"/>
                      <a:pt x="41700" y="18551"/>
                    </a:cubicBezTo>
                    <a:close/>
                    <a:moveTo>
                      <a:pt x="41700" y="0"/>
                    </a:moveTo>
                    <a:cubicBezTo>
                      <a:pt x="35530" y="0"/>
                      <a:pt x="29602" y="1896"/>
                      <a:pt x="24117" y="5727"/>
                    </a:cubicBezTo>
                    <a:cubicBezTo>
                      <a:pt x="1694" y="21092"/>
                      <a:pt x="0" y="55090"/>
                      <a:pt x="8429" y="81868"/>
                    </a:cubicBezTo>
                    <a:cubicBezTo>
                      <a:pt x="17059" y="109816"/>
                      <a:pt x="34643" y="127158"/>
                      <a:pt x="54122" y="127158"/>
                    </a:cubicBezTo>
                    <a:cubicBezTo>
                      <a:pt x="60171" y="127158"/>
                      <a:pt x="66221" y="125504"/>
                      <a:pt x="72109" y="122238"/>
                    </a:cubicBezTo>
                    <a:cubicBezTo>
                      <a:pt x="91951" y="111066"/>
                      <a:pt x="99371" y="85175"/>
                      <a:pt x="91386" y="54565"/>
                    </a:cubicBezTo>
                    <a:cubicBezTo>
                      <a:pt x="84248" y="27424"/>
                      <a:pt x="64890" y="0"/>
                      <a:pt x="4170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6"/>
              <p:cNvSpPr/>
              <p:nvPr/>
            </p:nvSpPr>
            <p:spPr>
              <a:xfrm>
                <a:off x="15160539" y="3613150"/>
                <a:ext cx="103283" cy="121472"/>
              </a:xfrm>
              <a:custGeom>
                <a:rect b="b" l="l" r="r" t="t"/>
                <a:pathLst>
                  <a:path extrusionOk="0" h="133853" w="113810">
                    <a:moveTo>
                      <a:pt x="39080" y="18511"/>
                    </a:moveTo>
                    <a:cubicBezTo>
                      <a:pt x="52308" y="18511"/>
                      <a:pt x="71585" y="36700"/>
                      <a:pt x="83119" y="59929"/>
                    </a:cubicBezTo>
                    <a:cubicBezTo>
                      <a:pt x="93080" y="80174"/>
                      <a:pt x="94573" y="99049"/>
                      <a:pt x="86910" y="109010"/>
                    </a:cubicBezTo>
                    <a:cubicBezTo>
                      <a:pt x="83563" y="113285"/>
                      <a:pt x="80054" y="115301"/>
                      <a:pt x="75578" y="115301"/>
                    </a:cubicBezTo>
                    <a:cubicBezTo>
                      <a:pt x="63801" y="115301"/>
                      <a:pt x="47267" y="101751"/>
                      <a:pt x="35611" y="82272"/>
                    </a:cubicBezTo>
                    <a:cubicBezTo>
                      <a:pt x="23351" y="61986"/>
                      <a:pt x="19681" y="40894"/>
                      <a:pt x="26134" y="28432"/>
                    </a:cubicBezTo>
                    <a:cubicBezTo>
                      <a:pt x="31377" y="18511"/>
                      <a:pt x="37144" y="18511"/>
                      <a:pt x="39080" y="18511"/>
                    </a:cubicBezTo>
                    <a:close/>
                    <a:moveTo>
                      <a:pt x="39080" y="0"/>
                    </a:moveTo>
                    <a:cubicBezTo>
                      <a:pt x="30490" y="0"/>
                      <a:pt x="18310" y="3428"/>
                      <a:pt x="9680" y="19842"/>
                    </a:cubicBezTo>
                    <a:cubicBezTo>
                      <a:pt x="1" y="38353"/>
                      <a:pt x="3711" y="65293"/>
                      <a:pt x="19681" y="91870"/>
                    </a:cubicBezTo>
                    <a:cubicBezTo>
                      <a:pt x="31377" y="111268"/>
                      <a:pt x="53074" y="133853"/>
                      <a:pt x="75578" y="133853"/>
                    </a:cubicBezTo>
                    <a:cubicBezTo>
                      <a:pt x="85821" y="133853"/>
                      <a:pt x="94855" y="129134"/>
                      <a:pt x="101630" y="120262"/>
                    </a:cubicBezTo>
                    <a:cubicBezTo>
                      <a:pt x="113810" y="104372"/>
                      <a:pt x="113084" y="78723"/>
                      <a:pt x="99654" y="51702"/>
                    </a:cubicBezTo>
                    <a:cubicBezTo>
                      <a:pt x="87394" y="26779"/>
                      <a:pt x="63156" y="0"/>
                      <a:pt x="3908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6"/>
              <p:cNvSpPr/>
              <p:nvPr/>
            </p:nvSpPr>
            <p:spPr>
              <a:xfrm>
                <a:off x="14859588" y="3876388"/>
                <a:ext cx="32977" cy="289403"/>
              </a:xfrm>
              <a:custGeom>
                <a:rect b="b" l="l" r="r" t="t"/>
                <a:pathLst>
                  <a:path extrusionOk="0" h="318901" w="36338">
                    <a:moveTo>
                      <a:pt x="10121" y="1"/>
                    </a:moveTo>
                    <a:cubicBezTo>
                      <a:pt x="9767" y="1"/>
                      <a:pt x="9405" y="20"/>
                      <a:pt x="9034" y="59"/>
                    </a:cubicBezTo>
                    <a:cubicBezTo>
                      <a:pt x="3953" y="341"/>
                      <a:pt x="1" y="4737"/>
                      <a:pt x="283" y="9899"/>
                    </a:cubicBezTo>
                    <a:lnTo>
                      <a:pt x="17463" y="310109"/>
                    </a:lnTo>
                    <a:cubicBezTo>
                      <a:pt x="17786" y="315110"/>
                      <a:pt x="21859" y="318901"/>
                      <a:pt x="26739" y="318901"/>
                    </a:cubicBezTo>
                    <a:cubicBezTo>
                      <a:pt x="26940" y="318901"/>
                      <a:pt x="27021" y="318901"/>
                      <a:pt x="27263" y="318820"/>
                    </a:cubicBezTo>
                    <a:cubicBezTo>
                      <a:pt x="32385" y="318538"/>
                      <a:pt x="36337" y="314223"/>
                      <a:pt x="36014" y="309020"/>
                    </a:cubicBezTo>
                    <a:lnTo>
                      <a:pt x="18834" y="8810"/>
                    </a:lnTo>
                    <a:cubicBezTo>
                      <a:pt x="18533" y="3982"/>
                      <a:pt x="15232" y="1"/>
                      <a:pt x="1012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6"/>
              <p:cNvSpPr/>
              <p:nvPr/>
            </p:nvSpPr>
            <p:spPr>
              <a:xfrm>
                <a:off x="14848133" y="4087836"/>
                <a:ext cx="62767" cy="48419"/>
              </a:xfrm>
              <a:custGeom>
                <a:rect b="b" l="l" r="r" t="t"/>
                <a:pathLst>
                  <a:path extrusionOk="0" h="53354" w="69165">
                    <a:moveTo>
                      <a:pt x="58573" y="0"/>
                    </a:moveTo>
                    <a:cubicBezTo>
                      <a:pt x="56672" y="0"/>
                      <a:pt x="54758" y="581"/>
                      <a:pt x="53114" y="1773"/>
                    </a:cubicBezTo>
                    <a:lnTo>
                      <a:pt x="5082" y="36537"/>
                    </a:lnTo>
                    <a:cubicBezTo>
                      <a:pt x="888" y="39562"/>
                      <a:pt x="1" y="45369"/>
                      <a:pt x="2945" y="49483"/>
                    </a:cubicBezTo>
                    <a:cubicBezTo>
                      <a:pt x="4840" y="52023"/>
                      <a:pt x="7582" y="53354"/>
                      <a:pt x="10446" y="53354"/>
                    </a:cubicBezTo>
                    <a:cubicBezTo>
                      <a:pt x="12382" y="53354"/>
                      <a:pt x="14277" y="52790"/>
                      <a:pt x="15931" y="51620"/>
                    </a:cubicBezTo>
                    <a:lnTo>
                      <a:pt x="64003" y="16776"/>
                    </a:lnTo>
                    <a:cubicBezTo>
                      <a:pt x="68157" y="13832"/>
                      <a:pt x="69165" y="7944"/>
                      <a:pt x="66100" y="3830"/>
                    </a:cubicBezTo>
                    <a:cubicBezTo>
                      <a:pt x="64260" y="1312"/>
                      <a:pt x="61431" y="0"/>
                      <a:pt x="5857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6"/>
              <p:cNvSpPr/>
              <p:nvPr/>
            </p:nvSpPr>
            <p:spPr>
              <a:xfrm>
                <a:off x="15025746" y="3906707"/>
                <a:ext cx="16836" cy="151592"/>
              </a:xfrm>
              <a:custGeom>
                <a:rect b="b" l="l" r="r" t="t"/>
                <a:pathLst>
                  <a:path extrusionOk="0" h="167044" w="18552">
                    <a:moveTo>
                      <a:pt x="9317" y="1"/>
                    </a:moveTo>
                    <a:cubicBezTo>
                      <a:pt x="4155" y="1"/>
                      <a:pt x="1" y="4115"/>
                      <a:pt x="1" y="9277"/>
                    </a:cubicBezTo>
                    <a:lnTo>
                      <a:pt x="1" y="157809"/>
                    </a:lnTo>
                    <a:cubicBezTo>
                      <a:pt x="1" y="162971"/>
                      <a:pt x="4155" y="167044"/>
                      <a:pt x="9317" y="167044"/>
                    </a:cubicBezTo>
                    <a:cubicBezTo>
                      <a:pt x="14439" y="167044"/>
                      <a:pt x="18552" y="163011"/>
                      <a:pt x="18552" y="157809"/>
                    </a:cubicBezTo>
                    <a:lnTo>
                      <a:pt x="18552" y="9277"/>
                    </a:lnTo>
                    <a:cubicBezTo>
                      <a:pt x="18552" y="4115"/>
                      <a:pt x="14439" y="1"/>
                      <a:pt x="931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6"/>
              <p:cNvSpPr/>
              <p:nvPr/>
            </p:nvSpPr>
            <p:spPr>
              <a:xfrm>
                <a:off x="15151573" y="3850731"/>
                <a:ext cx="55154" cy="232895"/>
              </a:xfrm>
              <a:custGeom>
                <a:rect b="b" l="l" r="r" t="t"/>
                <a:pathLst>
                  <a:path extrusionOk="0" h="256634" w="60776">
                    <a:moveTo>
                      <a:pt x="10043" y="1"/>
                    </a:moveTo>
                    <a:cubicBezTo>
                      <a:pt x="9522" y="1"/>
                      <a:pt x="8996" y="46"/>
                      <a:pt x="8469" y="141"/>
                    </a:cubicBezTo>
                    <a:cubicBezTo>
                      <a:pt x="3428" y="988"/>
                      <a:pt x="0" y="5827"/>
                      <a:pt x="887" y="10828"/>
                    </a:cubicBezTo>
                    <a:lnTo>
                      <a:pt x="41620" y="248931"/>
                    </a:lnTo>
                    <a:cubicBezTo>
                      <a:pt x="42386" y="253448"/>
                      <a:pt x="46338" y="256634"/>
                      <a:pt x="50734" y="256634"/>
                    </a:cubicBezTo>
                    <a:cubicBezTo>
                      <a:pt x="51218" y="256634"/>
                      <a:pt x="51823" y="256594"/>
                      <a:pt x="52307" y="256553"/>
                    </a:cubicBezTo>
                    <a:cubicBezTo>
                      <a:pt x="57429" y="255666"/>
                      <a:pt x="60776" y="250826"/>
                      <a:pt x="59970" y="245826"/>
                    </a:cubicBezTo>
                    <a:lnTo>
                      <a:pt x="19197" y="7803"/>
                    </a:lnTo>
                    <a:cubicBezTo>
                      <a:pt x="18404" y="3226"/>
                      <a:pt x="14421" y="1"/>
                      <a:pt x="100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6"/>
              <p:cNvSpPr/>
              <p:nvPr/>
            </p:nvSpPr>
            <p:spPr>
              <a:xfrm>
                <a:off x="15169580" y="3946761"/>
                <a:ext cx="37697" cy="28827"/>
              </a:xfrm>
              <a:custGeom>
                <a:rect b="b" l="l" r="r" t="t"/>
                <a:pathLst>
                  <a:path extrusionOk="0" h="31765" w="41539">
                    <a:moveTo>
                      <a:pt x="30977" y="1"/>
                    </a:moveTo>
                    <a:cubicBezTo>
                      <a:pt x="29230" y="1"/>
                      <a:pt x="27462" y="495"/>
                      <a:pt x="25891" y="1517"/>
                    </a:cubicBezTo>
                    <a:lnTo>
                      <a:pt x="5525" y="14705"/>
                    </a:lnTo>
                    <a:cubicBezTo>
                      <a:pt x="1210" y="17528"/>
                      <a:pt x="0" y="23215"/>
                      <a:pt x="2823" y="27570"/>
                    </a:cubicBezTo>
                    <a:cubicBezTo>
                      <a:pt x="4598" y="30272"/>
                      <a:pt x="7542" y="31764"/>
                      <a:pt x="10566" y="31764"/>
                    </a:cubicBezTo>
                    <a:cubicBezTo>
                      <a:pt x="12300" y="31764"/>
                      <a:pt x="13994" y="31280"/>
                      <a:pt x="15648" y="30232"/>
                    </a:cubicBezTo>
                    <a:lnTo>
                      <a:pt x="35974" y="17004"/>
                    </a:lnTo>
                    <a:cubicBezTo>
                      <a:pt x="40289" y="14181"/>
                      <a:pt x="41539" y="8494"/>
                      <a:pt x="38716" y="4220"/>
                    </a:cubicBezTo>
                    <a:cubicBezTo>
                      <a:pt x="36931" y="1465"/>
                      <a:pt x="33983" y="1"/>
                      <a:pt x="309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6"/>
              <p:cNvSpPr/>
              <p:nvPr/>
            </p:nvSpPr>
            <p:spPr>
              <a:xfrm>
                <a:off x="15188134" y="4028869"/>
                <a:ext cx="35429" cy="29431"/>
              </a:xfrm>
              <a:custGeom>
                <a:rect b="b" l="l" r="r" t="t"/>
                <a:pathLst>
                  <a:path extrusionOk="0" h="32431" w="39040">
                    <a:moveTo>
                      <a:pt x="28568" y="1"/>
                    </a:moveTo>
                    <a:cubicBezTo>
                      <a:pt x="26593" y="1"/>
                      <a:pt x="24604" y="633"/>
                      <a:pt x="22908" y="1942"/>
                    </a:cubicBezTo>
                    <a:lnTo>
                      <a:pt x="4840" y="15815"/>
                    </a:lnTo>
                    <a:cubicBezTo>
                      <a:pt x="727" y="19001"/>
                      <a:pt x="1" y="24809"/>
                      <a:pt x="3106" y="28882"/>
                    </a:cubicBezTo>
                    <a:cubicBezTo>
                      <a:pt x="4961" y="31221"/>
                      <a:pt x="7744" y="32431"/>
                      <a:pt x="10446" y="32431"/>
                    </a:cubicBezTo>
                    <a:cubicBezTo>
                      <a:pt x="12422" y="32431"/>
                      <a:pt x="14439" y="31826"/>
                      <a:pt x="16213" y="30536"/>
                    </a:cubicBezTo>
                    <a:lnTo>
                      <a:pt x="34200" y="16622"/>
                    </a:lnTo>
                    <a:cubicBezTo>
                      <a:pt x="38273" y="13517"/>
                      <a:pt x="39040" y="7669"/>
                      <a:pt x="35934" y="3596"/>
                    </a:cubicBezTo>
                    <a:cubicBezTo>
                      <a:pt x="34075" y="1242"/>
                      <a:pt x="31336" y="1"/>
                      <a:pt x="2856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6"/>
              <p:cNvSpPr/>
              <p:nvPr/>
            </p:nvSpPr>
            <p:spPr>
              <a:xfrm>
                <a:off x="15225978" y="3717746"/>
                <a:ext cx="103355" cy="221755"/>
              </a:xfrm>
              <a:custGeom>
                <a:rect b="b" l="l" r="r" t="t"/>
                <a:pathLst>
                  <a:path extrusionOk="0" h="244358" w="113890">
                    <a:moveTo>
                      <a:pt x="10427" y="1"/>
                    </a:moveTo>
                    <a:cubicBezTo>
                      <a:pt x="9274" y="1"/>
                      <a:pt x="8105" y="209"/>
                      <a:pt x="6977" y="649"/>
                    </a:cubicBezTo>
                    <a:cubicBezTo>
                      <a:pt x="2299" y="2746"/>
                      <a:pt x="0" y="8029"/>
                      <a:pt x="1976" y="12828"/>
                    </a:cubicBezTo>
                    <a:lnTo>
                      <a:pt x="94814" y="238631"/>
                    </a:lnTo>
                    <a:cubicBezTo>
                      <a:pt x="96226" y="242220"/>
                      <a:pt x="99694" y="244358"/>
                      <a:pt x="103364" y="244358"/>
                    </a:cubicBezTo>
                    <a:cubicBezTo>
                      <a:pt x="104533" y="244358"/>
                      <a:pt x="105703" y="244076"/>
                      <a:pt x="106953" y="243672"/>
                    </a:cubicBezTo>
                    <a:cubicBezTo>
                      <a:pt x="111631" y="241696"/>
                      <a:pt x="113890" y="236292"/>
                      <a:pt x="111954" y="231533"/>
                    </a:cubicBezTo>
                    <a:lnTo>
                      <a:pt x="19157" y="5731"/>
                    </a:lnTo>
                    <a:cubicBezTo>
                      <a:pt x="17680" y="2161"/>
                      <a:pt x="14137" y="1"/>
                      <a:pt x="1042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6"/>
              <p:cNvSpPr/>
              <p:nvPr/>
            </p:nvSpPr>
            <p:spPr>
              <a:xfrm>
                <a:off x="15257635" y="3820201"/>
                <a:ext cx="61157" cy="73076"/>
              </a:xfrm>
              <a:custGeom>
                <a:rect b="b" l="l" r="r" t="t"/>
                <a:pathLst>
                  <a:path extrusionOk="0" h="80525" w="67391">
                    <a:moveTo>
                      <a:pt x="56944" y="0"/>
                    </a:moveTo>
                    <a:cubicBezTo>
                      <a:pt x="54108" y="0"/>
                      <a:pt x="51291" y="1291"/>
                      <a:pt x="49444" y="3738"/>
                    </a:cubicBezTo>
                    <a:lnTo>
                      <a:pt x="3026" y="65683"/>
                    </a:lnTo>
                    <a:cubicBezTo>
                      <a:pt x="1" y="69797"/>
                      <a:pt x="767" y="75604"/>
                      <a:pt x="4921" y="78669"/>
                    </a:cubicBezTo>
                    <a:cubicBezTo>
                      <a:pt x="6575" y="79919"/>
                      <a:pt x="8551" y="80524"/>
                      <a:pt x="10446" y="80524"/>
                    </a:cubicBezTo>
                    <a:cubicBezTo>
                      <a:pt x="13269" y="80524"/>
                      <a:pt x="16092" y="79193"/>
                      <a:pt x="17867" y="76774"/>
                    </a:cubicBezTo>
                    <a:lnTo>
                      <a:pt x="64286" y="14909"/>
                    </a:lnTo>
                    <a:cubicBezTo>
                      <a:pt x="67391" y="10755"/>
                      <a:pt x="66625" y="4947"/>
                      <a:pt x="62471" y="1842"/>
                    </a:cubicBezTo>
                    <a:cubicBezTo>
                      <a:pt x="60820" y="600"/>
                      <a:pt x="58877" y="0"/>
                      <a:pt x="5694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6"/>
              <p:cNvSpPr/>
              <p:nvPr/>
            </p:nvSpPr>
            <p:spPr>
              <a:xfrm>
                <a:off x="15289184" y="3876418"/>
                <a:ext cx="52776" cy="63083"/>
              </a:xfrm>
              <a:custGeom>
                <a:rect b="b" l="l" r="r" t="t"/>
                <a:pathLst>
                  <a:path extrusionOk="0" h="69513" w="58155">
                    <a:moveTo>
                      <a:pt x="47673" y="1"/>
                    </a:moveTo>
                    <a:cubicBezTo>
                      <a:pt x="44803" y="1"/>
                      <a:pt x="41952" y="1328"/>
                      <a:pt x="40128" y="3857"/>
                    </a:cubicBezTo>
                    <a:lnTo>
                      <a:pt x="3066" y="54793"/>
                    </a:lnTo>
                    <a:cubicBezTo>
                      <a:pt x="1" y="58987"/>
                      <a:pt x="888" y="64673"/>
                      <a:pt x="5122" y="67738"/>
                    </a:cubicBezTo>
                    <a:cubicBezTo>
                      <a:pt x="6655" y="69029"/>
                      <a:pt x="8591" y="69513"/>
                      <a:pt x="10567" y="69513"/>
                    </a:cubicBezTo>
                    <a:cubicBezTo>
                      <a:pt x="13390" y="69513"/>
                      <a:pt x="16213" y="68263"/>
                      <a:pt x="18028" y="65682"/>
                    </a:cubicBezTo>
                    <a:lnTo>
                      <a:pt x="55211" y="14746"/>
                    </a:lnTo>
                    <a:cubicBezTo>
                      <a:pt x="58155" y="10552"/>
                      <a:pt x="57268" y="4825"/>
                      <a:pt x="53074" y="1760"/>
                    </a:cubicBezTo>
                    <a:cubicBezTo>
                      <a:pt x="51457" y="575"/>
                      <a:pt x="49561" y="1"/>
                      <a:pt x="476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16"/>
            <p:cNvGrpSpPr/>
            <p:nvPr/>
          </p:nvGrpSpPr>
          <p:grpSpPr>
            <a:xfrm>
              <a:off x="5148028" y="1063393"/>
              <a:ext cx="824829" cy="723481"/>
              <a:chOff x="10988036" y="-100040"/>
              <a:chExt cx="1183712" cy="1038377"/>
            </a:xfrm>
          </p:grpSpPr>
          <p:sp>
            <p:nvSpPr>
              <p:cNvPr id="175" name="Google Shape;175;p16"/>
              <p:cNvSpPr/>
              <p:nvPr/>
            </p:nvSpPr>
            <p:spPr>
              <a:xfrm>
                <a:off x="11656108" y="168809"/>
                <a:ext cx="515640" cy="506714"/>
              </a:xfrm>
              <a:custGeom>
                <a:rect b="b" l="l" r="r" t="t"/>
                <a:pathLst>
                  <a:path extrusionOk="0" h="558362" w="568198">
                    <a:moveTo>
                      <a:pt x="318721" y="13354"/>
                    </a:moveTo>
                    <a:cubicBezTo>
                      <a:pt x="459067" y="195440"/>
                      <a:pt x="539523" y="475405"/>
                      <a:pt x="552993" y="524808"/>
                    </a:cubicBezTo>
                    <a:lnTo>
                      <a:pt x="293758" y="544932"/>
                    </a:lnTo>
                    <a:lnTo>
                      <a:pt x="17423" y="35455"/>
                    </a:lnTo>
                    <a:lnTo>
                      <a:pt x="318721" y="13354"/>
                    </a:lnTo>
                    <a:close/>
                    <a:moveTo>
                      <a:pt x="321535" y="0"/>
                    </a:moveTo>
                    <a:cubicBezTo>
                      <a:pt x="321444" y="0"/>
                      <a:pt x="321353" y="2"/>
                      <a:pt x="321262" y="5"/>
                    </a:cubicBezTo>
                    <a:lnTo>
                      <a:pt x="6373" y="23114"/>
                    </a:lnTo>
                    <a:cubicBezTo>
                      <a:pt x="4154" y="23275"/>
                      <a:pt x="2178" y="24566"/>
                      <a:pt x="1089" y="26502"/>
                    </a:cubicBezTo>
                    <a:cubicBezTo>
                      <a:pt x="41" y="28478"/>
                      <a:pt x="1" y="30817"/>
                      <a:pt x="1089" y="32793"/>
                    </a:cubicBezTo>
                    <a:lnTo>
                      <a:pt x="284200" y="554934"/>
                    </a:lnTo>
                    <a:cubicBezTo>
                      <a:pt x="285410" y="557071"/>
                      <a:pt x="287628" y="558362"/>
                      <a:pt x="290007" y="558362"/>
                    </a:cubicBezTo>
                    <a:lnTo>
                      <a:pt x="290531" y="558362"/>
                    </a:lnTo>
                    <a:lnTo>
                      <a:pt x="561866" y="537270"/>
                    </a:lnTo>
                    <a:cubicBezTo>
                      <a:pt x="563801" y="537108"/>
                      <a:pt x="565576" y="536100"/>
                      <a:pt x="566665" y="534527"/>
                    </a:cubicBezTo>
                    <a:cubicBezTo>
                      <a:pt x="567794" y="532954"/>
                      <a:pt x="568197" y="530978"/>
                      <a:pt x="567713" y="529083"/>
                    </a:cubicBezTo>
                    <a:cubicBezTo>
                      <a:pt x="566866" y="525857"/>
                      <a:pt x="483587" y="203829"/>
                      <a:pt x="326949" y="2546"/>
                    </a:cubicBezTo>
                    <a:cubicBezTo>
                      <a:pt x="325635" y="884"/>
                      <a:pt x="323617" y="0"/>
                      <a:pt x="32153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6"/>
              <p:cNvSpPr/>
              <p:nvPr/>
            </p:nvSpPr>
            <p:spPr>
              <a:xfrm>
                <a:off x="11860182" y="356235"/>
                <a:ext cx="159681" cy="159645"/>
              </a:xfrm>
              <a:custGeom>
                <a:rect b="b" l="l" r="r" t="t"/>
                <a:pathLst>
                  <a:path extrusionOk="0" h="175917" w="175957">
                    <a:moveTo>
                      <a:pt x="87999" y="13108"/>
                    </a:moveTo>
                    <a:cubicBezTo>
                      <a:pt x="129255" y="13108"/>
                      <a:pt x="162850" y="46702"/>
                      <a:pt x="162850" y="87958"/>
                    </a:cubicBezTo>
                    <a:cubicBezTo>
                      <a:pt x="162850" y="129215"/>
                      <a:pt x="129255" y="162809"/>
                      <a:pt x="87999" y="162809"/>
                    </a:cubicBezTo>
                    <a:cubicBezTo>
                      <a:pt x="46702" y="162809"/>
                      <a:pt x="13108" y="129215"/>
                      <a:pt x="13108" y="87958"/>
                    </a:cubicBezTo>
                    <a:cubicBezTo>
                      <a:pt x="13108" y="46661"/>
                      <a:pt x="46702" y="13108"/>
                      <a:pt x="87999" y="13108"/>
                    </a:cubicBezTo>
                    <a:close/>
                    <a:moveTo>
                      <a:pt x="87999" y="1"/>
                    </a:moveTo>
                    <a:cubicBezTo>
                      <a:pt x="39483" y="1"/>
                      <a:pt x="1" y="39443"/>
                      <a:pt x="1" y="87958"/>
                    </a:cubicBezTo>
                    <a:cubicBezTo>
                      <a:pt x="1" y="136434"/>
                      <a:pt x="39483" y="175916"/>
                      <a:pt x="87999" y="175916"/>
                    </a:cubicBezTo>
                    <a:cubicBezTo>
                      <a:pt x="136515" y="175916"/>
                      <a:pt x="175956" y="136434"/>
                      <a:pt x="175956" y="87958"/>
                    </a:cubicBezTo>
                    <a:cubicBezTo>
                      <a:pt x="175956" y="39443"/>
                      <a:pt x="136515" y="1"/>
                      <a:pt x="8799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6"/>
              <p:cNvSpPr/>
              <p:nvPr/>
            </p:nvSpPr>
            <p:spPr>
              <a:xfrm>
                <a:off x="11874712" y="400061"/>
                <a:ext cx="115323" cy="41926"/>
              </a:xfrm>
              <a:custGeom>
                <a:rect b="b" l="l" r="r" t="t"/>
                <a:pathLst>
                  <a:path extrusionOk="0" h="46199" w="127078">
                    <a:moveTo>
                      <a:pt x="119787" y="1"/>
                    </a:moveTo>
                    <a:cubicBezTo>
                      <a:pt x="119182" y="1"/>
                      <a:pt x="118569" y="86"/>
                      <a:pt x="117963" y="264"/>
                    </a:cubicBezTo>
                    <a:lnTo>
                      <a:pt x="5485" y="33374"/>
                    </a:lnTo>
                    <a:cubicBezTo>
                      <a:pt x="1976" y="34382"/>
                      <a:pt x="0" y="38012"/>
                      <a:pt x="1049" y="41521"/>
                    </a:cubicBezTo>
                    <a:cubicBezTo>
                      <a:pt x="1855" y="44344"/>
                      <a:pt x="4477" y="46199"/>
                      <a:pt x="7300" y="46199"/>
                    </a:cubicBezTo>
                    <a:cubicBezTo>
                      <a:pt x="7905" y="46199"/>
                      <a:pt x="8550" y="46118"/>
                      <a:pt x="9195" y="45957"/>
                    </a:cubicBezTo>
                    <a:lnTo>
                      <a:pt x="121633" y="12847"/>
                    </a:lnTo>
                    <a:cubicBezTo>
                      <a:pt x="125101" y="11798"/>
                      <a:pt x="127077" y="8168"/>
                      <a:pt x="126069" y="4700"/>
                    </a:cubicBezTo>
                    <a:cubicBezTo>
                      <a:pt x="125239" y="1845"/>
                      <a:pt x="122605" y="1"/>
                      <a:pt x="11978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6"/>
              <p:cNvSpPr/>
              <p:nvPr/>
            </p:nvSpPr>
            <p:spPr>
              <a:xfrm>
                <a:off x="11885691" y="420939"/>
                <a:ext cx="108662" cy="47179"/>
              </a:xfrm>
              <a:custGeom>
                <a:rect b="b" l="l" r="r" t="t"/>
                <a:pathLst>
                  <a:path extrusionOk="0" h="51988" w="119738">
                    <a:moveTo>
                      <a:pt x="112341" y="1"/>
                    </a:moveTo>
                    <a:cubicBezTo>
                      <a:pt x="111585" y="1"/>
                      <a:pt x="110814" y="131"/>
                      <a:pt x="110059" y="407"/>
                    </a:cubicBezTo>
                    <a:lnTo>
                      <a:pt x="5123" y="39284"/>
                    </a:lnTo>
                    <a:cubicBezTo>
                      <a:pt x="1735" y="40534"/>
                      <a:pt x="1" y="44325"/>
                      <a:pt x="1251" y="47713"/>
                    </a:cubicBezTo>
                    <a:cubicBezTo>
                      <a:pt x="2259" y="50334"/>
                      <a:pt x="4760" y="51988"/>
                      <a:pt x="7422" y="51988"/>
                    </a:cubicBezTo>
                    <a:cubicBezTo>
                      <a:pt x="8188" y="51988"/>
                      <a:pt x="8954" y="51867"/>
                      <a:pt x="9680" y="51584"/>
                    </a:cubicBezTo>
                    <a:lnTo>
                      <a:pt x="114576" y="12707"/>
                    </a:lnTo>
                    <a:cubicBezTo>
                      <a:pt x="118004" y="11457"/>
                      <a:pt x="119738" y="7666"/>
                      <a:pt x="118448" y="4278"/>
                    </a:cubicBezTo>
                    <a:cubicBezTo>
                      <a:pt x="117504" y="1637"/>
                      <a:pt x="115016" y="1"/>
                      <a:pt x="11234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6"/>
              <p:cNvSpPr/>
              <p:nvPr/>
            </p:nvSpPr>
            <p:spPr>
              <a:xfrm>
                <a:off x="11885728" y="382779"/>
                <a:ext cx="106905" cy="106896"/>
              </a:xfrm>
              <a:custGeom>
                <a:rect b="b" l="l" r="r" t="t"/>
                <a:pathLst>
                  <a:path extrusionOk="0" h="117792" w="117802">
                    <a:moveTo>
                      <a:pt x="69651" y="0"/>
                    </a:moveTo>
                    <a:cubicBezTo>
                      <a:pt x="66635" y="0"/>
                      <a:pt x="63941" y="2077"/>
                      <a:pt x="63277" y="5152"/>
                    </a:cubicBezTo>
                    <a:cubicBezTo>
                      <a:pt x="62510" y="8661"/>
                      <a:pt x="64729" y="12170"/>
                      <a:pt x="68237" y="12936"/>
                    </a:cubicBezTo>
                    <a:cubicBezTo>
                      <a:pt x="68560" y="13017"/>
                      <a:pt x="97355" y="19711"/>
                      <a:pt x="101186" y="42941"/>
                    </a:cubicBezTo>
                    <a:cubicBezTo>
                      <a:pt x="105098" y="66695"/>
                      <a:pt x="100662" y="74196"/>
                      <a:pt x="98565" y="76293"/>
                    </a:cubicBezTo>
                    <a:cubicBezTo>
                      <a:pt x="97998" y="76892"/>
                      <a:pt x="96470" y="78510"/>
                      <a:pt x="92479" y="78510"/>
                    </a:cubicBezTo>
                    <a:cubicBezTo>
                      <a:pt x="91637" y="78510"/>
                      <a:pt x="90686" y="78438"/>
                      <a:pt x="89612" y="78269"/>
                    </a:cubicBezTo>
                    <a:cubicBezTo>
                      <a:pt x="84207" y="77462"/>
                      <a:pt x="74730" y="64356"/>
                      <a:pt x="67148" y="53789"/>
                    </a:cubicBezTo>
                    <a:cubicBezTo>
                      <a:pt x="55055" y="37015"/>
                      <a:pt x="41559" y="18277"/>
                      <a:pt x="25974" y="18277"/>
                    </a:cubicBezTo>
                    <a:cubicBezTo>
                      <a:pt x="23836" y="18277"/>
                      <a:pt x="21658" y="18629"/>
                      <a:pt x="19439" y="19389"/>
                    </a:cubicBezTo>
                    <a:cubicBezTo>
                      <a:pt x="11010" y="22292"/>
                      <a:pt x="5445" y="29914"/>
                      <a:pt x="3751" y="40844"/>
                    </a:cubicBezTo>
                    <a:cubicBezTo>
                      <a:pt x="0" y="64920"/>
                      <a:pt x="15043" y="102386"/>
                      <a:pt x="34078" y="116501"/>
                    </a:cubicBezTo>
                    <a:cubicBezTo>
                      <a:pt x="35248" y="117388"/>
                      <a:pt x="36619" y="117792"/>
                      <a:pt x="37950" y="117792"/>
                    </a:cubicBezTo>
                    <a:cubicBezTo>
                      <a:pt x="39966" y="117792"/>
                      <a:pt x="41943" y="116864"/>
                      <a:pt x="43233" y="115130"/>
                    </a:cubicBezTo>
                    <a:cubicBezTo>
                      <a:pt x="45411" y="112226"/>
                      <a:pt x="44766" y="108113"/>
                      <a:pt x="41862" y="105975"/>
                    </a:cubicBezTo>
                    <a:cubicBezTo>
                      <a:pt x="26658" y="94683"/>
                      <a:pt x="13712" y="62218"/>
                      <a:pt x="16697" y="42820"/>
                    </a:cubicBezTo>
                    <a:cubicBezTo>
                      <a:pt x="17664" y="36770"/>
                      <a:pt x="20004" y="33060"/>
                      <a:pt x="23714" y="31770"/>
                    </a:cubicBezTo>
                    <a:cubicBezTo>
                      <a:pt x="24436" y="31516"/>
                      <a:pt x="25182" y="31396"/>
                      <a:pt x="25948" y="31396"/>
                    </a:cubicBezTo>
                    <a:cubicBezTo>
                      <a:pt x="34945" y="31396"/>
                      <a:pt x="46802" y="47999"/>
                      <a:pt x="56501" y="61452"/>
                    </a:cubicBezTo>
                    <a:cubicBezTo>
                      <a:pt x="67390" y="76575"/>
                      <a:pt x="76787" y="89642"/>
                      <a:pt x="87676" y="91255"/>
                    </a:cubicBezTo>
                    <a:cubicBezTo>
                      <a:pt x="89350" y="91505"/>
                      <a:pt x="90916" y="91619"/>
                      <a:pt x="92381" y="91619"/>
                    </a:cubicBezTo>
                    <a:cubicBezTo>
                      <a:pt x="100130" y="91619"/>
                      <a:pt x="105038" y="88445"/>
                      <a:pt x="107921" y="85528"/>
                    </a:cubicBezTo>
                    <a:cubicBezTo>
                      <a:pt x="115745" y="77583"/>
                      <a:pt x="117802" y="62944"/>
                      <a:pt x="114132" y="40803"/>
                    </a:cubicBezTo>
                    <a:cubicBezTo>
                      <a:pt x="108849" y="8742"/>
                      <a:pt x="72593" y="474"/>
                      <a:pt x="71060" y="152"/>
                    </a:cubicBezTo>
                    <a:cubicBezTo>
                      <a:pt x="70587" y="49"/>
                      <a:pt x="70115" y="0"/>
                      <a:pt x="6965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6"/>
              <p:cNvSpPr/>
              <p:nvPr/>
            </p:nvSpPr>
            <p:spPr>
              <a:xfrm>
                <a:off x="11865489" y="289553"/>
                <a:ext cx="31732" cy="31732"/>
              </a:xfrm>
              <a:custGeom>
                <a:rect b="b" l="l" r="r" t="t"/>
                <a:pathLst>
                  <a:path extrusionOk="0" h="34966" w="34966">
                    <a:moveTo>
                      <a:pt x="17463" y="0"/>
                    </a:moveTo>
                    <a:cubicBezTo>
                      <a:pt x="7824" y="0"/>
                      <a:pt x="0" y="7824"/>
                      <a:pt x="0" y="17463"/>
                    </a:cubicBezTo>
                    <a:cubicBezTo>
                      <a:pt x="0" y="27142"/>
                      <a:pt x="7824" y="34965"/>
                      <a:pt x="17463" y="34965"/>
                    </a:cubicBezTo>
                    <a:cubicBezTo>
                      <a:pt x="27142" y="34965"/>
                      <a:pt x="34966" y="27142"/>
                      <a:pt x="34966" y="17463"/>
                    </a:cubicBezTo>
                    <a:cubicBezTo>
                      <a:pt x="34966" y="7824"/>
                      <a:pt x="27142" y="0"/>
                      <a:pt x="1746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6"/>
              <p:cNvSpPr/>
              <p:nvPr/>
            </p:nvSpPr>
            <p:spPr>
              <a:xfrm>
                <a:off x="11972430" y="528835"/>
                <a:ext cx="30378" cy="30341"/>
              </a:xfrm>
              <a:custGeom>
                <a:rect b="b" l="l" r="r" t="t"/>
                <a:pathLst>
                  <a:path extrusionOk="0" h="33434" w="33474">
                    <a:moveTo>
                      <a:pt x="16738" y="1"/>
                    </a:moveTo>
                    <a:cubicBezTo>
                      <a:pt x="7502" y="1"/>
                      <a:pt x="1" y="7462"/>
                      <a:pt x="1" y="16697"/>
                    </a:cubicBezTo>
                    <a:cubicBezTo>
                      <a:pt x="1" y="25932"/>
                      <a:pt x="7502" y="33434"/>
                      <a:pt x="16738" y="33434"/>
                    </a:cubicBezTo>
                    <a:cubicBezTo>
                      <a:pt x="25973" y="33434"/>
                      <a:pt x="33474" y="25932"/>
                      <a:pt x="33474" y="16697"/>
                    </a:cubicBezTo>
                    <a:cubicBezTo>
                      <a:pt x="33474" y="7462"/>
                      <a:pt x="25973" y="1"/>
                      <a:pt x="1673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6"/>
              <p:cNvSpPr/>
              <p:nvPr/>
            </p:nvSpPr>
            <p:spPr>
              <a:xfrm>
                <a:off x="11280826" y="-100040"/>
                <a:ext cx="441856" cy="588288"/>
              </a:xfrm>
              <a:custGeom>
                <a:rect b="b" l="l" r="r" t="t"/>
                <a:pathLst>
                  <a:path extrusionOk="0" h="648251" w="486894">
                    <a:moveTo>
                      <a:pt x="239877" y="15689"/>
                    </a:moveTo>
                    <a:cubicBezTo>
                      <a:pt x="300290" y="222658"/>
                      <a:pt x="446282" y="497299"/>
                      <a:pt x="470842" y="542790"/>
                    </a:cubicBezTo>
                    <a:lnTo>
                      <a:pt x="245886" y="633894"/>
                    </a:lnTo>
                    <a:cubicBezTo>
                      <a:pt x="133288" y="505324"/>
                      <a:pt x="29198" y="165310"/>
                      <a:pt x="15123" y="118165"/>
                    </a:cubicBezTo>
                    <a:lnTo>
                      <a:pt x="239877" y="15689"/>
                    </a:lnTo>
                    <a:close/>
                    <a:moveTo>
                      <a:pt x="244077" y="1"/>
                    </a:moveTo>
                    <a:cubicBezTo>
                      <a:pt x="243144" y="1"/>
                      <a:pt x="242217" y="203"/>
                      <a:pt x="241370" y="606"/>
                    </a:cubicBezTo>
                    <a:lnTo>
                      <a:pt x="4477" y="108607"/>
                    </a:lnTo>
                    <a:cubicBezTo>
                      <a:pt x="1533" y="109938"/>
                      <a:pt x="0" y="113285"/>
                      <a:pt x="887" y="116391"/>
                    </a:cubicBezTo>
                    <a:cubicBezTo>
                      <a:pt x="5525" y="132361"/>
                      <a:pt x="115503" y="509236"/>
                      <a:pt x="239192" y="646113"/>
                    </a:cubicBezTo>
                    <a:cubicBezTo>
                      <a:pt x="240442" y="647485"/>
                      <a:pt x="242257" y="648251"/>
                      <a:pt x="244072" y="648251"/>
                    </a:cubicBezTo>
                    <a:cubicBezTo>
                      <a:pt x="244878" y="648251"/>
                      <a:pt x="245725" y="648089"/>
                      <a:pt x="246491" y="647767"/>
                    </a:cubicBezTo>
                    <a:lnTo>
                      <a:pt x="482538" y="552187"/>
                    </a:lnTo>
                    <a:cubicBezTo>
                      <a:pt x="484272" y="551501"/>
                      <a:pt x="485603" y="550090"/>
                      <a:pt x="486248" y="548315"/>
                    </a:cubicBezTo>
                    <a:cubicBezTo>
                      <a:pt x="486893" y="546541"/>
                      <a:pt x="486692" y="544605"/>
                      <a:pt x="485845" y="542951"/>
                    </a:cubicBezTo>
                    <a:cubicBezTo>
                      <a:pt x="484110" y="539846"/>
                      <a:pt x="314164" y="229191"/>
                      <a:pt x="250363" y="4760"/>
                    </a:cubicBezTo>
                    <a:cubicBezTo>
                      <a:pt x="249839" y="2945"/>
                      <a:pt x="248548" y="1412"/>
                      <a:pt x="246814" y="606"/>
                    </a:cubicBezTo>
                    <a:cubicBezTo>
                      <a:pt x="245947" y="203"/>
                      <a:pt x="245009" y="1"/>
                      <a:pt x="24407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6"/>
              <p:cNvSpPr/>
              <p:nvPr/>
            </p:nvSpPr>
            <p:spPr>
              <a:xfrm>
                <a:off x="11400174" y="120760"/>
                <a:ext cx="172636" cy="172636"/>
              </a:xfrm>
              <a:custGeom>
                <a:rect b="b" l="l" r="r" t="t"/>
                <a:pathLst>
                  <a:path extrusionOk="0" h="190233" w="190233">
                    <a:moveTo>
                      <a:pt x="95096" y="13107"/>
                    </a:moveTo>
                    <a:cubicBezTo>
                      <a:pt x="140305" y="13107"/>
                      <a:pt x="177126" y="49887"/>
                      <a:pt x="177126" y="95096"/>
                    </a:cubicBezTo>
                    <a:cubicBezTo>
                      <a:pt x="177126" y="140305"/>
                      <a:pt x="140305" y="177126"/>
                      <a:pt x="95096" y="177126"/>
                    </a:cubicBezTo>
                    <a:cubicBezTo>
                      <a:pt x="49887" y="177126"/>
                      <a:pt x="13107" y="140305"/>
                      <a:pt x="13107" y="95096"/>
                    </a:cubicBezTo>
                    <a:cubicBezTo>
                      <a:pt x="13107" y="49887"/>
                      <a:pt x="49887" y="13107"/>
                      <a:pt x="95096" y="13107"/>
                    </a:cubicBezTo>
                    <a:close/>
                    <a:moveTo>
                      <a:pt x="95096" y="0"/>
                    </a:moveTo>
                    <a:cubicBezTo>
                      <a:pt x="42668" y="0"/>
                      <a:pt x="0" y="42628"/>
                      <a:pt x="0" y="95096"/>
                    </a:cubicBezTo>
                    <a:cubicBezTo>
                      <a:pt x="0" y="147564"/>
                      <a:pt x="42668" y="190233"/>
                      <a:pt x="95096" y="190233"/>
                    </a:cubicBezTo>
                    <a:cubicBezTo>
                      <a:pt x="147564" y="190233"/>
                      <a:pt x="190233" y="147564"/>
                      <a:pt x="190233" y="95096"/>
                    </a:cubicBezTo>
                    <a:cubicBezTo>
                      <a:pt x="190233" y="42628"/>
                      <a:pt x="147564" y="0"/>
                      <a:pt x="950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6"/>
              <p:cNvSpPr/>
              <p:nvPr/>
            </p:nvSpPr>
            <p:spPr>
              <a:xfrm>
                <a:off x="11435638" y="188154"/>
                <a:ext cx="120080" cy="50783"/>
              </a:xfrm>
              <a:custGeom>
                <a:rect b="b" l="l" r="r" t="t"/>
                <a:pathLst>
                  <a:path extrusionOk="0" h="55959" w="132320">
                    <a:moveTo>
                      <a:pt x="124916" y="1"/>
                    </a:moveTo>
                    <a:cubicBezTo>
                      <a:pt x="124175" y="1"/>
                      <a:pt x="123420" y="125"/>
                      <a:pt x="122681" y="385"/>
                    </a:cubicBezTo>
                    <a:lnTo>
                      <a:pt x="5122" y="43255"/>
                    </a:lnTo>
                    <a:cubicBezTo>
                      <a:pt x="1734" y="44506"/>
                      <a:pt x="0" y="48256"/>
                      <a:pt x="1210" y="51684"/>
                    </a:cubicBezTo>
                    <a:cubicBezTo>
                      <a:pt x="2178" y="54305"/>
                      <a:pt x="4678" y="55959"/>
                      <a:pt x="7380" y="55959"/>
                    </a:cubicBezTo>
                    <a:cubicBezTo>
                      <a:pt x="8106" y="55959"/>
                      <a:pt x="8872" y="55838"/>
                      <a:pt x="9639" y="55596"/>
                    </a:cubicBezTo>
                    <a:lnTo>
                      <a:pt x="127198" y="12726"/>
                    </a:lnTo>
                    <a:cubicBezTo>
                      <a:pt x="130586" y="11476"/>
                      <a:pt x="132320" y="7725"/>
                      <a:pt x="131110" y="4297"/>
                    </a:cubicBezTo>
                    <a:cubicBezTo>
                      <a:pt x="130129" y="1640"/>
                      <a:pt x="127611" y="1"/>
                      <a:pt x="12491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6"/>
              <p:cNvSpPr/>
              <p:nvPr/>
            </p:nvSpPr>
            <p:spPr>
              <a:xfrm>
                <a:off x="11435674" y="153634"/>
                <a:ext cx="106832" cy="106896"/>
              </a:xfrm>
              <a:custGeom>
                <a:rect b="b" l="l" r="r" t="t"/>
                <a:pathLst>
                  <a:path extrusionOk="0" h="117792" w="117721">
                    <a:moveTo>
                      <a:pt x="69611" y="1"/>
                    </a:moveTo>
                    <a:cubicBezTo>
                      <a:pt x="66594" y="1"/>
                      <a:pt x="63901" y="2077"/>
                      <a:pt x="63236" y="5153"/>
                    </a:cubicBezTo>
                    <a:cubicBezTo>
                      <a:pt x="62430" y="8662"/>
                      <a:pt x="64688" y="12130"/>
                      <a:pt x="68197" y="12937"/>
                    </a:cubicBezTo>
                    <a:cubicBezTo>
                      <a:pt x="68479" y="13017"/>
                      <a:pt x="97314" y="19712"/>
                      <a:pt x="101146" y="42941"/>
                    </a:cubicBezTo>
                    <a:cubicBezTo>
                      <a:pt x="105058" y="66695"/>
                      <a:pt x="100621" y="74196"/>
                      <a:pt x="98524" y="76334"/>
                    </a:cubicBezTo>
                    <a:cubicBezTo>
                      <a:pt x="97958" y="76900"/>
                      <a:pt x="96430" y="78510"/>
                      <a:pt x="92443" y="78510"/>
                    </a:cubicBezTo>
                    <a:cubicBezTo>
                      <a:pt x="91600" y="78510"/>
                      <a:pt x="90648" y="78438"/>
                      <a:pt x="89571" y="78270"/>
                    </a:cubicBezTo>
                    <a:cubicBezTo>
                      <a:pt x="84167" y="77463"/>
                      <a:pt x="74690" y="64356"/>
                      <a:pt x="67068" y="53790"/>
                    </a:cubicBezTo>
                    <a:cubicBezTo>
                      <a:pt x="54975" y="37016"/>
                      <a:pt x="41510" y="18277"/>
                      <a:pt x="25932" y="18277"/>
                    </a:cubicBezTo>
                    <a:cubicBezTo>
                      <a:pt x="23795" y="18277"/>
                      <a:pt x="21618" y="18630"/>
                      <a:pt x="19399" y="19389"/>
                    </a:cubicBezTo>
                    <a:cubicBezTo>
                      <a:pt x="10970" y="22253"/>
                      <a:pt x="5404" y="29875"/>
                      <a:pt x="3711" y="40844"/>
                    </a:cubicBezTo>
                    <a:cubicBezTo>
                      <a:pt x="0" y="64921"/>
                      <a:pt x="15003" y="102386"/>
                      <a:pt x="33998" y="116502"/>
                    </a:cubicBezTo>
                    <a:cubicBezTo>
                      <a:pt x="35208" y="117348"/>
                      <a:pt x="36579" y="117792"/>
                      <a:pt x="37910" y="117792"/>
                    </a:cubicBezTo>
                    <a:cubicBezTo>
                      <a:pt x="39926" y="117792"/>
                      <a:pt x="41902" y="116865"/>
                      <a:pt x="43193" y="115171"/>
                    </a:cubicBezTo>
                    <a:cubicBezTo>
                      <a:pt x="45371" y="112227"/>
                      <a:pt x="44766" y="108113"/>
                      <a:pt x="41822" y="105976"/>
                    </a:cubicBezTo>
                    <a:cubicBezTo>
                      <a:pt x="26618" y="94684"/>
                      <a:pt x="13672" y="62219"/>
                      <a:pt x="16656" y="42820"/>
                    </a:cubicBezTo>
                    <a:cubicBezTo>
                      <a:pt x="17584" y="36771"/>
                      <a:pt x="19963" y="33061"/>
                      <a:pt x="23674" y="31770"/>
                    </a:cubicBezTo>
                    <a:cubicBezTo>
                      <a:pt x="24392" y="31522"/>
                      <a:pt x="25133" y="31404"/>
                      <a:pt x="25894" y="31404"/>
                    </a:cubicBezTo>
                    <a:cubicBezTo>
                      <a:pt x="34915" y="31404"/>
                      <a:pt x="46717" y="47989"/>
                      <a:pt x="56461" y="61452"/>
                    </a:cubicBezTo>
                    <a:cubicBezTo>
                      <a:pt x="67350" y="76576"/>
                      <a:pt x="76747" y="89642"/>
                      <a:pt x="87636" y="91256"/>
                    </a:cubicBezTo>
                    <a:cubicBezTo>
                      <a:pt x="89287" y="91496"/>
                      <a:pt x="90834" y="91605"/>
                      <a:pt x="92283" y="91605"/>
                    </a:cubicBezTo>
                    <a:cubicBezTo>
                      <a:pt x="100065" y="91605"/>
                      <a:pt x="104991" y="88447"/>
                      <a:pt x="107881" y="85489"/>
                    </a:cubicBezTo>
                    <a:cubicBezTo>
                      <a:pt x="115705" y="77584"/>
                      <a:pt x="117721" y="62945"/>
                      <a:pt x="114091" y="40804"/>
                    </a:cubicBezTo>
                    <a:cubicBezTo>
                      <a:pt x="108808" y="8742"/>
                      <a:pt x="72552" y="475"/>
                      <a:pt x="71020" y="152"/>
                    </a:cubicBezTo>
                    <a:cubicBezTo>
                      <a:pt x="70547" y="50"/>
                      <a:pt x="70075" y="1"/>
                      <a:pt x="6961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6"/>
              <p:cNvSpPr/>
              <p:nvPr/>
            </p:nvSpPr>
            <p:spPr>
              <a:xfrm>
                <a:off x="11417814" y="79733"/>
                <a:ext cx="31769" cy="31732"/>
              </a:xfrm>
              <a:custGeom>
                <a:rect b="b" l="l" r="r" t="t"/>
                <a:pathLst>
                  <a:path extrusionOk="0" h="34966" w="35007">
                    <a:moveTo>
                      <a:pt x="17504" y="0"/>
                    </a:moveTo>
                    <a:cubicBezTo>
                      <a:pt x="7825" y="0"/>
                      <a:pt x="1" y="7824"/>
                      <a:pt x="1" y="17503"/>
                    </a:cubicBezTo>
                    <a:cubicBezTo>
                      <a:pt x="1" y="27117"/>
                      <a:pt x="7785" y="34966"/>
                      <a:pt x="17429" y="34966"/>
                    </a:cubicBezTo>
                    <a:cubicBezTo>
                      <a:pt x="17454" y="34966"/>
                      <a:pt x="17479" y="34966"/>
                      <a:pt x="17504" y="34966"/>
                    </a:cubicBezTo>
                    <a:cubicBezTo>
                      <a:pt x="27183" y="34966"/>
                      <a:pt x="35006" y="27142"/>
                      <a:pt x="35006" y="17503"/>
                    </a:cubicBezTo>
                    <a:cubicBezTo>
                      <a:pt x="35006" y="7824"/>
                      <a:pt x="27183" y="0"/>
                      <a:pt x="1750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6"/>
              <p:cNvSpPr/>
              <p:nvPr/>
            </p:nvSpPr>
            <p:spPr>
              <a:xfrm>
                <a:off x="11524792" y="319014"/>
                <a:ext cx="30341" cy="30341"/>
              </a:xfrm>
              <a:custGeom>
                <a:rect b="b" l="l" r="r" t="t"/>
                <a:pathLst>
                  <a:path extrusionOk="0" h="33434" w="33434">
                    <a:moveTo>
                      <a:pt x="16737" y="1"/>
                    </a:moveTo>
                    <a:cubicBezTo>
                      <a:pt x="7502" y="1"/>
                      <a:pt x="1" y="7502"/>
                      <a:pt x="1" y="16738"/>
                    </a:cubicBezTo>
                    <a:cubicBezTo>
                      <a:pt x="1" y="25973"/>
                      <a:pt x="7502" y="33434"/>
                      <a:pt x="16737" y="33434"/>
                    </a:cubicBezTo>
                    <a:cubicBezTo>
                      <a:pt x="25973" y="33434"/>
                      <a:pt x="33434" y="25973"/>
                      <a:pt x="33434" y="16738"/>
                    </a:cubicBezTo>
                    <a:cubicBezTo>
                      <a:pt x="33434" y="7502"/>
                      <a:pt x="25973" y="1"/>
                      <a:pt x="167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6"/>
              <p:cNvSpPr/>
              <p:nvPr/>
            </p:nvSpPr>
            <p:spPr>
              <a:xfrm>
                <a:off x="10988036" y="388582"/>
                <a:ext cx="556081" cy="549755"/>
              </a:xfrm>
              <a:custGeom>
                <a:rect b="b" l="l" r="r" t="t"/>
                <a:pathLst>
                  <a:path extrusionOk="0" h="605791" w="612761">
                    <a:moveTo>
                      <a:pt x="59647" y="14687"/>
                    </a:moveTo>
                    <a:cubicBezTo>
                      <a:pt x="104009" y="26464"/>
                      <a:pt x="361147" y="101476"/>
                      <a:pt x="598928" y="310703"/>
                    </a:cubicBezTo>
                    <a:lnTo>
                      <a:pt x="558236" y="588611"/>
                    </a:lnTo>
                    <a:lnTo>
                      <a:pt x="14196" y="265050"/>
                    </a:lnTo>
                    <a:lnTo>
                      <a:pt x="59647" y="14687"/>
                    </a:lnTo>
                    <a:close/>
                    <a:moveTo>
                      <a:pt x="54456" y="0"/>
                    </a:moveTo>
                    <a:cubicBezTo>
                      <a:pt x="53176" y="0"/>
                      <a:pt x="51901" y="371"/>
                      <a:pt x="50855" y="1097"/>
                    </a:cubicBezTo>
                    <a:cubicBezTo>
                      <a:pt x="49323" y="2064"/>
                      <a:pt x="48314" y="3637"/>
                      <a:pt x="47992" y="5412"/>
                    </a:cubicBezTo>
                    <a:lnTo>
                      <a:pt x="484" y="267188"/>
                    </a:lnTo>
                    <a:cubicBezTo>
                      <a:pt x="0" y="269890"/>
                      <a:pt x="1250" y="272592"/>
                      <a:pt x="3590" y="274004"/>
                    </a:cubicBezTo>
                    <a:lnTo>
                      <a:pt x="559970" y="604904"/>
                    </a:lnTo>
                    <a:cubicBezTo>
                      <a:pt x="560978" y="605509"/>
                      <a:pt x="562147" y="605791"/>
                      <a:pt x="563317" y="605791"/>
                    </a:cubicBezTo>
                    <a:cubicBezTo>
                      <a:pt x="564285" y="605791"/>
                      <a:pt x="565253" y="605589"/>
                      <a:pt x="566140" y="605186"/>
                    </a:cubicBezTo>
                    <a:cubicBezTo>
                      <a:pt x="568116" y="604218"/>
                      <a:pt x="569487" y="602363"/>
                      <a:pt x="569810" y="600185"/>
                    </a:cubicBezTo>
                    <a:lnTo>
                      <a:pt x="612438" y="309050"/>
                    </a:lnTo>
                    <a:cubicBezTo>
                      <a:pt x="612761" y="306872"/>
                      <a:pt x="611954" y="304654"/>
                      <a:pt x="610260" y="303202"/>
                    </a:cubicBezTo>
                    <a:cubicBezTo>
                      <a:pt x="346992" y="70261"/>
                      <a:pt x="58840" y="855"/>
                      <a:pt x="55937" y="169"/>
                    </a:cubicBezTo>
                    <a:cubicBezTo>
                      <a:pt x="55451" y="56"/>
                      <a:pt x="54953" y="0"/>
                      <a:pt x="5445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6"/>
              <p:cNvSpPr/>
              <p:nvPr/>
            </p:nvSpPr>
            <p:spPr>
              <a:xfrm>
                <a:off x="11193355" y="563750"/>
                <a:ext cx="172673" cy="172636"/>
              </a:xfrm>
              <a:custGeom>
                <a:rect b="b" l="l" r="r" t="t"/>
                <a:pathLst>
                  <a:path extrusionOk="0" h="190233" w="190273">
                    <a:moveTo>
                      <a:pt x="95137" y="13108"/>
                    </a:moveTo>
                    <a:cubicBezTo>
                      <a:pt x="140346" y="13108"/>
                      <a:pt x="177166" y="49888"/>
                      <a:pt x="177166" y="95097"/>
                    </a:cubicBezTo>
                    <a:cubicBezTo>
                      <a:pt x="177166" y="140306"/>
                      <a:pt x="140346" y="177126"/>
                      <a:pt x="95137" y="177126"/>
                    </a:cubicBezTo>
                    <a:cubicBezTo>
                      <a:pt x="49928" y="177126"/>
                      <a:pt x="13107" y="140306"/>
                      <a:pt x="13107" y="95097"/>
                    </a:cubicBezTo>
                    <a:cubicBezTo>
                      <a:pt x="13107" y="49888"/>
                      <a:pt x="49928" y="13108"/>
                      <a:pt x="95137" y="13108"/>
                    </a:cubicBezTo>
                    <a:close/>
                    <a:moveTo>
                      <a:pt x="95137" y="1"/>
                    </a:moveTo>
                    <a:cubicBezTo>
                      <a:pt x="42669" y="1"/>
                      <a:pt x="0" y="42669"/>
                      <a:pt x="0" y="95097"/>
                    </a:cubicBezTo>
                    <a:cubicBezTo>
                      <a:pt x="0" y="147565"/>
                      <a:pt x="42669" y="190233"/>
                      <a:pt x="95137" y="190233"/>
                    </a:cubicBezTo>
                    <a:cubicBezTo>
                      <a:pt x="147605" y="190233"/>
                      <a:pt x="190273" y="147565"/>
                      <a:pt x="190273" y="95097"/>
                    </a:cubicBezTo>
                    <a:cubicBezTo>
                      <a:pt x="190273" y="42669"/>
                      <a:pt x="147605" y="1"/>
                      <a:pt x="951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6"/>
              <p:cNvSpPr/>
              <p:nvPr/>
            </p:nvSpPr>
            <p:spPr>
              <a:xfrm>
                <a:off x="11219925" y="607466"/>
                <a:ext cx="115360" cy="41962"/>
              </a:xfrm>
              <a:custGeom>
                <a:rect b="b" l="l" r="r" t="t"/>
                <a:pathLst>
                  <a:path extrusionOk="0" h="46239" w="127118">
                    <a:moveTo>
                      <a:pt x="119787" y="1"/>
                    </a:moveTo>
                    <a:cubicBezTo>
                      <a:pt x="119182" y="1"/>
                      <a:pt x="118569" y="86"/>
                      <a:pt x="117963" y="264"/>
                    </a:cubicBezTo>
                    <a:lnTo>
                      <a:pt x="5485" y="33374"/>
                    </a:lnTo>
                    <a:cubicBezTo>
                      <a:pt x="1977" y="34423"/>
                      <a:pt x="0" y="38052"/>
                      <a:pt x="1009" y="41521"/>
                    </a:cubicBezTo>
                    <a:cubicBezTo>
                      <a:pt x="1896" y="44384"/>
                      <a:pt x="4477" y="46239"/>
                      <a:pt x="7300" y="46239"/>
                    </a:cubicBezTo>
                    <a:cubicBezTo>
                      <a:pt x="7905" y="46239"/>
                      <a:pt x="8550" y="46158"/>
                      <a:pt x="9155" y="45957"/>
                    </a:cubicBezTo>
                    <a:lnTo>
                      <a:pt x="121633" y="12847"/>
                    </a:lnTo>
                    <a:cubicBezTo>
                      <a:pt x="125142" y="11798"/>
                      <a:pt x="127118" y="8168"/>
                      <a:pt x="126069" y="4700"/>
                    </a:cubicBezTo>
                    <a:cubicBezTo>
                      <a:pt x="125239" y="1845"/>
                      <a:pt x="122605" y="1"/>
                      <a:pt x="11978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6"/>
              <p:cNvSpPr/>
              <p:nvPr/>
            </p:nvSpPr>
            <p:spPr>
              <a:xfrm>
                <a:off x="11230905" y="628365"/>
                <a:ext cx="108661" cy="47157"/>
              </a:xfrm>
              <a:custGeom>
                <a:rect b="b" l="l" r="r" t="t"/>
                <a:pathLst>
                  <a:path extrusionOk="0" h="51964" w="119737">
                    <a:moveTo>
                      <a:pt x="112355" y="1"/>
                    </a:moveTo>
                    <a:cubicBezTo>
                      <a:pt x="111596" y="1"/>
                      <a:pt x="110820" y="136"/>
                      <a:pt x="110058" y="423"/>
                    </a:cubicBezTo>
                    <a:lnTo>
                      <a:pt x="5122" y="39260"/>
                    </a:lnTo>
                    <a:cubicBezTo>
                      <a:pt x="1734" y="40551"/>
                      <a:pt x="0" y="44301"/>
                      <a:pt x="1250" y="47689"/>
                    </a:cubicBezTo>
                    <a:cubicBezTo>
                      <a:pt x="2218" y="50351"/>
                      <a:pt x="4719" y="51964"/>
                      <a:pt x="7380" y="51964"/>
                    </a:cubicBezTo>
                    <a:cubicBezTo>
                      <a:pt x="8147" y="51964"/>
                      <a:pt x="8913" y="51843"/>
                      <a:pt x="9679" y="51560"/>
                    </a:cubicBezTo>
                    <a:lnTo>
                      <a:pt x="114575" y="12683"/>
                    </a:lnTo>
                    <a:cubicBezTo>
                      <a:pt x="117963" y="11433"/>
                      <a:pt x="119737" y="7682"/>
                      <a:pt x="118447" y="4295"/>
                    </a:cubicBezTo>
                    <a:cubicBezTo>
                      <a:pt x="117474" y="1660"/>
                      <a:pt x="115014" y="1"/>
                      <a:pt x="1123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6"/>
              <p:cNvSpPr/>
              <p:nvPr/>
            </p:nvSpPr>
            <p:spPr>
              <a:xfrm>
                <a:off x="11230942" y="590194"/>
                <a:ext cx="106869" cy="106885"/>
              </a:xfrm>
              <a:custGeom>
                <a:rect b="b" l="l" r="r" t="t"/>
                <a:pathLst>
                  <a:path extrusionOk="0" h="117780" w="117762">
                    <a:moveTo>
                      <a:pt x="69692" y="0"/>
                    </a:moveTo>
                    <a:cubicBezTo>
                      <a:pt x="66658" y="0"/>
                      <a:pt x="63939" y="2051"/>
                      <a:pt x="63236" y="5140"/>
                    </a:cubicBezTo>
                    <a:cubicBezTo>
                      <a:pt x="62470" y="8649"/>
                      <a:pt x="64729" y="12158"/>
                      <a:pt x="68237" y="12924"/>
                    </a:cubicBezTo>
                    <a:cubicBezTo>
                      <a:pt x="68520" y="13005"/>
                      <a:pt x="97355" y="19699"/>
                      <a:pt x="101186" y="42929"/>
                    </a:cubicBezTo>
                    <a:cubicBezTo>
                      <a:pt x="105098" y="66683"/>
                      <a:pt x="100662" y="74184"/>
                      <a:pt x="98605" y="76321"/>
                    </a:cubicBezTo>
                    <a:cubicBezTo>
                      <a:pt x="98006" y="76887"/>
                      <a:pt x="96472" y="78498"/>
                      <a:pt x="92483" y="78498"/>
                    </a:cubicBezTo>
                    <a:cubicBezTo>
                      <a:pt x="91640" y="78498"/>
                      <a:pt x="90688" y="78426"/>
                      <a:pt x="89612" y="78257"/>
                    </a:cubicBezTo>
                    <a:cubicBezTo>
                      <a:pt x="84208" y="77491"/>
                      <a:pt x="74730" y="64344"/>
                      <a:pt x="67148" y="53777"/>
                    </a:cubicBezTo>
                    <a:cubicBezTo>
                      <a:pt x="55020" y="37003"/>
                      <a:pt x="41582" y="18265"/>
                      <a:pt x="25984" y="18265"/>
                    </a:cubicBezTo>
                    <a:cubicBezTo>
                      <a:pt x="23844" y="18265"/>
                      <a:pt x="21663" y="18617"/>
                      <a:pt x="19439" y="19377"/>
                    </a:cubicBezTo>
                    <a:cubicBezTo>
                      <a:pt x="11010" y="22280"/>
                      <a:pt x="5445" y="29902"/>
                      <a:pt x="3751" y="40832"/>
                    </a:cubicBezTo>
                    <a:cubicBezTo>
                      <a:pt x="0" y="64908"/>
                      <a:pt x="15003" y="102374"/>
                      <a:pt x="34038" y="116489"/>
                    </a:cubicBezTo>
                    <a:cubicBezTo>
                      <a:pt x="35248" y="117376"/>
                      <a:pt x="36619" y="117780"/>
                      <a:pt x="37990" y="117780"/>
                    </a:cubicBezTo>
                    <a:cubicBezTo>
                      <a:pt x="39967" y="117780"/>
                      <a:pt x="41943" y="116892"/>
                      <a:pt x="43193" y="115158"/>
                    </a:cubicBezTo>
                    <a:cubicBezTo>
                      <a:pt x="45371" y="112255"/>
                      <a:pt x="44766" y="108141"/>
                      <a:pt x="41862" y="105963"/>
                    </a:cubicBezTo>
                    <a:cubicBezTo>
                      <a:pt x="26618" y="94671"/>
                      <a:pt x="13712" y="62206"/>
                      <a:pt x="16697" y="42848"/>
                    </a:cubicBezTo>
                    <a:cubicBezTo>
                      <a:pt x="17665" y="36758"/>
                      <a:pt x="20004" y="33048"/>
                      <a:pt x="23714" y="31758"/>
                    </a:cubicBezTo>
                    <a:cubicBezTo>
                      <a:pt x="24432" y="31510"/>
                      <a:pt x="25174" y="31392"/>
                      <a:pt x="25934" y="31392"/>
                    </a:cubicBezTo>
                    <a:cubicBezTo>
                      <a:pt x="34955" y="31392"/>
                      <a:pt x="46757" y="47976"/>
                      <a:pt x="56502" y="61440"/>
                    </a:cubicBezTo>
                    <a:cubicBezTo>
                      <a:pt x="67390" y="76563"/>
                      <a:pt x="76787" y="89630"/>
                      <a:pt x="87676" y="91243"/>
                    </a:cubicBezTo>
                    <a:cubicBezTo>
                      <a:pt x="89322" y="91484"/>
                      <a:pt x="90866" y="91593"/>
                      <a:pt x="92313" y="91593"/>
                    </a:cubicBezTo>
                    <a:cubicBezTo>
                      <a:pt x="100078" y="91593"/>
                      <a:pt x="105031" y="88440"/>
                      <a:pt x="107921" y="85516"/>
                    </a:cubicBezTo>
                    <a:cubicBezTo>
                      <a:pt x="115745" y="77571"/>
                      <a:pt x="117761" y="62932"/>
                      <a:pt x="114091" y="40791"/>
                    </a:cubicBezTo>
                    <a:cubicBezTo>
                      <a:pt x="108808" y="8730"/>
                      <a:pt x="72593" y="462"/>
                      <a:pt x="71060" y="140"/>
                    </a:cubicBezTo>
                    <a:cubicBezTo>
                      <a:pt x="70601" y="46"/>
                      <a:pt x="70143" y="0"/>
                      <a:pt x="6969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6"/>
              <p:cNvSpPr/>
              <p:nvPr/>
            </p:nvSpPr>
            <p:spPr>
              <a:xfrm>
                <a:off x="11143288" y="583207"/>
                <a:ext cx="35354" cy="31743"/>
              </a:xfrm>
              <a:custGeom>
                <a:rect b="b" l="l" r="r" t="t"/>
                <a:pathLst>
                  <a:path extrusionOk="0" h="34978" w="38958">
                    <a:moveTo>
                      <a:pt x="19460" y="1"/>
                    </a:moveTo>
                    <a:cubicBezTo>
                      <a:pt x="15320" y="1"/>
                      <a:pt x="11162" y="1467"/>
                      <a:pt x="7824" y="4451"/>
                    </a:cubicBezTo>
                    <a:cubicBezTo>
                      <a:pt x="605" y="10904"/>
                      <a:pt x="0" y="21913"/>
                      <a:pt x="6453" y="29132"/>
                    </a:cubicBezTo>
                    <a:cubicBezTo>
                      <a:pt x="9896" y="33009"/>
                      <a:pt x="14676" y="34978"/>
                      <a:pt x="19476" y="34978"/>
                    </a:cubicBezTo>
                    <a:cubicBezTo>
                      <a:pt x="23616" y="34978"/>
                      <a:pt x="27770" y="33513"/>
                      <a:pt x="31094" y="30544"/>
                    </a:cubicBezTo>
                    <a:cubicBezTo>
                      <a:pt x="38313" y="24091"/>
                      <a:pt x="38958" y="13041"/>
                      <a:pt x="32506" y="5862"/>
                    </a:cubicBezTo>
                    <a:cubicBezTo>
                      <a:pt x="29059" y="1982"/>
                      <a:pt x="24271" y="1"/>
                      <a:pt x="194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6"/>
              <p:cNvSpPr/>
              <p:nvPr/>
            </p:nvSpPr>
            <p:spPr>
              <a:xfrm>
                <a:off x="11382240" y="691140"/>
                <a:ext cx="33782" cy="30348"/>
              </a:xfrm>
              <a:custGeom>
                <a:rect b="b" l="l" r="r" t="t"/>
                <a:pathLst>
                  <a:path extrusionOk="0" h="33441" w="37225">
                    <a:moveTo>
                      <a:pt x="18633" y="1"/>
                    </a:moveTo>
                    <a:cubicBezTo>
                      <a:pt x="14666" y="1"/>
                      <a:pt x="10678" y="1404"/>
                      <a:pt x="7462" y="4246"/>
                    </a:cubicBezTo>
                    <a:cubicBezTo>
                      <a:pt x="606" y="10416"/>
                      <a:pt x="1" y="20982"/>
                      <a:pt x="6131" y="27879"/>
                    </a:cubicBezTo>
                    <a:cubicBezTo>
                      <a:pt x="9446" y="31562"/>
                      <a:pt x="14029" y="33441"/>
                      <a:pt x="18625" y="33441"/>
                    </a:cubicBezTo>
                    <a:cubicBezTo>
                      <a:pt x="22583" y="33441"/>
                      <a:pt x="26551" y="32046"/>
                      <a:pt x="29723" y="29210"/>
                    </a:cubicBezTo>
                    <a:cubicBezTo>
                      <a:pt x="36620" y="23039"/>
                      <a:pt x="37225" y="12473"/>
                      <a:pt x="31095" y="5577"/>
                    </a:cubicBezTo>
                    <a:cubicBezTo>
                      <a:pt x="27785" y="1878"/>
                      <a:pt x="23223" y="1"/>
                      <a:pt x="1863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5" name="Google Shape;195;p16"/>
            <p:cNvGrpSpPr/>
            <p:nvPr/>
          </p:nvGrpSpPr>
          <p:grpSpPr>
            <a:xfrm>
              <a:off x="7399591" y="3476690"/>
              <a:ext cx="400797" cy="218746"/>
              <a:chOff x="8576668" y="3485561"/>
              <a:chExt cx="417584" cy="227932"/>
            </a:xfrm>
          </p:grpSpPr>
          <p:sp>
            <p:nvSpPr>
              <p:cNvPr id="196" name="Google Shape;196;p16"/>
              <p:cNvSpPr/>
              <p:nvPr/>
            </p:nvSpPr>
            <p:spPr>
              <a:xfrm>
                <a:off x="8576668" y="3485561"/>
                <a:ext cx="403731" cy="227932"/>
              </a:xfrm>
              <a:custGeom>
                <a:rect b="b" l="l" r="r" t="t"/>
                <a:pathLst>
                  <a:path extrusionOk="0" h="345351" w="611713">
                    <a:moveTo>
                      <a:pt x="7369" y="1"/>
                    </a:moveTo>
                    <a:cubicBezTo>
                      <a:pt x="5448" y="1"/>
                      <a:pt x="3546" y="824"/>
                      <a:pt x="2259" y="2433"/>
                    </a:cubicBezTo>
                    <a:cubicBezTo>
                      <a:pt x="1" y="5256"/>
                      <a:pt x="485" y="9369"/>
                      <a:pt x="3267" y="11668"/>
                    </a:cubicBezTo>
                    <a:cubicBezTo>
                      <a:pt x="10406" y="17314"/>
                      <a:pt x="52590" y="57845"/>
                      <a:pt x="101509" y="104788"/>
                    </a:cubicBezTo>
                    <a:cubicBezTo>
                      <a:pt x="268915" y="265378"/>
                      <a:pt x="350703" y="342326"/>
                      <a:pt x="362922" y="345149"/>
                    </a:cubicBezTo>
                    <a:cubicBezTo>
                      <a:pt x="363568" y="345311"/>
                      <a:pt x="364414" y="345351"/>
                      <a:pt x="365382" y="345351"/>
                    </a:cubicBezTo>
                    <a:cubicBezTo>
                      <a:pt x="393734" y="345351"/>
                      <a:pt x="556099" y="285220"/>
                      <a:pt x="606631" y="266185"/>
                    </a:cubicBezTo>
                    <a:cubicBezTo>
                      <a:pt x="610019" y="264935"/>
                      <a:pt x="611712" y="261144"/>
                      <a:pt x="610422" y="257756"/>
                    </a:cubicBezTo>
                    <a:cubicBezTo>
                      <a:pt x="609482" y="255123"/>
                      <a:pt x="606958" y="253514"/>
                      <a:pt x="604290" y="253514"/>
                    </a:cubicBezTo>
                    <a:cubicBezTo>
                      <a:pt x="603525" y="253514"/>
                      <a:pt x="602748" y="253646"/>
                      <a:pt x="601993" y="253925"/>
                    </a:cubicBezTo>
                    <a:cubicBezTo>
                      <a:pt x="499003" y="292640"/>
                      <a:pt x="383086" y="332524"/>
                      <a:pt x="367029" y="332524"/>
                    </a:cubicBezTo>
                    <a:cubicBezTo>
                      <a:pt x="366744" y="332524"/>
                      <a:pt x="366491" y="332511"/>
                      <a:pt x="366270" y="332486"/>
                    </a:cubicBezTo>
                    <a:cubicBezTo>
                      <a:pt x="351186" y="326154"/>
                      <a:pt x="200557" y="181655"/>
                      <a:pt x="110583" y="95310"/>
                    </a:cubicBezTo>
                    <a:cubicBezTo>
                      <a:pt x="57429" y="44294"/>
                      <a:pt x="19036" y="7474"/>
                      <a:pt x="11494" y="1424"/>
                    </a:cubicBezTo>
                    <a:cubicBezTo>
                      <a:pt x="10280" y="470"/>
                      <a:pt x="8819" y="1"/>
                      <a:pt x="73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6"/>
              <p:cNvSpPr/>
              <p:nvPr/>
            </p:nvSpPr>
            <p:spPr>
              <a:xfrm>
                <a:off x="8964067" y="3636571"/>
                <a:ext cx="30185" cy="30184"/>
              </a:xfrm>
              <a:custGeom>
                <a:rect b="b" l="l" r="r" t="t"/>
                <a:pathLst>
                  <a:path extrusionOk="0" h="45734" w="45735">
                    <a:moveTo>
                      <a:pt x="22868" y="0"/>
                    </a:moveTo>
                    <a:cubicBezTo>
                      <a:pt x="10245" y="0"/>
                      <a:pt x="1" y="10244"/>
                      <a:pt x="1" y="22867"/>
                    </a:cubicBezTo>
                    <a:cubicBezTo>
                      <a:pt x="1" y="35490"/>
                      <a:pt x="10245" y="45733"/>
                      <a:pt x="22868" y="45733"/>
                    </a:cubicBezTo>
                    <a:cubicBezTo>
                      <a:pt x="35491" y="45733"/>
                      <a:pt x="45734" y="35490"/>
                      <a:pt x="45734" y="22867"/>
                    </a:cubicBezTo>
                    <a:cubicBezTo>
                      <a:pt x="45734" y="10244"/>
                      <a:pt x="35491" y="0"/>
                      <a:pt x="228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8" name="Google Shape;198;p16"/>
            <p:cNvSpPr/>
            <p:nvPr/>
          </p:nvSpPr>
          <p:spPr>
            <a:xfrm>
              <a:off x="7574971" y="2731450"/>
              <a:ext cx="289604" cy="100610"/>
            </a:xfrm>
            <a:custGeom>
              <a:rect b="b" l="l" r="r" t="t"/>
              <a:pathLst>
                <a:path extrusionOk="0" h="158840" w="457172">
                  <a:moveTo>
                    <a:pt x="7341" y="0"/>
                  </a:moveTo>
                  <a:cubicBezTo>
                    <a:pt x="4583" y="0"/>
                    <a:pt x="2032" y="1761"/>
                    <a:pt x="1130" y="4500"/>
                  </a:cubicBezTo>
                  <a:cubicBezTo>
                    <a:pt x="1" y="7969"/>
                    <a:pt x="1856" y="11639"/>
                    <a:pt x="5324" y="12808"/>
                  </a:cubicBezTo>
                  <a:lnTo>
                    <a:pt x="447775" y="158477"/>
                  </a:lnTo>
                  <a:cubicBezTo>
                    <a:pt x="448460" y="158719"/>
                    <a:pt x="449146" y="158840"/>
                    <a:pt x="449791" y="158840"/>
                  </a:cubicBezTo>
                  <a:cubicBezTo>
                    <a:pt x="452574" y="158840"/>
                    <a:pt x="455155" y="157065"/>
                    <a:pt x="456042" y="154323"/>
                  </a:cubicBezTo>
                  <a:cubicBezTo>
                    <a:pt x="457172" y="150855"/>
                    <a:pt x="455316" y="147185"/>
                    <a:pt x="451848" y="146055"/>
                  </a:cubicBezTo>
                  <a:lnTo>
                    <a:pt x="9438" y="346"/>
                  </a:lnTo>
                  <a:cubicBezTo>
                    <a:pt x="8741" y="111"/>
                    <a:pt x="8035" y="0"/>
                    <a:pt x="73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6"/>
            <p:cNvSpPr/>
            <p:nvPr/>
          </p:nvSpPr>
          <p:spPr>
            <a:xfrm>
              <a:off x="7855907" y="2818700"/>
              <a:ext cx="28971" cy="28968"/>
            </a:xfrm>
            <a:custGeom>
              <a:rect b="b" l="l" r="r" t="t"/>
              <a:pathLst>
                <a:path extrusionOk="0" h="45734" w="45734">
                  <a:moveTo>
                    <a:pt x="22827" y="1"/>
                  </a:moveTo>
                  <a:cubicBezTo>
                    <a:pt x="10204" y="1"/>
                    <a:pt x="0" y="10244"/>
                    <a:pt x="0" y="22867"/>
                  </a:cubicBezTo>
                  <a:cubicBezTo>
                    <a:pt x="0" y="35490"/>
                    <a:pt x="10204" y="45734"/>
                    <a:pt x="22827" y="45734"/>
                  </a:cubicBezTo>
                  <a:cubicBezTo>
                    <a:pt x="35490" y="45734"/>
                    <a:pt x="45733" y="35490"/>
                    <a:pt x="45733" y="22867"/>
                  </a:cubicBezTo>
                  <a:cubicBezTo>
                    <a:pt x="45733" y="10244"/>
                    <a:pt x="35490" y="1"/>
                    <a:pt x="228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6"/>
            <p:cNvSpPr/>
            <p:nvPr/>
          </p:nvSpPr>
          <p:spPr>
            <a:xfrm>
              <a:off x="7627277" y="2183633"/>
              <a:ext cx="235265" cy="36905"/>
            </a:xfrm>
            <a:custGeom>
              <a:rect b="b" l="l" r="r" t="t"/>
              <a:pathLst>
                <a:path extrusionOk="0" h="58265" w="371392">
                  <a:moveTo>
                    <a:pt x="364196" y="1"/>
                  </a:moveTo>
                  <a:cubicBezTo>
                    <a:pt x="363987" y="1"/>
                    <a:pt x="363778" y="10"/>
                    <a:pt x="363568" y="30"/>
                  </a:cubicBezTo>
                  <a:lnTo>
                    <a:pt x="6171" y="45239"/>
                  </a:lnTo>
                  <a:cubicBezTo>
                    <a:pt x="2542" y="45682"/>
                    <a:pt x="1" y="48949"/>
                    <a:pt x="485" y="52538"/>
                  </a:cubicBezTo>
                  <a:cubicBezTo>
                    <a:pt x="928" y="55845"/>
                    <a:pt x="3751" y="58265"/>
                    <a:pt x="6978" y="58265"/>
                  </a:cubicBezTo>
                  <a:cubicBezTo>
                    <a:pt x="7260" y="58265"/>
                    <a:pt x="7542" y="58265"/>
                    <a:pt x="7825" y="58225"/>
                  </a:cubicBezTo>
                  <a:lnTo>
                    <a:pt x="365221" y="13056"/>
                  </a:lnTo>
                  <a:cubicBezTo>
                    <a:pt x="368810" y="12612"/>
                    <a:pt x="371392" y="9305"/>
                    <a:pt x="370908" y="5716"/>
                  </a:cubicBezTo>
                  <a:cubicBezTo>
                    <a:pt x="370491" y="2342"/>
                    <a:pt x="367471" y="1"/>
                    <a:pt x="3641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6"/>
            <p:cNvSpPr/>
            <p:nvPr/>
          </p:nvSpPr>
          <p:spPr>
            <a:xfrm>
              <a:off x="7857717" y="2173325"/>
              <a:ext cx="28971" cy="28968"/>
            </a:xfrm>
            <a:custGeom>
              <a:rect b="b" l="l" r="r" t="t"/>
              <a:pathLst>
                <a:path extrusionOk="0" h="45734" w="45734">
                  <a:moveTo>
                    <a:pt x="22867" y="0"/>
                  </a:moveTo>
                  <a:cubicBezTo>
                    <a:pt x="10204" y="0"/>
                    <a:pt x="1" y="10244"/>
                    <a:pt x="1" y="22867"/>
                  </a:cubicBezTo>
                  <a:cubicBezTo>
                    <a:pt x="1" y="35490"/>
                    <a:pt x="10204" y="45734"/>
                    <a:pt x="22867" y="45734"/>
                  </a:cubicBezTo>
                  <a:cubicBezTo>
                    <a:pt x="35490" y="45734"/>
                    <a:pt x="45734" y="35490"/>
                    <a:pt x="45734" y="22867"/>
                  </a:cubicBezTo>
                  <a:cubicBezTo>
                    <a:pt x="45734" y="10244"/>
                    <a:pt x="35490" y="0"/>
                    <a:pt x="2286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6"/>
            <p:cNvSpPr/>
            <p:nvPr/>
          </p:nvSpPr>
          <p:spPr>
            <a:xfrm>
              <a:off x="7632199" y="1718322"/>
              <a:ext cx="392559" cy="326750"/>
            </a:xfrm>
            <a:custGeom>
              <a:rect b="b" l="l" r="r" t="t"/>
              <a:pathLst>
                <a:path extrusionOk="0" h="515865" w="619698">
                  <a:moveTo>
                    <a:pt x="594633" y="1"/>
                  </a:moveTo>
                  <a:cubicBezTo>
                    <a:pt x="594339" y="1"/>
                    <a:pt x="594036" y="19"/>
                    <a:pt x="593725" y="56"/>
                  </a:cubicBezTo>
                  <a:cubicBezTo>
                    <a:pt x="590136" y="419"/>
                    <a:pt x="587474" y="3645"/>
                    <a:pt x="587878" y="7234"/>
                  </a:cubicBezTo>
                  <a:lnTo>
                    <a:pt x="605945" y="186457"/>
                  </a:lnTo>
                  <a:lnTo>
                    <a:pt x="4437" y="503484"/>
                  </a:lnTo>
                  <a:cubicBezTo>
                    <a:pt x="1210" y="505178"/>
                    <a:pt x="0" y="509170"/>
                    <a:pt x="1694" y="512356"/>
                  </a:cubicBezTo>
                  <a:cubicBezTo>
                    <a:pt x="2904" y="514574"/>
                    <a:pt x="5122" y="515865"/>
                    <a:pt x="7502" y="515865"/>
                  </a:cubicBezTo>
                  <a:cubicBezTo>
                    <a:pt x="8550" y="515865"/>
                    <a:pt x="9599" y="515623"/>
                    <a:pt x="10567" y="515099"/>
                  </a:cubicBezTo>
                  <a:lnTo>
                    <a:pt x="615947" y="195974"/>
                  </a:lnTo>
                  <a:cubicBezTo>
                    <a:pt x="618326" y="194724"/>
                    <a:pt x="619697" y="192184"/>
                    <a:pt x="619415" y="189522"/>
                  </a:cubicBezTo>
                  <a:lnTo>
                    <a:pt x="600904" y="5944"/>
                  </a:lnTo>
                  <a:cubicBezTo>
                    <a:pt x="600531" y="2628"/>
                    <a:pt x="598197" y="1"/>
                    <a:pt x="5946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6"/>
            <p:cNvSpPr/>
            <p:nvPr/>
          </p:nvSpPr>
          <p:spPr>
            <a:xfrm>
              <a:off x="7990866" y="1697140"/>
              <a:ext cx="28971" cy="28968"/>
            </a:xfrm>
            <a:custGeom>
              <a:rect b="b" l="l" r="r" t="t"/>
              <a:pathLst>
                <a:path extrusionOk="0" h="45734" w="45734">
                  <a:moveTo>
                    <a:pt x="22867" y="1"/>
                  </a:moveTo>
                  <a:cubicBezTo>
                    <a:pt x="10244" y="1"/>
                    <a:pt x="1" y="10245"/>
                    <a:pt x="1" y="22868"/>
                  </a:cubicBezTo>
                  <a:cubicBezTo>
                    <a:pt x="1" y="35491"/>
                    <a:pt x="10244" y="45734"/>
                    <a:pt x="22867" y="45734"/>
                  </a:cubicBezTo>
                  <a:cubicBezTo>
                    <a:pt x="35490" y="45734"/>
                    <a:pt x="45734" y="35491"/>
                    <a:pt x="45734" y="22868"/>
                  </a:cubicBezTo>
                  <a:cubicBezTo>
                    <a:pt x="45734" y="10245"/>
                    <a:pt x="35490" y="1"/>
                    <a:pt x="228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6"/>
            <p:cNvSpPr/>
            <p:nvPr/>
          </p:nvSpPr>
          <p:spPr>
            <a:xfrm>
              <a:off x="5672180" y="1714682"/>
              <a:ext cx="322176" cy="395944"/>
            </a:xfrm>
            <a:custGeom>
              <a:rect b="b" l="l" r="r" t="t"/>
              <a:pathLst>
                <a:path extrusionOk="0" h="625107" w="508591">
                  <a:moveTo>
                    <a:pt x="7392" y="1"/>
                  </a:moveTo>
                  <a:cubicBezTo>
                    <a:pt x="5944" y="1"/>
                    <a:pt x="4488" y="480"/>
                    <a:pt x="3267" y="1457"/>
                  </a:cubicBezTo>
                  <a:cubicBezTo>
                    <a:pt x="444" y="3716"/>
                    <a:pt x="0" y="7870"/>
                    <a:pt x="2259" y="10652"/>
                  </a:cubicBezTo>
                  <a:lnTo>
                    <a:pt x="496088" y="622646"/>
                  </a:lnTo>
                  <a:cubicBezTo>
                    <a:pt x="497379" y="624259"/>
                    <a:pt x="499274" y="625106"/>
                    <a:pt x="501210" y="625106"/>
                  </a:cubicBezTo>
                  <a:cubicBezTo>
                    <a:pt x="502622" y="625106"/>
                    <a:pt x="504074" y="624622"/>
                    <a:pt x="505324" y="623654"/>
                  </a:cubicBezTo>
                  <a:cubicBezTo>
                    <a:pt x="508106" y="621356"/>
                    <a:pt x="508590" y="617242"/>
                    <a:pt x="506292" y="614419"/>
                  </a:cubicBezTo>
                  <a:lnTo>
                    <a:pt x="12502" y="2425"/>
                  </a:lnTo>
                  <a:cubicBezTo>
                    <a:pt x="11175" y="824"/>
                    <a:pt x="9291" y="1"/>
                    <a:pt x="73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6"/>
            <p:cNvSpPr/>
            <p:nvPr/>
          </p:nvSpPr>
          <p:spPr>
            <a:xfrm>
              <a:off x="5652722" y="1692398"/>
              <a:ext cx="28971" cy="28968"/>
            </a:xfrm>
            <a:custGeom>
              <a:rect b="b" l="l" r="r" t="t"/>
              <a:pathLst>
                <a:path extrusionOk="0" h="45734" w="45734">
                  <a:moveTo>
                    <a:pt x="22826" y="1"/>
                  </a:moveTo>
                  <a:cubicBezTo>
                    <a:pt x="10203" y="1"/>
                    <a:pt x="0" y="10244"/>
                    <a:pt x="0" y="22867"/>
                  </a:cubicBezTo>
                  <a:cubicBezTo>
                    <a:pt x="0" y="35490"/>
                    <a:pt x="10203" y="45734"/>
                    <a:pt x="22826" y="45734"/>
                  </a:cubicBezTo>
                  <a:cubicBezTo>
                    <a:pt x="35490" y="45734"/>
                    <a:pt x="45733" y="35490"/>
                    <a:pt x="45733" y="22867"/>
                  </a:cubicBezTo>
                  <a:cubicBezTo>
                    <a:pt x="45733" y="10244"/>
                    <a:pt x="35490" y="1"/>
                    <a:pt x="228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6"/>
            <p:cNvSpPr/>
            <p:nvPr/>
          </p:nvSpPr>
          <p:spPr>
            <a:xfrm>
              <a:off x="6258150" y="1637876"/>
              <a:ext cx="128631" cy="436074"/>
            </a:xfrm>
            <a:custGeom>
              <a:rect b="b" l="l" r="r" t="t"/>
              <a:pathLst>
                <a:path extrusionOk="0" h="688464" w="203058">
                  <a:moveTo>
                    <a:pt x="195875" y="0"/>
                  </a:moveTo>
                  <a:cubicBezTo>
                    <a:pt x="194202" y="0"/>
                    <a:pt x="192527" y="635"/>
                    <a:pt x="191241" y="1901"/>
                  </a:cubicBezTo>
                  <a:lnTo>
                    <a:pt x="2340" y="188907"/>
                  </a:lnTo>
                  <a:cubicBezTo>
                    <a:pt x="606" y="190641"/>
                    <a:pt x="1" y="193181"/>
                    <a:pt x="686" y="195521"/>
                  </a:cubicBezTo>
                  <a:lnTo>
                    <a:pt x="152082" y="683825"/>
                  </a:lnTo>
                  <a:cubicBezTo>
                    <a:pt x="152969" y="686648"/>
                    <a:pt x="155550" y="688463"/>
                    <a:pt x="158373" y="688463"/>
                  </a:cubicBezTo>
                  <a:cubicBezTo>
                    <a:pt x="159018" y="688463"/>
                    <a:pt x="159664" y="688342"/>
                    <a:pt x="160309" y="688140"/>
                  </a:cubicBezTo>
                  <a:cubicBezTo>
                    <a:pt x="163777" y="687092"/>
                    <a:pt x="165713" y="683422"/>
                    <a:pt x="164624" y="679954"/>
                  </a:cubicBezTo>
                  <a:lnTo>
                    <a:pt x="14439" y="195440"/>
                  </a:lnTo>
                  <a:lnTo>
                    <a:pt x="200477" y="11217"/>
                  </a:lnTo>
                  <a:cubicBezTo>
                    <a:pt x="203058" y="8676"/>
                    <a:pt x="203058" y="4522"/>
                    <a:pt x="200517" y="1941"/>
                  </a:cubicBezTo>
                  <a:cubicBezTo>
                    <a:pt x="199242" y="645"/>
                    <a:pt x="197560" y="0"/>
                    <a:pt x="1958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6"/>
            <p:cNvSpPr/>
            <p:nvPr/>
          </p:nvSpPr>
          <p:spPr>
            <a:xfrm>
              <a:off x="6376099" y="1621330"/>
              <a:ext cx="28972" cy="28968"/>
            </a:xfrm>
            <a:custGeom>
              <a:rect b="b" l="l" r="r" t="t"/>
              <a:pathLst>
                <a:path extrusionOk="0" h="45734" w="45735">
                  <a:moveTo>
                    <a:pt x="22868" y="1"/>
                  </a:moveTo>
                  <a:cubicBezTo>
                    <a:pt x="10245" y="1"/>
                    <a:pt x="1" y="10244"/>
                    <a:pt x="1" y="22867"/>
                  </a:cubicBezTo>
                  <a:cubicBezTo>
                    <a:pt x="1" y="35490"/>
                    <a:pt x="10245" y="45734"/>
                    <a:pt x="22868" y="45734"/>
                  </a:cubicBezTo>
                  <a:cubicBezTo>
                    <a:pt x="35491" y="45734"/>
                    <a:pt x="45734" y="35490"/>
                    <a:pt x="45734" y="22867"/>
                  </a:cubicBezTo>
                  <a:cubicBezTo>
                    <a:pt x="45734" y="10244"/>
                    <a:pt x="35491" y="1"/>
                    <a:pt x="228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8" name="Google Shape;208;p16"/>
            <p:cNvGrpSpPr/>
            <p:nvPr/>
          </p:nvGrpSpPr>
          <p:grpSpPr>
            <a:xfrm>
              <a:off x="6240324" y="1012997"/>
              <a:ext cx="840078" cy="575464"/>
              <a:chOff x="12555593" y="-172372"/>
              <a:chExt cx="1205597" cy="825936"/>
            </a:xfrm>
          </p:grpSpPr>
          <p:sp>
            <p:nvSpPr>
              <p:cNvPr id="209" name="Google Shape;209;p16"/>
              <p:cNvSpPr/>
              <p:nvPr/>
            </p:nvSpPr>
            <p:spPr>
              <a:xfrm>
                <a:off x="12634134" y="194104"/>
                <a:ext cx="147236" cy="124289"/>
              </a:xfrm>
              <a:custGeom>
                <a:rect b="b" l="l" r="r" t="t"/>
                <a:pathLst>
                  <a:path extrusionOk="0" h="136958" w="162244">
                    <a:moveTo>
                      <a:pt x="114857" y="13026"/>
                    </a:moveTo>
                    <a:cubicBezTo>
                      <a:pt x="129537" y="13026"/>
                      <a:pt x="141636" y="24036"/>
                      <a:pt x="143168" y="38514"/>
                    </a:cubicBezTo>
                    <a:lnTo>
                      <a:pt x="147927" y="84852"/>
                    </a:lnTo>
                    <a:cubicBezTo>
                      <a:pt x="148774" y="92394"/>
                      <a:pt x="146516" y="99895"/>
                      <a:pt x="141797" y="105662"/>
                    </a:cubicBezTo>
                    <a:cubicBezTo>
                      <a:pt x="137079" y="111631"/>
                      <a:pt x="130263" y="115301"/>
                      <a:pt x="122721" y="116148"/>
                    </a:cubicBezTo>
                    <a:lnTo>
                      <a:pt x="50169" y="123689"/>
                    </a:lnTo>
                    <a:cubicBezTo>
                      <a:pt x="49181" y="123787"/>
                      <a:pt x="48201" y="123834"/>
                      <a:pt x="47233" y="123834"/>
                    </a:cubicBezTo>
                    <a:cubicBezTo>
                      <a:pt x="32594" y="123834"/>
                      <a:pt x="20511" y="112923"/>
                      <a:pt x="19035" y="98322"/>
                    </a:cubicBezTo>
                    <a:lnTo>
                      <a:pt x="14156" y="51984"/>
                    </a:lnTo>
                    <a:cubicBezTo>
                      <a:pt x="13430" y="44483"/>
                      <a:pt x="15527" y="37103"/>
                      <a:pt x="20286" y="31174"/>
                    </a:cubicBezTo>
                    <a:cubicBezTo>
                      <a:pt x="25165" y="25246"/>
                      <a:pt x="31981" y="21576"/>
                      <a:pt x="39482" y="20850"/>
                    </a:cubicBezTo>
                    <a:lnTo>
                      <a:pt x="111873" y="13187"/>
                    </a:lnTo>
                    <a:cubicBezTo>
                      <a:pt x="112922" y="13026"/>
                      <a:pt x="113970" y="13026"/>
                      <a:pt x="114857" y="13026"/>
                    </a:cubicBezTo>
                    <a:close/>
                    <a:moveTo>
                      <a:pt x="114998" y="0"/>
                    </a:moveTo>
                    <a:cubicBezTo>
                      <a:pt x="113513" y="0"/>
                      <a:pt x="112013" y="80"/>
                      <a:pt x="110502" y="242"/>
                    </a:cubicBezTo>
                    <a:lnTo>
                      <a:pt x="38111" y="7743"/>
                    </a:lnTo>
                    <a:cubicBezTo>
                      <a:pt x="27101" y="8993"/>
                      <a:pt x="17140" y="14236"/>
                      <a:pt x="10123" y="22947"/>
                    </a:cubicBezTo>
                    <a:cubicBezTo>
                      <a:pt x="3146" y="31537"/>
                      <a:pt x="0" y="42386"/>
                      <a:pt x="1049" y="53396"/>
                    </a:cubicBezTo>
                    <a:lnTo>
                      <a:pt x="5928" y="99734"/>
                    </a:lnTo>
                    <a:cubicBezTo>
                      <a:pt x="8227" y="120906"/>
                      <a:pt x="25851" y="136957"/>
                      <a:pt x="47225" y="136957"/>
                    </a:cubicBezTo>
                    <a:cubicBezTo>
                      <a:pt x="48597" y="136957"/>
                      <a:pt x="50210" y="136796"/>
                      <a:pt x="51581" y="136796"/>
                    </a:cubicBezTo>
                    <a:lnTo>
                      <a:pt x="124133" y="129093"/>
                    </a:lnTo>
                    <a:cubicBezTo>
                      <a:pt x="135143" y="128045"/>
                      <a:pt x="144983" y="122641"/>
                      <a:pt x="151960" y="113889"/>
                    </a:cubicBezTo>
                    <a:cubicBezTo>
                      <a:pt x="158937" y="105339"/>
                      <a:pt x="162244" y="94491"/>
                      <a:pt x="161034" y="83481"/>
                    </a:cubicBezTo>
                    <a:lnTo>
                      <a:pt x="156114" y="37143"/>
                    </a:lnTo>
                    <a:cubicBezTo>
                      <a:pt x="154042" y="15898"/>
                      <a:pt x="136032" y="0"/>
                      <a:pt x="11499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6"/>
              <p:cNvSpPr/>
              <p:nvPr/>
            </p:nvSpPr>
            <p:spPr>
              <a:xfrm>
                <a:off x="12672672" y="372522"/>
                <a:ext cx="52520" cy="106749"/>
              </a:xfrm>
              <a:custGeom>
                <a:rect b="b" l="l" r="r" t="t"/>
                <a:pathLst>
                  <a:path extrusionOk="0" h="117630" w="57873">
                    <a:moveTo>
                      <a:pt x="27154" y="5465"/>
                    </a:moveTo>
                    <a:cubicBezTo>
                      <a:pt x="38439" y="5465"/>
                      <a:pt x="44535" y="12717"/>
                      <a:pt x="46177" y="29360"/>
                    </a:cubicBezTo>
                    <a:lnTo>
                      <a:pt x="51057" y="84449"/>
                    </a:lnTo>
                    <a:cubicBezTo>
                      <a:pt x="52832" y="102638"/>
                      <a:pt x="46702" y="110865"/>
                      <a:pt x="33917" y="112075"/>
                    </a:cubicBezTo>
                    <a:cubicBezTo>
                      <a:pt x="33041" y="112157"/>
                      <a:pt x="32190" y="112198"/>
                      <a:pt x="31367" y="112198"/>
                    </a:cubicBezTo>
                    <a:cubicBezTo>
                      <a:pt x="20063" y="112198"/>
                      <a:pt x="13727" y="104433"/>
                      <a:pt x="12261" y="88119"/>
                    </a:cubicBezTo>
                    <a:lnTo>
                      <a:pt x="7179" y="32868"/>
                    </a:lnTo>
                    <a:cubicBezTo>
                      <a:pt x="5606" y="15567"/>
                      <a:pt x="11010" y="6816"/>
                      <a:pt x="24319" y="5606"/>
                    </a:cubicBezTo>
                    <a:cubicBezTo>
                      <a:pt x="25298" y="5512"/>
                      <a:pt x="26243" y="5465"/>
                      <a:pt x="27154" y="5465"/>
                    </a:cubicBezTo>
                    <a:close/>
                    <a:moveTo>
                      <a:pt x="27141" y="0"/>
                    </a:moveTo>
                    <a:cubicBezTo>
                      <a:pt x="26061" y="0"/>
                      <a:pt x="24946" y="54"/>
                      <a:pt x="23795" y="161"/>
                    </a:cubicBezTo>
                    <a:cubicBezTo>
                      <a:pt x="7340" y="1573"/>
                      <a:pt x="1" y="13268"/>
                      <a:pt x="1735" y="33393"/>
                    </a:cubicBezTo>
                    <a:lnTo>
                      <a:pt x="6816" y="88482"/>
                    </a:lnTo>
                    <a:cubicBezTo>
                      <a:pt x="7905" y="101589"/>
                      <a:pt x="11898" y="108768"/>
                      <a:pt x="17302" y="112962"/>
                    </a:cubicBezTo>
                    <a:cubicBezTo>
                      <a:pt x="21587" y="116522"/>
                      <a:pt x="26599" y="117630"/>
                      <a:pt x="31325" y="117630"/>
                    </a:cubicBezTo>
                    <a:cubicBezTo>
                      <a:pt x="32382" y="117630"/>
                      <a:pt x="33425" y="117575"/>
                      <a:pt x="34442" y="117479"/>
                    </a:cubicBezTo>
                    <a:cubicBezTo>
                      <a:pt x="40209" y="116995"/>
                      <a:pt x="46339" y="115059"/>
                      <a:pt x="50896" y="109978"/>
                    </a:cubicBezTo>
                    <a:cubicBezTo>
                      <a:pt x="55251" y="104896"/>
                      <a:pt x="57873" y="97032"/>
                      <a:pt x="56663" y="83925"/>
                    </a:cubicBezTo>
                    <a:lnTo>
                      <a:pt x="51743" y="28835"/>
                    </a:lnTo>
                    <a:cubicBezTo>
                      <a:pt x="49977" y="9938"/>
                      <a:pt x="41842" y="0"/>
                      <a:pt x="271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6"/>
              <p:cNvSpPr/>
              <p:nvPr/>
            </p:nvSpPr>
            <p:spPr>
              <a:xfrm>
                <a:off x="12728888" y="367465"/>
                <a:ext cx="52666" cy="106609"/>
              </a:xfrm>
              <a:custGeom>
                <a:rect b="b" l="l" r="r" t="t"/>
                <a:pathLst>
                  <a:path extrusionOk="0" h="117476" w="58034">
                    <a:moveTo>
                      <a:pt x="26698" y="5270"/>
                    </a:moveTo>
                    <a:cubicBezTo>
                      <a:pt x="38280" y="5270"/>
                      <a:pt x="44627" y="12496"/>
                      <a:pt x="46137" y="29327"/>
                    </a:cubicBezTo>
                    <a:lnTo>
                      <a:pt x="51218" y="84417"/>
                    </a:lnTo>
                    <a:cubicBezTo>
                      <a:pt x="52751" y="102605"/>
                      <a:pt x="46822" y="110832"/>
                      <a:pt x="34078" y="112042"/>
                    </a:cubicBezTo>
                    <a:cubicBezTo>
                      <a:pt x="33279" y="112106"/>
                      <a:pt x="32502" y="112138"/>
                      <a:pt x="31747" y="112138"/>
                    </a:cubicBezTo>
                    <a:cubicBezTo>
                      <a:pt x="20117" y="112138"/>
                      <a:pt x="13697" y="104512"/>
                      <a:pt x="12220" y="87925"/>
                    </a:cubicBezTo>
                    <a:lnTo>
                      <a:pt x="7138" y="32836"/>
                    </a:lnTo>
                    <a:cubicBezTo>
                      <a:pt x="5565" y="15373"/>
                      <a:pt x="11131" y="6622"/>
                      <a:pt x="24238" y="5371"/>
                    </a:cubicBezTo>
                    <a:cubicBezTo>
                      <a:pt x="25083" y="5304"/>
                      <a:pt x="25903" y="5270"/>
                      <a:pt x="26698" y="5270"/>
                    </a:cubicBezTo>
                    <a:close/>
                    <a:moveTo>
                      <a:pt x="27293" y="1"/>
                    </a:moveTo>
                    <a:cubicBezTo>
                      <a:pt x="26203" y="1"/>
                      <a:pt x="25077" y="57"/>
                      <a:pt x="23915" y="169"/>
                    </a:cubicBezTo>
                    <a:cubicBezTo>
                      <a:pt x="7300" y="1540"/>
                      <a:pt x="0" y="13276"/>
                      <a:pt x="1734" y="33360"/>
                    </a:cubicBezTo>
                    <a:lnTo>
                      <a:pt x="6775" y="88449"/>
                    </a:lnTo>
                    <a:cubicBezTo>
                      <a:pt x="7985" y="101556"/>
                      <a:pt x="12058" y="108735"/>
                      <a:pt x="17301" y="112929"/>
                    </a:cubicBezTo>
                    <a:cubicBezTo>
                      <a:pt x="21498" y="116476"/>
                      <a:pt x="26536" y="117476"/>
                      <a:pt x="31269" y="117476"/>
                    </a:cubicBezTo>
                    <a:cubicBezTo>
                      <a:pt x="32403" y="117476"/>
                      <a:pt x="33519" y="117419"/>
                      <a:pt x="34602" y="117325"/>
                    </a:cubicBezTo>
                    <a:cubicBezTo>
                      <a:pt x="40329" y="116760"/>
                      <a:pt x="46500" y="115026"/>
                      <a:pt x="50855" y="109945"/>
                    </a:cubicBezTo>
                    <a:cubicBezTo>
                      <a:pt x="55372" y="104702"/>
                      <a:pt x="58034" y="97040"/>
                      <a:pt x="56783" y="83892"/>
                    </a:cubicBezTo>
                    <a:lnTo>
                      <a:pt x="51702" y="28843"/>
                    </a:lnTo>
                    <a:cubicBezTo>
                      <a:pt x="50089" y="9972"/>
                      <a:pt x="41844" y="1"/>
                      <a:pt x="272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6"/>
              <p:cNvSpPr/>
              <p:nvPr/>
            </p:nvSpPr>
            <p:spPr>
              <a:xfrm>
                <a:off x="12785177" y="362234"/>
                <a:ext cx="52556" cy="106732"/>
              </a:xfrm>
              <a:custGeom>
                <a:rect b="b" l="l" r="r" t="t"/>
                <a:pathLst>
                  <a:path extrusionOk="0" h="117611" w="57913">
                    <a:moveTo>
                      <a:pt x="27108" y="5432"/>
                    </a:moveTo>
                    <a:cubicBezTo>
                      <a:pt x="38423" y="5432"/>
                      <a:pt x="44533" y="12808"/>
                      <a:pt x="46177" y="29324"/>
                    </a:cubicBezTo>
                    <a:lnTo>
                      <a:pt x="51258" y="84615"/>
                    </a:lnTo>
                    <a:cubicBezTo>
                      <a:pt x="52831" y="102602"/>
                      <a:pt x="46701" y="110990"/>
                      <a:pt x="34119" y="112039"/>
                    </a:cubicBezTo>
                    <a:cubicBezTo>
                      <a:pt x="33189" y="112127"/>
                      <a:pt x="32289" y="112172"/>
                      <a:pt x="31419" y="112172"/>
                    </a:cubicBezTo>
                    <a:cubicBezTo>
                      <a:pt x="19990" y="112172"/>
                      <a:pt x="13722" y="104498"/>
                      <a:pt x="12260" y="88083"/>
                    </a:cubicBezTo>
                    <a:lnTo>
                      <a:pt x="7179" y="32994"/>
                    </a:lnTo>
                    <a:cubicBezTo>
                      <a:pt x="5606" y="15531"/>
                      <a:pt x="11010" y="6780"/>
                      <a:pt x="24319" y="5570"/>
                    </a:cubicBezTo>
                    <a:cubicBezTo>
                      <a:pt x="25281" y="5478"/>
                      <a:pt x="26211" y="5432"/>
                      <a:pt x="27108" y="5432"/>
                    </a:cubicBezTo>
                    <a:close/>
                    <a:moveTo>
                      <a:pt x="26766" y="1"/>
                    </a:moveTo>
                    <a:cubicBezTo>
                      <a:pt x="25803" y="1"/>
                      <a:pt x="24813" y="42"/>
                      <a:pt x="23794" y="126"/>
                    </a:cubicBezTo>
                    <a:cubicBezTo>
                      <a:pt x="7340" y="1698"/>
                      <a:pt x="0" y="13434"/>
                      <a:pt x="1734" y="33357"/>
                    </a:cubicBezTo>
                    <a:lnTo>
                      <a:pt x="6856" y="88608"/>
                    </a:lnTo>
                    <a:cubicBezTo>
                      <a:pt x="7864" y="101715"/>
                      <a:pt x="11897" y="108893"/>
                      <a:pt x="17342" y="113087"/>
                    </a:cubicBezTo>
                    <a:cubicBezTo>
                      <a:pt x="21562" y="116490"/>
                      <a:pt x="26526" y="117610"/>
                      <a:pt x="31222" y="117610"/>
                    </a:cubicBezTo>
                    <a:cubicBezTo>
                      <a:pt x="32314" y="117610"/>
                      <a:pt x="33391" y="117550"/>
                      <a:pt x="34441" y="117443"/>
                    </a:cubicBezTo>
                    <a:cubicBezTo>
                      <a:pt x="40208" y="116959"/>
                      <a:pt x="46338" y="115185"/>
                      <a:pt x="50896" y="109942"/>
                    </a:cubicBezTo>
                    <a:cubicBezTo>
                      <a:pt x="55251" y="104901"/>
                      <a:pt x="57913" y="97198"/>
                      <a:pt x="56663" y="84091"/>
                    </a:cubicBezTo>
                    <a:lnTo>
                      <a:pt x="51783" y="28800"/>
                    </a:lnTo>
                    <a:cubicBezTo>
                      <a:pt x="49964" y="9935"/>
                      <a:pt x="41670" y="1"/>
                      <a:pt x="2676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6"/>
              <p:cNvSpPr/>
              <p:nvPr/>
            </p:nvSpPr>
            <p:spPr>
              <a:xfrm>
                <a:off x="12841356" y="357146"/>
                <a:ext cx="52666" cy="106753"/>
              </a:xfrm>
              <a:custGeom>
                <a:rect b="b" l="l" r="r" t="t"/>
                <a:pathLst>
                  <a:path extrusionOk="0" h="117634" w="58034">
                    <a:moveTo>
                      <a:pt x="27253" y="5438"/>
                    </a:moveTo>
                    <a:cubicBezTo>
                      <a:pt x="38438" y="5438"/>
                      <a:pt x="44682" y="12654"/>
                      <a:pt x="46177" y="29366"/>
                    </a:cubicBezTo>
                    <a:lnTo>
                      <a:pt x="51218" y="84455"/>
                    </a:lnTo>
                    <a:cubicBezTo>
                      <a:pt x="52832" y="102603"/>
                      <a:pt x="46863" y="110830"/>
                      <a:pt x="34078" y="112040"/>
                    </a:cubicBezTo>
                    <a:cubicBezTo>
                      <a:pt x="33166" y="112127"/>
                      <a:pt x="32283" y="112171"/>
                      <a:pt x="31429" y="112171"/>
                    </a:cubicBezTo>
                    <a:cubicBezTo>
                      <a:pt x="20005" y="112171"/>
                      <a:pt x="13724" y="104369"/>
                      <a:pt x="12260" y="88085"/>
                    </a:cubicBezTo>
                    <a:lnTo>
                      <a:pt x="7179" y="32834"/>
                    </a:lnTo>
                    <a:cubicBezTo>
                      <a:pt x="5606" y="15533"/>
                      <a:pt x="11212" y="6781"/>
                      <a:pt x="24520" y="5571"/>
                    </a:cubicBezTo>
                    <a:cubicBezTo>
                      <a:pt x="25462" y="5483"/>
                      <a:pt x="26373" y="5438"/>
                      <a:pt x="27253" y="5438"/>
                    </a:cubicBezTo>
                    <a:close/>
                    <a:moveTo>
                      <a:pt x="27286" y="1"/>
                    </a:moveTo>
                    <a:cubicBezTo>
                      <a:pt x="26210" y="1"/>
                      <a:pt x="25100" y="56"/>
                      <a:pt x="23956" y="167"/>
                    </a:cubicBezTo>
                    <a:cubicBezTo>
                      <a:pt x="7340" y="1740"/>
                      <a:pt x="0" y="13436"/>
                      <a:pt x="1936" y="33358"/>
                    </a:cubicBezTo>
                    <a:lnTo>
                      <a:pt x="6816" y="88609"/>
                    </a:lnTo>
                    <a:cubicBezTo>
                      <a:pt x="8066" y="101555"/>
                      <a:pt x="12059" y="108733"/>
                      <a:pt x="17302" y="113089"/>
                    </a:cubicBezTo>
                    <a:cubicBezTo>
                      <a:pt x="21597" y="116525"/>
                      <a:pt x="26731" y="117633"/>
                      <a:pt x="31530" y="117633"/>
                    </a:cubicBezTo>
                    <a:cubicBezTo>
                      <a:pt x="32588" y="117633"/>
                      <a:pt x="33630" y="117579"/>
                      <a:pt x="34643" y="117485"/>
                    </a:cubicBezTo>
                    <a:cubicBezTo>
                      <a:pt x="40410" y="116920"/>
                      <a:pt x="46500" y="115186"/>
                      <a:pt x="50896" y="109943"/>
                    </a:cubicBezTo>
                    <a:cubicBezTo>
                      <a:pt x="55413" y="104862"/>
                      <a:pt x="58034" y="97038"/>
                      <a:pt x="56824" y="84092"/>
                    </a:cubicBezTo>
                    <a:lnTo>
                      <a:pt x="51743" y="28841"/>
                    </a:lnTo>
                    <a:cubicBezTo>
                      <a:pt x="50128" y="10103"/>
                      <a:pt x="41835" y="1"/>
                      <a:pt x="2728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6"/>
              <p:cNvSpPr/>
              <p:nvPr/>
            </p:nvSpPr>
            <p:spPr>
              <a:xfrm>
                <a:off x="12930840" y="349026"/>
                <a:ext cx="52556" cy="106639"/>
              </a:xfrm>
              <a:custGeom>
                <a:rect b="b" l="l" r="r" t="t"/>
                <a:pathLst>
                  <a:path extrusionOk="0" h="117509" w="57913">
                    <a:moveTo>
                      <a:pt x="27093" y="5473"/>
                    </a:moveTo>
                    <a:cubicBezTo>
                      <a:pt x="38443" y="5473"/>
                      <a:pt x="44719" y="12688"/>
                      <a:pt x="46177" y="29400"/>
                    </a:cubicBezTo>
                    <a:lnTo>
                      <a:pt x="51258" y="84489"/>
                    </a:lnTo>
                    <a:cubicBezTo>
                      <a:pt x="52831" y="102637"/>
                      <a:pt x="46701" y="110865"/>
                      <a:pt x="34118" y="112074"/>
                    </a:cubicBezTo>
                    <a:cubicBezTo>
                      <a:pt x="33317" y="112138"/>
                      <a:pt x="32537" y="112171"/>
                      <a:pt x="31780" y="112171"/>
                    </a:cubicBezTo>
                    <a:cubicBezTo>
                      <a:pt x="20117" y="112171"/>
                      <a:pt x="13699" y="104545"/>
                      <a:pt x="12260" y="87958"/>
                    </a:cubicBezTo>
                    <a:lnTo>
                      <a:pt x="7179" y="32868"/>
                    </a:lnTo>
                    <a:cubicBezTo>
                      <a:pt x="5606" y="15406"/>
                      <a:pt x="11212" y="6654"/>
                      <a:pt x="24318" y="5606"/>
                    </a:cubicBezTo>
                    <a:cubicBezTo>
                      <a:pt x="25275" y="5517"/>
                      <a:pt x="26200" y="5473"/>
                      <a:pt x="27093" y="5473"/>
                    </a:cubicBezTo>
                    <a:close/>
                    <a:moveTo>
                      <a:pt x="27122" y="0"/>
                    </a:moveTo>
                    <a:cubicBezTo>
                      <a:pt x="26048" y="0"/>
                      <a:pt x="24938" y="54"/>
                      <a:pt x="23794" y="161"/>
                    </a:cubicBezTo>
                    <a:cubicBezTo>
                      <a:pt x="7340" y="1573"/>
                      <a:pt x="0" y="13308"/>
                      <a:pt x="1775" y="33392"/>
                    </a:cubicBezTo>
                    <a:lnTo>
                      <a:pt x="6816" y="88482"/>
                    </a:lnTo>
                    <a:cubicBezTo>
                      <a:pt x="8066" y="101589"/>
                      <a:pt x="12058" y="108767"/>
                      <a:pt x="17342" y="112962"/>
                    </a:cubicBezTo>
                    <a:cubicBezTo>
                      <a:pt x="21539" y="116508"/>
                      <a:pt x="26576" y="117508"/>
                      <a:pt x="31310" y="117508"/>
                    </a:cubicBezTo>
                    <a:cubicBezTo>
                      <a:pt x="32443" y="117508"/>
                      <a:pt x="33560" y="117451"/>
                      <a:pt x="34643" y="117358"/>
                    </a:cubicBezTo>
                    <a:cubicBezTo>
                      <a:pt x="40248" y="116995"/>
                      <a:pt x="46338" y="115059"/>
                      <a:pt x="50895" y="109977"/>
                    </a:cubicBezTo>
                    <a:cubicBezTo>
                      <a:pt x="55291" y="104735"/>
                      <a:pt x="57913" y="97032"/>
                      <a:pt x="56824" y="83925"/>
                    </a:cubicBezTo>
                    <a:lnTo>
                      <a:pt x="51783" y="28875"/>
                    </a:lnTo>
                    <a:cubicBezTo>
                      <a:pt x="49979" y="9974"/>
                      <a:pt x="41802" y="0"/>
                      <a:pt x="271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6"/>
              <p:cNvSpPr/>
              <p:nvPr/>
            </p:nvSpPr>
            <p:spPr>
              <a:xfrm>
                <a:off x="12987019" y="343825"/>
                <a:ext cx="52666" cy="106731"/>
              </a:xfrm>
              <a:custGeom>
                <a:rect b="b" l="l" r="r" t="t"/>
                <a:pathLst>
                  <a:path extrusionOk="0" h="117610" w="58034">
                    <a:moveTo>
                      <a:pt x="27239" y="5431"/>
                    </a:moveTo>
                    <a:cubicBezTo>
                      <a:pt x="38451" y="5431"/>
                      <a:pt x="44732" y="12810"/>
                      <a:pt x="46338" y="29364"/>
                    </a:cubicBezTo>
                    <a:lnTo>
                      <a:pt x="51258" y="84574"/>
                    </a:lnTo>
                    <a:cubicBezTo>
                      <a:pt x="52993" y="102601"/>
                      <a:pt x="46903" y="110990"/>
                      <a:pt x="34078" y="112038"/>
                    </a:cubicBezTo>
                    <a:cubicBezTo>
                      <a:pt x="33151" y="112127"/>
                      <a:pt x="32254" y="112171"/>
                      <a:pt x="31386" y="112171"/>
                    </a:cubicBezTo>
                    <a:cubicBezTo>
                      <a:pt x="19984" y="112171"/>
                      <a:pt x="13682" y="104498"/>
                      <a:pt x="12220" y="88083"/>
                    </a:cubicBezTo>
                    <a:lnTo>
                      <a:pt x="7340" y="33034"/>
                    </a:lnTo>
                    <a:cubicBezTo>
                      <a:pt x="5767" y="15531"/>
                      <a:pt x="11212" y="6779"/>
                      <a:pt x="24480" y="5570"/>
                    </a:cubicBezTo>
                    <a:cubicBezTo>
                      <a:pt x="25431" y="5478"/>
                      <a:pt x="26350" y="5431"/>
                      <a:pt x="27239" y="5431"/>
                    </a:cubicBezTo>
                    <a:close/>
                    <a:moveTo>
                      <a:pt x="26902" y="0"/>
                    </a:moveTo>
                    <a:cubicBezTo>
                      <a:pt x="25946" y="0"/>
                      <a:pt x="24964" y="42"/>
                      <a:pt x="23956" y="125"/>
                    </a:cubicBezTo>
                    <a:cubicBezTo>
                      <a:pt x="7340" y="1698"/>
                      <a:pt x="0" y="13434"/>
                      <a:pt x="1936" y="33518"/>
                    </a:cubicBezTo>
                    <a:lnTo>
                      <a:pt x="6816" y="88607"/>
                    </a:lnTo>
                    <a:cubicBezTo>
                      <a:pt x="8066" y="101714"/>
                      <a:pt x="12059" y="108893"/>
                      <a:pt x="17342" y="113087"/>
                    </a:cubicBezTo>
                    <a:cubicBezTo>
                      <a:pt x="21726" y="116490"/>
                      <a:pt x="26694" y="117610"/>
                      <a:pt x="31407" y="117610"/>
                    </a:cubicBezTo>
                    <a:cubicBezTo>
                      <a:pt x="32503" y="117610"/>
                      <a:pt x="33585" y="117549"/>
                      <a:pt x="34643" y="117442"/>
                    </a:cubicBezTo>
                    <a:cubicBezTo>
                      <a:pt x="40410" y="116959"/>
                      <a:pt x="46500" y="115184"/>
                      <a:pt x="50896" y="110103"/>
                    </a:cubicBezTo>
                    <a:cubicBezTo>
                      <a:pt x="55453" y="104900"/>
                      <a:pt x="58034" y="97197"/>
                      <a:pt x="56824" y="84090"/>
                    </a:cubicBezTo>
                    <a:lnTo>
                      <a:pt x="51783" y="28799"/>
                    </a:lnTo>
                    <a:cubicBezTo>
                      <a:pt x="50116" y="9934"/>
                      <a:pt x="41689" y="0"/>
                      <a:pt x="2690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6"/>
              <p:cNvSpPr/>
              <p:nvPr/>
            </p:nvSpPr>
            <p:spPr>
              <a:xfrm>
                <a:off x="13043381" y="338743"/>
                <a:ext cx="52483" cy="106746"/>
              </a:xfrm>
              <a:custGeom>
                <a:rect b="b" l="l" r="r" t="t"/>
                <a:pathLst>
                  <a:path extrusionOk="0" h="117626" w="57832">
                    <a:moveTo>
                      <a:pt x="26996" y="5434"/>
                    </a:moveTo>
                    <a:cubicBezTo>
                      <a:pt x="38382" y="5434"/>
                      <a:pt x="44676" y="12806"/>
                      <a:pt x="46136" y="29358"/>
                    </a:cubicBezTo>
                    <a:lnTo>
                      <a:pt x="51178" y="84609"/>
                    </a:lnTo>
                    <a:cubicBezTo>
                      <a:pt x="52750" y="102596"/>
                      <a:pt x="46661" y="110823"/>
                      <a:pt x="34038" y="112033"/>
                    </a:cubicBezTo>
                    <a:cubicBezTo>
                      <a:pt x="33125" y="112120"/>
                      <a:pt x="32242" y="112163"/>
                      <a:pt x="31388" y="112163"/>
                    </a:cubicBezTo>
                    <a:cubicBezTo>
                      <a:pt x="19964" y="112163"/>
                      <a:pt x="13683" y="104365"/>
                      <a:pt x="12220" y="88117"/>
                    </a:cubicBezTo>
                    <a:lnTo>
                      <a:pt x="7138" y="32867"/>
                    </a:lnTo>
                    <a:cubicBezTo>
                      <a:pt x="5565" y="15525"/>
                      <a:pt x="11171" y="6774"/>
                      <a:pt x="24278" y="5564"/>
                    </a:cubicBezTo>
                    <a:cubicBezTo>
                      <a:pt x="25214" y="5477"/>
                      <a:pt x="26120" y="5434"/>
                      <a:pt x="26996" y="5434"/>
                    </a:cubicBezTo>
                    <a:close/>
                    <a:moveTo>
                      <a:pt x="27052" y="1"/>
                    </a:moveTo>
                    <a:cubicBezTo>
                      <a:pt x="25987" y="1"/>
                      <a:pt x="24887" y="53"/>
                      <a:pt x="23754" y="160"/>
                    </a:cubicBezTo>
                    <a:cubicBezTo>
                      <a:pt x="7300" y="1733"/>
                      <a:pt x="0" y="13428"/>
                      <a:pt x="1694" y="33351"/>
                    </a:cubicBezTo>
                    <a:lnTo>
                      <a:pt x="6775" y="88601"/>
                    </a:lnTo>
                    <a:cubicBezTo>
                      <a:pt x="7985" y="101547"/>
                      <a:pt x="11857" y="108726"/>
                      <a:pt x="17261" y="113081"/>
                    </a:cubicBezTo>
                    <a:cubicBezTo>
                      <a:pt x="21589" y="116517"/>
                      <a:pt x="26703" y="117626"/>
                      <a:pt x="31404" y="117626"/>
                    </a:cubicBezTo>
                    <a:cubicBezTo>
                      <a:pt x="32440" y="117626"/>
                      <a:pt x="33457" y="117572"/>
                      <a:pt x="34441" y="117477"/>
                    </a:cubicBezTo>
                    <a:cubicBezTo>
                      <a:pt x="40168" y="116953"/>
                      <a:pt x="46298" y="115178"/>
                      <a:pt x="50855" y="109976"/>
                    </a:cubicBezTo>
                    <a:cubicBezTo>
                      <a:pt x="55251" y="104894"/>
                      <a:pt x="57832" y="97030"/>
                      <a:pt x="56783" y="84085"/>
                    </a:cubicBezTo>
                    <a:lnTo>
                      <a:pt x="51742" y="28834"/>
                    </a:lnTo>
                    <a:cubicBezTo>
                      <a:pt x="49937" y="10069"/>
                      <a:pt x="41751" y="1"/>
                      <a:pt x="2705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6"/>
              <p:cNvSpPr/>
              <p:nvPr/>
            </p:nvSpPr>
            <p:spPr>
              <a:xfrm>
                <a:off x="13099522" y="333656"/>
                <a:ext cx="52667" cy="106749"/>
              </a:xfrm>
              <a:custGeom>
                <a:rect b="b" l="l" r="r" t="t"/>
                <a:pathLst>
                  <a:path extrusionOk="0" h="117630" w="58035">
                    <a:moveTo>
                      <a:pt x="27222" y="5431"/>
                    </a:moveTo>
                    <a:cubicBezTo>
                      <a:pt x="38445" y="5431"/>
                      <a:pt x="44731" y="12646"/>
                      <a:pt x="46339" y="29358"/>
                    </a:cubicBezTo>
                    <a:lnTo>
                      <a:pt x="51219" y="84448"/>
                    </a:lnTo>
                    <a:cubicBezTo>
                      <a:pt x="52993" y="102636"/>
                      <a:pt x="46863" y="110823"/>
                      <a:pt x="34079" y="112073"/>
                    </a:cubicBezTo>
                    <a:cubicBezTo>
                      <a:pt x="33203" y="112155"/>
                      <a:pt x="32354" y="112196"/>
                      <a:pt x="31531" y="112196"/>
                    </a:cubicBezTo>
                    <a:cubicBezTo>
                      <a:pt x="20192" y="112196"/>
                      <a:pt x="13875" y="104399"/>
                      <a:pt x="12221" y="88118"/>
                    </a:cubicBezTo>
                    <a:lnTo>
                      <a:pt x="7341" y="32827"/>
                    </a:lnTo>
                    <a:cubicBezTo>
                      <a:pt x="5768" y="15525"/>
                      <a:pt x="11212" y="6814"/>
                      <a:pt x="24481" y="5564"/>
                    </a:cubicBezTo>
                    <a:cubicBezTo>
                      <a:pt x="25425" y="5476"/>
                      <a:pt x="26339" y="5431"/>
                      <a:pt x="27222" y="5431"/>
                    </a:cubicBezTo>
                    <a:close/>
                    <a:moveTo>
                      <a:pt x="27255" y="1"/>
                    </a:moveTo>
                    <a:cubicBezTo>
                      <a:pt x="26189" y="1"/>
                      <a:pt x="25090" y="54"/>
                      <a:pt x="23956" y="160"/>
                    </a:cubicBezTo>
                    <a:cubicBezTo>
                      <a:pt x="7542" y="1571"/>
                      <a:pt x="1" y="13428"/>
                      <a:pt x="1896" y="33391"/>
                    </a:cubicBezTo>
                    <a:lnTo>
                      <a:pt x="6816" y="88440"/>
                    </a:lnTo>
                    <a:cubicBezTo>
                      <a:pt x="8026" y="101547"/>
                      <a:pt x="12059" y="108726"/>
                      <a:pt x="17302" y="113122"/>
                    </a:cubicBezTo>
                    <a:cubicBezTo>
                      <a:pt x="21743" y="116543"/>
                      <a:pt x="26747" y="117630"/>
                      <a:pt x="31461" y="117630"/>
                    </a:cubicBezTo>
                    <a:cubicBezTo>
                      <a:pt x="32526" y="117630"/>
                      <a:pt x="33577" y="117574"/>
                      <a:pt x="34603" y="117477"/>
                    </a:cubicBezTo>
                    <a:cubicBezTo>
                      <a:pt x="40370" y="116953"/>
                      <a:pt x="46500" y="115017"/>
                      <a:pt x="51057" y="109976"/>
                    </a:cubicBezTo>
                    <a:cubicBezTo>
                      <a:pt x="55413" y="104895"/>
                      <a:pt x="58034" y="97030"/>
                      <a:pt x="56825" y="83923"/>
                    </a:cubicBezTo>
                    <a:lnTo>
                      <a:pt x="51945" y="28834"/>
                    </a:lnTo>
                    <a:cubicBezTo>
                      <a:pt x="50140" y="10070"/>
                      <a:pt x="41953" y="1"/>
                      <a:pt x="2725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6"/>
              <p:cNvSpPr/>
              <p:nvPr/>
            </p:nvSpPr>
            <p:spPr>
              <a:xfrm>
                <a:off x="13189006" y="325565"/>
                <a:ext cx="52703" cy="106618"/>
              </a:xfrm>
              <a:custGeom>
                <a:rect b="b" l="l" r="r" t="t"/>
                <a:pathLst>
                  <a:path extrusionOk="0" h="117485" w="58075">
                    <a:moveTo>
                      <a:pt x="26790" y="5303"/>
                    </a:moveTo>
                    <a:cubicBezTo>
                      <a:pt x="38364" y="5303"/>
                      <a:pt x="44706" y="12497"/>
                      <a:pt x="46177" y="29360"/>
                    </a:cubicBezTo>
                    <a:lnTo>
                      <a:pt x="51259" y="84450"/>
                    </a:lnTo>
                    <a:cubicBezTo>
                      <a:pt x="52791" y="102638"/>
                      <a:pt x="46702" y="110825"/>
                      <a:pt x="34119" y="111874"/>
                    </a:cubicBezTo>
                    <a:cubicBezTo>
                      <a:pt x="33192" y="111962"/>
                      <a:pt x="32295" y="112007"/>
                      <a:pt x="31427" y="112007"/>
                    </a:cubicBezTo>
                    <a:cubicBezTo>
                      <a:pt x="20025" y="112007"/>
                      <a:pt x="13722" y="104333"/>
                      <a:pt x="12261" y="87918"/>
                    </a:cubicBezTo>
                    <a:lnTo>
                      <a:pt x="7219" y="32829"/>
                    </a:lnTo>
                    <a:cubicBezTo>
                      <a:pt x="5606" y="15366"/>
                      <a:pt x="11212" y="6615"/>
                      <a:pt x="24319" y="5405"/>
                    </a:cubicBezTo>
                    <a:cubicBezTo>
                      <a:pt x="25167" y="5337"/>
                      <a:pt x="25991" y="5303"/>
                      <a:pt x="26790" y="5303"/>
                    </a:cubicBezTo>
                    <a:close/>
                    <a:moveTo>
                      <a:pt x="27306" y="1"/>
                    </a:moveTo>
                    <a:cubicBezTo>
                      <a:pt x="26236" y="1"/>
                      <a:pt x="25133" y="55"/>
                      <a:pt x="23996" y="162"/>
                    </a:cubicBezTo>
                    <a:cubicBezTo>
                      <a:pt x="7381" y="1533"/>
                      <a:pt x="0" y="13269"/>
                      <a:pt x="1735" y="33353"/>
                    </a:cubicBezTo>
                    <a:lnTo>
                      <a:pt x="6816" y="88443"/>
                    </a:lnTo>
                    <a:cubicBezTo>
                      <a:pt x="8066" y="101550"/>
                      <a:pt x="12099" y="108728"/>
                      <a:pt x="17302" y="112922"/>
                    </a:cubicBezTo>
                    <a:cubicBezTo>
                      <a:pt x="21541" y="116450"/>
                      <a:pt x="26534" y="117484"/>
                      <a:pt x="31238" y="117484"/>
                    </a:cubicBezTo>
                    <a:cubicBezTo>
                      <a:pt x="32396" y="117484"/>
                      <a:pt x="33536" y="117422"/>
                      <a:pt x="34643" y="117318"/>
                    </a:cubicBezTo>
                    <a:cubicBezTo>
                      <a:pt x="40410" y="116794"/>
                      <a:pt x="46540" y="115019"/>
                      <a:pt x="50896" y="109978"/>
                    </a:cubicBezTo>
                    <a:cubicBezTo>
                      <a:pt x="55453" y="104736"/>
                      <a:pt x="58074" y="97033"/>
                      <a:pt x="56865" y="83926"/>
                    </a:cubicBezTo>
                    <a:lnTo>
                      <a:pt x="51743" y="28836"/>
                    </a:lnTo>
                    <a:cubicBezTo>
                      <a:pt x="50127" y="9939"/>
                      <a:pt x="41862" y="1"/>
                      <a:pt x="2730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6"/>
              <p:cNvSpPr/>
              <p:nvPr/>
            </p:nvSpPr>
            <p:spPr>
              <a:xfrm>
                <a:off x="13245185" y="320359"/>
                <a:ext cx="52703" cy="106721"/>
              </a:xfrm>
              <a:custGeom>
                <a:rect b="b" l="l" r="r" t="t"/>
                <a:pathLst>
                  <a:path extrusionOk="0" h="117599" w="58075">
                    <a:moveTo>
                      <a:pt x="27199" y="5406"/>
                    </a:moveTo>
                    <a:cubicBezTo>
                      <a:pt x="38424" y="5406"/>
                      <a:pt x="44729" y="12778"/>
                      <a:pt x="46339" y="29330"/>
                    </a:cubicBezTo>
                    <a:lnTo>
                      <a:pt x="51259" y="84581"/>
                    </a:lnTo>
                    <a:cubicBezTo>
                      <a:pt x="52993" y="102608"/>
                      <a:pt x="46863" y="110997"/>
                      <a:pt x="34119" y="112045"/>
                    </a:cubicBezTo>
                    <a:cubicBezTo>
                      <a:pt x="33229" y="112129"/>
                      <a:pt x="32366" y="112170"/>
                      <a:pt x="31530" y="112170"/>
                    </a:cubicBezTo>
                    <a:cubicBezTo>
                      <a:pt x="20213" y="112170"/>
                      <a:pt x="13887" y="104502"/>
                      <a:pt x="12422" y="88090"/>
                    </a:cubicBezTo>
                    <a:lnTo>
                      <a:pt x="7341" y="33000"/>
                    </a:lnTo>
                    <a:cubicBezTo>
                      <a:pt x="5768" y="15498"/>
                      <a:pt x="11172" y="6786"/>
                      <a:pt x="24521" y="5536"/>
                    </a:cubicBezTo>
                    <a:cubicBezTo>
                      <a:pt x="25443" y="5450"/>
                      <a:pt x="26335" y="5406"/>
                      <a:pt x="27199" y="5406"/>
                    </a:cubicBezTo>
                    <a:close/>
                    <a:moveTo>
                      <a:pt x="27003" y="0"/>
                    </a:moveTo>
                    <a:cubicBezTo>
                      <a:pt x="26016" y="0"/>
                      <a:pt x="25001" y="44"/>
                      <a:pt x="23956" y="132"/>
                    </a:cubicBezTo>
                    <a:cubicBezTo>
                      <a:pt x="7341" y="1705"/>
                      <a:pt x="1" y="13400"/>
                      <a:pt x="1936" y="33363"/>
                    </a:cubicBezTo>
                    <a:lnTo>
                      <a:pt x="7018" y="88574"/>
                    </a:lnTo>
                    <a:cubicBezTo>
                      <a:pt x="8066" y="101560"/>
                      <a:pt x="12099" y="108859"/>
                      <a:pt x="17302" y="113054"/>
                    </a:cubicBezTo>
                    <a:cubicBezTo>
                      <a:pt x="21762" y="116490"/>
                      <a:pt x="26791" y="117598"/>
                      <a:pt x="31524" y="117598"/>
                    </a:cubicBezTo>
                    <a:cubicBezTo>
                      <a:pt x="32568" y="117598"/>
                      <a:pt x="33597" y="117544"/>
                      <a:pt x="34603" y="117450"/>
                    </a:cubicBezTo>
                    <a:cubicBezTo>
                      <a:pt x="40370" y="116925"/>
                      <a:pt x="46500" y="115151"/>
                      <a:pt x="51057" y="109948"/>
                    </a:cubicBezTo>
                    <a:cubicBezTo>
                      <a:pt x="55413" y="104867"/>
                      <a:pt x="58075" y="97164"/>
                      <a:pt x="56824" y="84057"/>
                    </a:cubicBezTo>
                    <a:lnTo>
                      <a:pt x="51945" y="28806"/>
                    </a:lnTo>
                    <a:cubicBezTo>
                      <a:pt x="50129" y="9935"/>
                      <a:pt x="41860" y="0"/>
                      <a:pt x="2700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6"/>
              <p:cNvSpPr/>
              <p:nvPr/>
            </p:nvSpPr>
            <p:spPr>
              <a:xfrm>
                <a:off x="13301547" y="315247"/>
                <a:ext cx="52667" cy="106748"/>
              </a:xfrm>
              <a:custGeom>
                <a:rect b="b" l="l" r="r" t="t"/>
                <a:pathLst>
                  <a:path extrusionOk="0" h="117629" w="58035">
                    <a:moveTo>
                      <a:pt x="27041" y="5431"/>
                    </a:moveTo>
                    <a:cubicBezTo>
                      <a:pt x="38399" y="5431"/>
                      <a:pt x="44678" y="12678"/>
                      <a:pt x="46137" y="29358"/>
                    </a:cubicBezTo>
                    <a:lnTo>
                      <a:pt x="51218" y="84447"/>
                    </a:lnTo>
                    <a:cubicBezTo>
                      <a:pt x="52791" y="102636"/>
                      <a:pt x="46823" y="110822"/>
                      <a:pt x="34079" y="112073"/>
                    </a:cubicBezTo>
                    <a:cubicBezTo>
                      <a:pt x="33192" y="112155"/>
                      <a:pt x="32332" y="112196"/>
                      <a:pt x="31500" y="112196"/>
                    </a:cubicBezTo>
                    <a:cubicBezTo>
                      <a:pt x="20026" y="112196"/>
                      <a:pt x="13687" y="104398"/>
                      <a:pt x="12220" y="88117"/>
                    </a:cubicBezTo>
                    <a:lnTo>
                      <a:pt x="7139" y="32866"/>
                    </a:lnTo>
                    <a:cubicBezTo>
                      <a:pt x="5566" y="15525"/>
                      <a:pt x="11172" y="6814"/>
                      <a:pt x="24279" y="5564"/>
                    </a:cubicBezTo>
                    <a:cubicBezTo>
                      <a:pt x="25231" y="5476"/>
                      <a:pt x="26152" y="5431"/>
                      <a:pt x="27041" y="5431"/>
                    </a:cubicBezTo>
                    <a:close/>
                    <a:moveTo>
                      <a:pt x="27193" y="0"/>
                    </a:moveTo>
                    <a:cubicBezTo>
                      <a:pt x="26134" y="0"/>
                      <a:pt x="25041" y="53"/>
                      <a:pt x="23916" y="159"/>
                    </a:cubicBezTo>
                    <a:cubicBezTo>
                      <a:pt x="7300" y="1732"/>
                      <a:pt x="0" y="13468"/>
                      <a:pt x="1735" y="33391"/>
                    </a:cubicBezTo>
                    <a:lnTo>
                      <a:pt x="6776" y="88641"/>
                    </a:lnTo>
                    <a:cubicBezTo>
                      <a:pt x="8026" y="101547"/>
                      <a:pt x="12059" y="108725"/>
                      <a:pt x="17302" y="113121"/>
                    </a:cubicBezTo>
                    <a:cubicBezTo>
                      <a:pt x="21545" y="116542"/>
                      <a:pt x="26647" y="117629"/>
                      <a:pt x="31425" y="117629"/>
                    </a:cubicBezTo>
                    <a:cubicBezTo>
                      <a:pt x="32506" y="117629"/>
                      <a:pt x="33569" y="117573"/>
                      <a:pt x="34603" y="117477"/>
                    </a:cubicBezTo>
                    <a:cubicBezTo>
                      <a:pt x="40370" y="116952"/>
                      <a:pt x="46500" y="115218"/>
                      <a:pt x="50855" y="109976"/>
                    </a:cubicBezTo>
                    <a:cubicBezTo>
                      <a:pt x="55413" y="104894"/>
                      <a:pt x="58034" y="97030"/>
                      <a:pt x="56784" y="84084"/>
                    </a:cubicBezTo>
                    <a:lnTo>
                      <a:pt x="51743" y="28833"/>
                    </a:lnTo>
                    <a:cubicBezTo>
                      <a:pt x="50126" y="10069"/>
                      <a:pt x="41812" y="0"/>
                      <a:pt x="2719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6"/>
              <p:cNvSpPr/>
              <p:nvPr/>
            </p:nvSpPr>
            <p:spPr>
              <a:xfrm>
                <a:off x="13357726" y="310158"/>
                <a:ext cx="52667" cy="106720"/>
              </a:xfrm>
              <a:custGeom>
                <a:rect b="b" l="l" r="r" t="t"/>
                <a:pathLst>
                  <a:path extrusionOk="0" h="117598" w="58035">
                    <a:moveTo>
                      <a:pt x="27283" y="5465"/>
                    </a:moveTo>
                    <a:cubicBezTo>
                      <a:pt x="38595" y="5465"/>
                      <a:pt x="44657" y="12717"/>
                      <a:pt x="46298" y="29360"/>
                    </a:cubicBezTo>
                    <a:lnTo>
                      <a:pt x="51178" y="84449"/>
                    </a:lnTo>
                    <a:cubicBezTo>
                      <a:pt x="52953" y="102638"/>
                      <a:pt x="46823" y="110865"/>
                      <a:pt x="34079" y="112075"/>
                    </a:cubicBezTo>
                    <a:cubicBezTo>
                      <a:pt x="33289" y="112139"/>
                      <a:pt x="32521" y="112171"/>
                      <a:pt x="31774" y="112171"/>
                    </a:cubicBezTo>
                    <a:cubicBezTo>
                      <a:pt x="20278" y="112171"/>
                      <a:pt x="13859" y="104555"/>
                      <a:pt x="12382" y="88119"/>
                    </a:cubicBezTo>
                    <a:lnTo>
                      <a:pt x="7300" y="32869"/>
                    </a:lnTo>
                    <a:cubicBezTo>
                      <a:pt x="5727" y="15567"/>
                      <a:pt x="11131" y="6655"/>
                      <a:pt x="24440" y="5606"/>
                    </a:cubicBezTo>
                    <a:cubicBezTo>
                      <a:pt x="25422" y="5513"/>
                      <a:pt x="26370" y="5465"/>
                      <a:pt x="27283" y="5465"/>
                    </a:cubicBezTo>
                    <a:close/>
                    <a:moveTo>
                      <a:pt x="27254" y="0"/>
                    </a:moveTo>
                    <a:cubicBezTo>
                      <a:pt x="26177" y="0"/>
                      <a:pt x="25064" y="54"/>
                      <a:pt x="23916" y="162"/>
                    </a:cubicBezTo>
                    <a:cubicBezTo>
                      <a:pt x="7462" y="1573"/>
                      <a:pt x="1" y="13309"/>
                      <a:pt x="1896" y="33393"/>
                    </a:cubicBezTo>
                    <a:lnTo>
                      <a:pt x="6978" y="88482"/>
                    </a:lnTo>
                    <a:cubicBezTo>
                      <a:pt x="7986" y="101589"/>
                      <a:pt x="12059" y="108768"/>
                      <a:pt x="17463" y="112962"/>
                    </a:cubicBezTo>
                    <a:cubicBezTo>
                      <a:pt x="21917" y="116662"/>
                      <a:pt x="27127" y="117597"/>
                      <a:pt x="32031" y="117597"/>
                    </a:cubicBezTo>
                    <a:cubicBezTo>
                      <a:pt x="32900" y="117597"/>
                      <a:pt x="33759" y="117568"/>
                      <a:pt x="34603" y="117519"/>
                    </a:cubicBezTo>
                    <a:cubicBezTo>
                      <a:pt x="40370" y="116793"/>
                      <a:pt x="46500" y="115059"/>
                      <a:pt x="51057" y="109978"/>
                    </a:cubicBezTo>
                    <a:cubicBezTo>
                      <a:pt x="55413" y="104735"/>
                      <a:pt x="58034" y="97032"/>
                      <a:pt x="56784" y="83925"/>
                    </a:cubicBezTo>
                    <a:lnTo>
                      <a:pt x="51904" y="28836"/>
                    </a:lnTo>
                    <a:cubicBezTo>
                      <a:pt x="50101" y="9938"/>
                      <a:pt x="41928" y="0"/>
                      <a:pt x="2725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6"/>
              <p:cNvSpPr/>
              <p:nvPr/>
            </p:nvSpPr>
            <p:spPr>
              <a:xfrm>
                <a:off x="13447173" y="301950"/>
                <a:ext cx="52703" cy="106725"/>
              </a:xfrm>
              <a:custGeom>
                <a:rect b="b" l="l" r="r" t="t"/>
                <a:pathLst>
                  <a:path extrusionOk="0" h="117603" w="58075">
                    <a:moveTo>
                      <a:pt x="27199" y="5407"/>
                    </a:moveTo>
                    <a:cubicBezTo>
                      <a:pt x="38423" y="5407"/>
                      <a:pt x="44717" y="12779"/>
                      <a:pt x="46178" y="29331"/>
                    </a:cubicBezTo>
                    <a:lnTo>
                      <a:pt x="51259" y="84582"/>
                    </a:lnTo>
                    <a:cubicBezTo>
                      <a:pt x="52832" y="102609"/>
                      <a:pt x="46904" y="110957"/>
                      <a:pt x="34119" y="112046"/>
                    </a:cubicBezTo>
                    <a:cubicBezTo>
                      <a:pt x="33214" y="112129"/>
                      <a:pt x="32338" y="112171"/>
                      <a:pt x="31489" y="112171"/>
                    </a:cubicBezTo>
                    <a:cubicBezTo>
                      <a:pt x="20048" y="112171"/>
                      <a:pt x="13725" y="104535"/>
                      <a:pt x="12261" y="88090"/>
                    </a:cubicBezTo>
                    <a:lnTo>
                      <a:pt x="7381" y="33001"/>
                    </a:lnTo>
                    <a:cubicBezTo>
                      <a:pt x="5607" y="15498"/>
                      <a:pt x="11212" y="6787"/>
                      <a:pt x="24521" y="5537"/>
                    </a:cubicBezTo>
                    <a:cubicBezTo>
                      <a:pt x="25443" y="5450"/>
                      <a:pt x="26335" y="5407"/>
                      <a:pt x="27199" y="5407"/>
                    </a:cubicBezTo>
                    <a:close/>
                    <a:moveTo>
                      <a:pt x="27009" y="1"/>
                    </a:moveTo>
                    <a:cubicBezTo>
                      <a:pt x="26032" y="1"/>
                      <a:pt x="25028" y="45"/>
                      <a:pt x="23997" y="133"/>
                    </a:cubicBezTo>
                    <a:cubicBezTo>
                      <a:pt x="7381" y="1705"/>
                      <a:pt x="1" y="13401"/>
                      <a:pt x="1977" y="33364"/>
                    </a:cubicBezTo>
                    <a:lnTo>
                      <a:pt x="6857" y="88615"/>
                    </a:lnTo>
                    <a:cubicBezTo>
                      <a:pt x="8067" y="101722"/>
                      <a:pt x="12100" y="108860"/>
                      <a:pt x="17342" y="113094"/>
                    </a:cubicBezTo>
                    <a:cubicBezTo>
                      <a:pt x="21783" y="116515"/>
                      <a:pt x="26760" y="117602"/>
                      <a:pt x="31486" y="117602"/>
                    </a:cubicBezTo>
                    <a:cubicBezTo>
                      <a:pt x="32555" y="117602"/>
                      <a:pt x="33610" y="117547"/>
                      <a:pt x="34644" y="117450"/>
                    </a:cubicBezTo>
                    <a:cubicBezTo>
                      <a:pt x="40411" y="116926"/>
                      <a:pt x="46541" y="115192"/>
                      <a:pt x="50896" y="110110"/>
                    </a:cubicBezTo>
                    <a:cubicBezTo>
                      <a:pt x="55453" y="104867"/>
                      <a:pt x="58075" y="97164"/>
                      <a:pt x="56865" y="84057"/>
                    </a:cubicBezTo>
                    <a:lnTo>
                      <a:pt x="51784" y="28968"/>
                    </a:lnTo>
                    <a:cubicBezTo>
                      <a:pt x="50157" y="9945"/>
                      <a:pt x="41722" y="1"/>
                      <a:pt x="270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6"/>
              <p:cNvSpPr/>
              <p:nvPr/>
            </p:nvSpPr>
            <p:spPr>
              <a:xfrm>
                <a:off x="13503535" y="296838"/>
                <a:ext cx="52521" cy="106763"/>
              </a:xfrm>
              <a:custGeom>
                <a:rect b="b" l="l" r="r" t="t"/>
                <a:pathLst>
                  <a:path extrusionOk="0" h="117645" w="57874">
                    <a:moveTo>
                      <a:pt x="27004" y="5434"/>
                    </a:moveTo>
                    <a:cubicBezTo>
                      <a:pt x="38418" y="5434"/>
                      <a:pt x="44677" y="12806"/>
                      <a:pt x="46137" y="29358"/>
                    </a:cubicBezTo>
                    <a:lnTo>
                      <a:pt x="51219" y="84609"/>
                    </a:lnTo>
                    <a:cubicBezTo>
                      <a:pt x="52792" y="102636"/>
                      <a:pt x="46662" y="110823"/>
                      <a:pt x="34079" y="112073"/>
                    </a:cubicBezTo>
                    <a:cubicBezTo>
                      <a:pt x="33192" y="112155"/>
                      <a:pt x="32332" y="112196"/>
                      <a:pt x="31500" y="112196"/>
                    </a:cubicBezTo>
                    <a:cubicBezTo>
                      <a:pt x="20026" y="112196"/>
                      <a:pt x="13687" y="104399"/>
                      <a:pt x="12220" y="88118"/>
                    </a:cubicBezTo>
                    <a:lnTo>
                      <a:pt x="7179" y="32867"/>
                    </a:lnTo>
                    <a:cubicBezTo>
                      <a:pt x="5566" y="15566"/>
                      <a:pt x="11011" y="6814"/>
                      <a:pt x="24279" y="5564"/>
                    </a:cubicBezTo>
                    <a:cubicBezTo>
                      <a:pt x="25218" y="5478"/>
                      <a:pt x="26126" y="5434"/>
                      <a:pt x="27004" y="5434"/>
                    </a:cubicBezTo>
                    <a:close/>
                    <a:moveTo>
                      <a:pt x="27053" y="1"/>
                    </a:moveTo>
                    <a:cubicBezTo>
                      <a:pt x="25988" y="1"/>
                      <a:pt x="24888" y="54"/>
                      <a:pt x="23755" y="160"/>
                    </a:cubicBezTo>
                    <a:cubicBezTo>
                      <a:pt x="7341" y="1733"/>
                      <a:pt x="1" y="13468"/>
                      <a:pt x="1735" y="33391"/>
                    </a:cubicBezTo>
                    <a:lnTo>
                      <a:pt x="6816" y="88642"/>
                    </a:lnTo>
                    <a:cubicBezTo>
                      <a:pt x="8026" y="101588"/>
                      <a:pt x="11898" y="108726"/>
                      <a:pt x="17262" y="113122"/>
                    </a:cubicBezTo>
                    <a:cubicBezTo>
                      <a:pt x="21548" y="116524"/>
                      <a:pt x="26498" y="117644"/>
                      <a:pt x="31206" y="117644"/>
                    </a:cubicBezTo>
                    <a:cubicBezTo>
                      <a:pt x="32302" y="117644"/>
                      <a:pt x="33384" y="117584"/>
                      <a:pt x="34442" y="117477"/>
                    </a:cubicBezTo>
                    <a:cubicBezTo>
                      <a:pt x="40209" y="116953"/>
                      <a:pt x="46339" y="115219"/>
                      <a:pt x="50896" y="109976"/>
                    </a:cubicBezTo>
                    <a:cubicBezTo>
                      <a:pt x="55252" y="104895"/>
                      <a:pt x="57873" y="97030"/>
                      <a:pt x="56824" y="84085"/>
                    </a:cubicBezTo>
                    <a:lnTo>
                      <a:pt x="51743" y="28834"/>
                    </a:lnTo>
                    <a:cubicBezTo>
                      <a:pt x="49938" y="10069"/>
                      <a:pt x="41752" y="1"/>
                      <a:pt x="2705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6"/>
              <p:cNvSpPr/>
              <p:nvPr/>
            </p:nvSpPr>
            <p:spPr>
              <a:xfrm>
                <a:off x="13559677" y="291748"/>
                <a:ext cx="52703" cy="106765"/>
              </a:xfrm>
              <a:custGeom>
                <a:rect b="b" l="l" r="r" t="t"/>
                <a:pathLst>
                  <a:path extrusionOk="0" h="117647" w="58075">
                    <a:moveTo>
                      <a:pt x="27222" y="5474"/>
                    </a:moveTo>
                    <a:cubicBezTo>
                      <a:pt x="38444" y="5474"/>
                      <a:pt x="44719" y="12686"/>
                      <a:pt x="46177" y="29360"/>
                    </a:cubicBezTo>
                    <a:lnTo>
                      <a:pt x="51259" y="84450"/>
                    </a:lnTo>
                    <a:cubicBezTo>
                      <a:pt x="52832" y="102638"/>
                      <a:pt x="46863" y="110866"/>
                      <a:pt x="34119" y="112075"/>
                    </a:cubicBezTo>
                    <a:cubicBezTo>
                      <a:pt x="33226" y="112158"/>
                      <a:pt x="32361" y="112199"/>
                      <a:pt x="31523" y="112199"/>
                    </a:cubicBezTo>
                    <a:cubicBezTo>
                      <a:pt x="20028" y="112199"/>
                      <a:pt x="13727" y="104434"/>
                      <a:pt x="12261" y="88120"/>
                    </a:cubicBezTo>
                    <a:lnTo>
                      <a:pt x="7381" y="32869"/>
                    </a:lnTo>
                    <a:cubicBezTo>
                      <a:pt x="5606" y="15568"/>
                      <a:pt x="11212" y="6816"/>
                      <a:pt x="24480" y="5607"/>
                    </a:cubicBezTo>
                    <a:cubicBezTo>
                      <a:pt x="25425" y="5518"/>
                      <a:pt x="26339" y="5474"/>
                      <a:pt x="27222" y="5474"/>
                    </a:cubicBezTo>
                    <a:close/>
                    <a:moveTo>
                      <a:pt x="27266" y="1"/>
                    </a:moveTo>
                    <a:cubicBezTo>
                      <a:pt x="26196" y="1"/>
                      <a:pt x="25093" y="55"/>
                      <a:pt x="23956" y="162"/>
                    </a:cubicBezTo>
                    <a:cubicBezTo>
                      <a:pt x="7381" y="1574"/>
                      <a:pt x="1" y="13309"/>
                      <a:pt x="1936" y="33393"/>
                    </a:cubicBezTo>
                    <a:lnTo>
                      <a:pt x="6857" y="88483"/>
                    </a:lnTo>
                    <a:cubicBezTo>
                      <a:pt x="8066" y="101590"/>
                      <a:pt x="12059" y="108768"/>
                      <a:pt x="17342" y="113124"/>
                    </a:cubicBezTo>
                    <a:cubicBezTo>
                      <a:pt x="21726" y="116527"/>
                      <a:pt x="26695" y="117647"/>
                      <a:pt x="31407" y="117647"/>
                    </a:cubicBezTo>
                    <a:cubicBezTo>
                      <a:pt x="32503" y="117647"/>
                      <a:pt x="33585" y="117586"/>
                      <a:pt x="34643" y="117479"/>
                    </a:cubicBezTo>
                    <a:cubicBezTo>
                      <a:pt x="40410" y="116996"/>
                      <a:pt x="46500" y="115060"/>
                      <a:pt x="50896" y="109978"/>
                    </a:cubicBezTo>
                    <a:cubicBezTo>
                      <a:pt x="55453" y="104897"/>
                      <a:pt x="58075" y="97033"/>
                      <a:pt x="56865" y="83926"/>
                    </a:cubicBezTo>
                    <a:lnTo>
                      <a:pt x="51783" y="28836"/>
                    </a:lnTo>
                    <a:cubicBezTo>
                      <a:pt x="50130" y="9939"/>
                      <a:pt x="41827" y="1"/>
                      <a:pt x="2726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6"/>
              <p:cNvSpPr/>
              <p:nvPr/>
            </p:nvSpPr>
            <p:spPr>
              <a:xfrm>
                <a:off x="13616039" y="286698"/>
                <a:ext cx="52520" cy="106595"/>
              </a:xfrm>
              <a:custGeom>
                <a:rect b="b" l="l" r="r" t="t"/>
                <a:pathLst>
                  <a:path extrusionOk="0" h="117460" w="57873">
                    <a:moveTo>
                      <a:pt x="26742" y="5303"/>
                    </a:moveTo>
                    <a:cubicBezTo>
                      <a:pt x="38289" y="5303"/>
                      <a:pt x="44666" y="12496"/>
                      <a:pt x="46137" y="29360"/>
                    </a:cubicBezTo>
                    <a:lnTo>
                      <a:pt x="51218" y="84409"/>
                    </a:lnTo>
                    <a:cubicBezTo>
                      <a:pt x="52791" y="102598"/>
                      <a:pt x="46661" y="110825"/>
                      <a:pt x="34079" y="112035"/>
                    </a:cubicBezTo>
                    <a:cubicBezTo>
                      <a:pt x="33279" y="112099"/>
                      <a:pt x="32502" y="112131"/>
                      <a:pt x="31747" y="112131"/>
                    </a:cubicBezTo>
                    <a:cubicBezTo>
                      <a:pt x="20117" y="112131"/>
                      <a:pt x="13697" y="104505"/>
                      <a:pt x="12220" y="87918"/>
                    </a:cubicBezTo>
                    <a:lnTo>
                      <a:pt x="7139" y="32828"/>
                    </a:lnTo>
                    <a:cubicBezTo>
                      <a:pt x="5606" y="15366"/>
                      <a:pt x="11010" y="6614"/>
                      <a:pt x="24279" y="5405"/>
                    </a:cubicBezTo>
                    <a:cubicBezTo>
                      <a:pt x="25124" y="5337"/>
                      <a:pt x="25946" y="5303"/>
                      <a:pt x="26742" y="5303"/>
                    </a:cubicBezTo>
                    <a:close/>
                    <a:moveTo>
                      <a:pt x="27100" y="0"/>
                    </a:moveTo>
                    <a:cubicBezTo>
                      <a:pt x="26020" y="0"/>
                      <a:pt x="24905" y="54"/>
                      <a:pt x="23754" y="162"/>
                    </a:cubicBezTo>
                    <a:cubicBezTo>
                      <a:pt x="7340" y="1533"/>
                      <a:pt x="0" y="13269"/>
                      <a:pt x="1735" y="33353"/>
                    </a:cubicBezTo>
                    <a:lnTo>
                      <a:pt x="6816" y="88442"/>
                    </a:lnTo>
                    <a:cubicBezTo>
                      <a:pt x="8026" y="101549"/>
                      <a:pt x="11857" y="108728"/>
                      <a:pt x="17302" y="112922"/>
                    </a:cubicBezTo>
                    <a:cubicBezTo>
                      <a:pt x="21486" y="116398"/>
                      <a:pt x="26440" y="117459"/>
                      <a:pt x="31038" y="117459"/>
                    </a:cubicBezTo>
                    <a:cubicBezTo>
                      <a:pt x="32201" y="117459"/>
                      <a:pt x="33342" y="117391"/>
                      <a:pt x="34441" y="117277"/>
                    </a:cubicBezTo>
                    <a:cubicBezTo>
                      <a:pt x="40209" y="116753"/>
                      <a:pt x="46298" y="115019"/>
                      <a:pt x="50896" y="109938"/>
                    </a:cubicBezTo>
                    <a:cubicBezTo>
                      <a:pt x="55251" y="104695"/>
                      <a:pt x="57873" y="97032"/>
                      <a:pt x="56824" y="83885"/>
                    </a:cubicBezTo>
                    <a:lnTo>
                      <a:pt x="51743" y="28836"/>
                    </a:lnTo>
                    <a:cubicBezTo>
                      <a:pt x="49939" y="9938"/>
                      <a:pt x="41801" y="0"/>
                      <a:pt x="2710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6"/>
              <p:cNvSpPr/>
              <p:nvPr/>
            </p:nvSpPr>
            <p:spPr>
              <a:xfrm>
                <a:off x="12614920" y="457248"/>
                <a:ext cx="1135035" cy="101233"/>
              </a:xfrm>
              <a:custGeom>
                <a:rect b="b" l="l" r="r" t="t"/>
                <a:pathLst>
                  <a:path extrusionOk="0" h="111551" w="1250727">
                    <a:moveTo>
                      <a:pt x="1249678" y="0"/>
                    </a:moveTo>
                    <a:lnTo>
                      <a:pt x="1243225" y="524"/>
                    </a:lnTo>
                    <a:lnTo>
                      <a:pt x="1038797" y="16616"/>
                    </a:lnTo>
                    <a:lnTo>
                      <a:pt x="937208" y="24641"/>
                    </a:lnTo>
                    <a:lnTo>
                      <a:pt x="6493" y="97919"/>
                    </a:lnTo>
                    <a:lnTo>
                      <a:pt x="0" y="98443"/>
                    </a:lnTo>
                    <a:lnTo>
                      <a:pt x="1049" y="111550"/>
                    </a:lnTo>
                    <a:lnTo>
                      <a:pt x="7703" y="111026"/>
                    </a:lnTo>
                    <a:lnTo>
                      <a:pt x="837192" y="45653"/>
                    </a:lnTo>
                    <a:lnTo>
                      <a:pt x="938620" y="37788"/>
                    </a:lnTo>
                    <a:lnTo>
                      <a:pt x="1244435" y="13631"/>
                    </a:lnTo>
                    <a:lnTo>
                      <a:pt x="1250727" y="13107"/>
                    </a:lnTo>
                    <a:lnTo>
                      <a:pt x="124967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6"/>
              <p:cNvSpPr/>
              <p:nvPr/>
            </p:nvSpPr>
            <p:spPr>
              <a:xfrm>
                <a:off x="12555593" y="-172372"/>
                <a:ext cx="1205597" cy="825936"/>
              </a:xfrm>
              <a:custGeom>
                <a:rect b="b" l="l" r="r" t="t"/>
                <a:pathLst>
                  <a:path extrusionOk="0" h="910122" w="1328482">
                    <a:moveTo>
                      <a:pt x="1222376" y="13122"/>
                    </a:moveTo>
                    <a:cubicBezTo>
                      <a:pt x="1237217" y="13122"/>
                      <a:pt x="1249275" y="24293"/>
                      <a:pt x="1250687" y="38972"/>
                    </a:cubicBezTo>
                    <a:lnTo>
                      <a:pt x="1305050" y="654636"/>
                    </a:lnTo>
                    <a:lnTo>
                      <a:pt x="1306301" y="667905"/>
                    </a:lnTo>
                    <a:lnTo>
                      <a:pt x="1308559" y="694320"/>
                    </a:lnTo>
                    <a:lnTo>
                      <a:pt x="1309809" y="707427"/>
                    </a:lnTo>
                    <a:lnTo>
                      <a:pt x="1314528" y="761791"/>
                    </a:lnTo>
                    <a:cubicBezTo>
                      <a:pt x="1315213" y="769332"/>
                      <a:pt x="1312794" y="776834"/>
                      <a:pt x="1307874" y="782641"/>
                    </a:cubicBezTo>
                    <a:cubicBezTo>
                      <a:pt x="1303155" y="788408"/>
                      <a:pt x="1296178" y="791876"/>
                      <a:pt x="1288637" y="792562"/>
                    </a:cubicBezTo>
                    <a:lnTo>
                      <a:pt x="730522" y="841884"/>
                    </a:lnTo>
                    <a:lnTo>
                      <a:pt x="717576" y="843135"/>
                    </a:lnTo>
                    <a:lnTo>
                      <a:pt x="109615" y="896813"/>
                    </a:lnTo>
                    <a:cubicBezTo>
                      <a:pt x="108773" y="896887"/>
                      <a:pt x="107936" y="896923"/>
                      <a:pt x="107105" y="896923"/>
                    </a:cubicBezTo>
                    <a:cubicBezTo>
                      <a:pt x="92592" y="896923"/>
                      <a:pt x="80179" y="885799"/>
                      <a:pt x="78844" y="870921"/>
                    </a:cubicBezTo>
                    <a:lnTo>
                      <a:pt x="73037" y="804822"/>
                    </a:lnTo>
                    <a:lnTo>
                      <a:pt x="71827" y="791715"/>
                    </a:lnTo>
                    <a:lnTo>
                      <a:pt x="15044" y="148264"/>
                    </a:lnTo>
                    <a:cubicBezTo>
                      <a:pt x="13632" y="132536"/>
                      <a:pt x="25126" y="118703"/>
                      <a:pt x="40894" y="117292"/>
                    </a:cubicBezTo>
                    <a:lnTo>
                      <a:pt x="1219754" y="13283"/>
                    </a:lnTo>
                    <a:cubicBezTo>
                      <a:pt x="1220601" y="13122"/>
                      <a:pt x="1221489" y="13122"/>
                      <a:pt x="1222376" y="13122"/>
                    </a:cubicBezTo>
                    <a:close/>
                    <a:moveTo>
                      <a:pt x="1222561" y="0"/>
                    </a:moveTo>
                    <a:cubicBezTo>
                      <a:pt x="1221287" y="0"/>
                      <a:pt x="1220002" y="58"/>
                      <a:pt x="1218706" y="176"/>
                    </a:cubicBezTo>
                    <a:lnTo>
                      <a:pt x="39685" y="104386"/>
                    </a:lnTo>
                    <a:cubicBezTo>
                      <a:pt x="16939" y="106322"/>
                      <a:pt x="1" y="126608"/>
                      <a:pt x="1937" y="149313"/>
                    </a:cubicBezTo>
                    <a:lnTo>
                      <a:pt x="65899" y="872172"/>
                    </a:lnTo>
                    <a:cubicBezTo>
                      <a:pt x="67834" y="893667"/>
                      <a:pt x="85498" y="910121"/>
                      <a:pt x="107196" y="910121"/>
                    </a:cubicBezTo>
                    <a:cubicBezTo>
                      <a:pt x="108405" y="910121"/>
                      <a:pt x="109615" y="909920"/>
                      <a:pt x="110825" y="909920"/>
                    </a:cubicBezTo>
                    <a:lnTo>
                      <a:pt x="720198" y="856080"/>
                    </a:lnTo>
                    <a:lnTo>
                      <a:pt x="733305" y="854830"/>
                    </a:lnTo>
                    <a:lnTo>
                      <a:pt x="1289846" y="805709"/>
                    </a:lnTo>
                    <a:cubicBezTo>
                      <a:pt x="1300897" y="804661"/>
                      <a:pt x="1310858" y="799620"/>
                      <a:pt x="1317996" y="791029"/>
                    </a:cubicBezTo>
                    <a:cubicBezTo>
                      <a:pt x="1325175" y="782480"/>
                      <a:pt x="1328482" y="771792"/>
                      <a:pt x="1327473" y="760783"/>
                    </a:cubicBezTo>
                    <a:lnTo>
                      <a:pt x="1319045" y="665122"/>
                    </a:lnTo>
                    <a:lnTo>
                      <a:pt x="1317835" y="652015"/>
                    </a:lnTo>
                    <a:lnTo>
                      <a:pt x="1263633" y="37924"/>
                    </a:lnTo>
                    <a:cubicBezTo>
                      <a:pt x="1261844" y="16304"/>
                      <a:pt x="1243960" y="0"/>
                      <a:pt x="122256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8" name="Google Shape;228;p16"/>
            <p:cNvSpPr/>
            <p:nvPr/>
          </p:nvSpPr>
          <p:spPr>
            <a:xfrm>
              <a:off x="5817442" y="912210"/>
              <a:ext cx="448788" cy="277205"/>
            </a:xfrm>
            <a:custGeom>
              <a:rect b="b" l="l" r="r" t="t"/>
              <a:pathLst>
                <a:path extrusionOk="0" h="437644" w="708462">
                  <a:moveTo>
                    <a:pt x="282134" y="1"/>
                  </a:moveTo>
                  <a:cubicBezTo>
                    <a:pt x="276359" y="1"/>
                    <a:pt x="270650" y="172"/>
                    <a:pt x="265003" y="517"/>
                  </a:cubicBezTo>
                  <a:lnTo>
                    <a:pt x="265568" y="9228"/>
                  </a:lnTo>
                  <a:cubicBezTo>
                    <a:pt x="271033" y="8894"/>
                    <a:pt x="276562" y="8728"/>
                    <a:pt x="282159" y="8728"/>
                  </a:cubicBezTo>
                  <a:cubicBezTo>
                    <a:pt x="298866" y="8728"/>
                    <a:pt x="316184" y="10210"/>
                    <a:pt x="334248" y="13140"/>
                  </a:cubicBezTo>
                  <a:lnTo>
                    <a:pt x="335660" y="4510"/>
                  </a:lnTo>
                  <a:cubicBezTo>
                    <a:pt x="317123" y="1521"/>
                    <a:pt x="299332" y="1"/>
                    <a:pt x="282134" y="1"/>
                  </a:cubicBezTo>
                  <a:close/>
                  <a:moveTo>
                    <a:pt x="404219" y="21327"/>
                  </a:moveTo>
                  <a:lnTo>
                    <a:pt x="401558" y="29635"/>
                  </a:lnTo>
                  <a:cubicBezTo>
                    <a:pt x="422367" y="36329"/>
                    <a:pt x="444226" y="44718"/>
                    <a:pt x="466447" y="54558"/>
                  </a:cubicBezTo>
                  <a:lnTo>
                    <a:pt x="469996" y="46573"/>
                  </a:lnTo>
                  <a:cubicBezTo>
                    <a:pt x="447492" y="36611"/>
                    <a:pt x="425352" y="28102"/>
                    <a:pt x="404219" y="21327"/>
                  </a:cubicBezTo>
                  <a:close/>
                  <a:moveTo>
                    <a:pt x="195597" y="15398"/>
                  </a:moveTo>
                  <a:cubicBezTo>
                    <a:pt x="188862" y="18060"/>
                    <a:pt x="182167" y="21165"/>
                    <a:pt x="175674" y="24553"/>
                  </a:cubicBezTo>
                  <a:cubicBezTo>
                    <a:pt x="161115" y="32256"/>
                    <a:pt x="147242" y="41290"/>
                    <a:pt x="134458" y="51332"/>
                  </a:cubicBezTo>
                  <a:lnTo>
                    <a:pt x="139822" y="58228"/>
                  </a:lnTo>
                  <a:cubicBezTo>
                    <a:pt x="152203" y="48468"/>
                    <a:pt x="165673" y="39757"/>
                    <a:pt x="179788" y="32296"/>
                  </a:cubicBezTo>
                  <a:cubicBezTo>
                    <a:pt x="185958" y="29030"/>
                    <a:pt x="192370" y="26086"/>
                    <a:pt x="198823" y="23545"/>
                  </a:cubicBezTo>
                  <a:lnTo>
                    <a:pt x="195597" y="15398"/>
                  </a:lnTo>
                  <a:close/>
                  <a:moveTo>
                    <a:pt x="533071" y="77707"/>
                  </a:moveTo>
                  <a:lnTo>
                    <a:pt x="528917" y="85410"/>
                  </a:lnTo>
                  <a:cubicBezTo>
                    <a:pt x="548678" y="96097"/>
                    <a:pt x="568923" y="107994"/>
                    <a:pt x="589088" y="120617"/>
                  </a:cubicBezTo>
                  <a:lnTo>
                    <a:pt x="593766" y="113237"/>
                  </a:lnTo>
                  <a:cubicBezTo>
                    <a:pt x="573400" y="100452"/>
                    <a:pt x="552993" y="88515"/>
                    <a:pt x="533071" y="77707"/>
                  </a:cubicBezTo>
                  <a:close/>
                  <a:moveTo>
                    <a:pt x="84692" y="101703"/>
                  </a:moveTo>
                  <a:cubicBezTo>
                    <a:pt x="70819" y="119730"/>
                    <a:pt x="58397" y="140056"/>
                    <a:pt x="47831" y="162075"/>
                  </a:cubicBezTo>
                  <a:lnTo>
                    <a:pt x="55736" y="165866"/>
                  </a:lnTo>
                  <a:cubicBezTo>
                    <a:pt x="66019" y="144371"/>
                    <a:pt x="78118" y="124569"/>
                    <a:pt x="91628" y="107066"/>
                  </a:cubicBezTo>
                  <a:lnTo>
                    <a:pt x="84692" y="101703"/>
                  </a:lnTo>
                  <a:close/>
                  <a:moveTo>
                    <a:pt x="652203" y="152275"/>
                  </a:moveTo>
                  <a:lnTo>
                    <a:pt x="647162" y="159414"/>
                  </a:lnTo>
                  <a:cubicBezTo>
                    <a:pt x="674182" y="178570"/>
                    <a:pt x="693702" y="193976"/>
                    <a:pt x="702937" y="201477"/>
                  </a:cubicBezTo>
                  <a:lnTo>
                    <a:pt x="708462" y="194661"/>
                  </a:lnTo>
                  <a:cubicBezTo>
                    <a:pt x="699106" y="187120"/>
                    <a:pt x="679465" y="171593"/>
                    <a:pt x="652203" y="152275"/>
                  </a:cubicBezTo>
                  <a:close/>
                  <a:moveTo>
                    <a:pt x="22787" y="228094"/>
                  </a:moveTo>
                  <a:cubicBezTo>
                    <a:pt x="16455" y="249831"/>
                    <a:pt x="11374" y="272980"/>
                    <a:pt x="7663" y="296936"/>
                  </a:cubicBezTo>
                  <a:lnTo>
                    <a:pt x="16294" y="298307"/>
                  </a:lnTo>
                  <a:cubicBezTo>
                    <a:pt x="19964" y="274674"/>
                    <a:pt x="24964" y="251888"/>
                    <a:pt x="31175" y="230554"/>
                  </a:cubicBezTo>
                  <a:lnTo>
                    <a:pt x="22787" y="228094"/>
                  </a:lnTo>
                  <a:close/>
                  <a:moveTo>
                    <a:pt x="686" y="367068"/>
                  </a:moveTo>
                  <a:cubicBezTo>
                    <a:pt x="202" y="378038"/>
                    <a:pt x="1" y="388080"/>
                    <a:pt x="1" y="396912"/>
                  </a:cubicBezTo>
                  <a:cubicBezTo>
                    <a:pt x="1" y="421795"/>
                    <a:pt x="1453" y="436999"/>
                    <a:pt x="1533" y="437644"/>
                  </a:cubicBezTo>
                  <a:lnTo>
                    <a:pt x="10244" y="436797"/>
                  </a:lnTo>
                  <a:cubicBezTo>
                    <a:pt x="10204" y="436636"/>
                    <a:pt x="8752" y="421351"/>
                    <a:pt x="8752" y="396912"/>
                  </a:cubicBezTo>
                  <a:cubicBezTo>
                    <a:pt x="8752" y="388160"/>
                    <a:pt x="8954" y="378280"/>
                    <a:pt x="9438" y="367471"/>
                  </a:cubicBezTo>
                  <a:lnTo>
                    <a:pt x="686" y="367068"/>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6"/>
            <p:cNvSpPr/>
            <p:nvPr/>
          </p:nvSpPr>
          <p:spPr>
            <a:xfrm>
              <a:off x="7167391" y="1082544"/>
              <a:ext cx="455303" cy="295065"/>
            </a:xfrm>
            <a:custGeom>
              <a:rect b="b" l="l" r="r" t="t"/>
              <a:pathLst>
                <a:path extrusionOk="0" h="465842" w="718746">
                  <a:moveTo>
                    <a:pt x="378448" y="0"/>
                  </a:moveTo>
                  <a:lnTo>
                    <a:pt x="377965" y="8711"/>
                  </a:lnTo>
                  <a:cubicBezTo>
                    <a:pt x="399984" y="9881"/>
                    <a:pt x="423294" y="12260"/>
                    <a:pt x="447169" y="15769"/>
                  </a:cubicBezTo>
                  <a:lnTo>
                    <a:pt x="448419" y="7098"/>
                  </a:lnTo>
                  <a:cubicBezTo>
                    <a:pt x="424303" y="3589"/>
                    <a:pt x="400710" y="1170"/>
                    <a:pt x="378448" y="0"/>
                  </a:cubicBezTo>
                  <a:close/>
                  <a:moveTo>
                    <a:pt x="307994" y="282"/>
                  </a:moveTo>
                  <a:cubicBezTo>
                    <a:pt x="283231" y="1976"/>
                    <a:pt x="259760" y="5485"/>
                    <a:pt x="238184" y="10728"/>
                  </a:cubicBezTo>
                  <a:lnTo>
                    <a:pt x="240241" y="19237"/>
                  </a:lnTo>
                  <a:cubicBezTo>
                    <a:pt x="261333" y="14115"/>
                    <a:pt x="284320" y="10687"/>
                    <a:pt x="308598" y="8993"/>
                  </a:cubicBezTo>
                  <a:lnTo>
                    <a:pt x="307994" y="282"/>
                  </a:lnTo>
                  <a:close/>
                  <a:moveTo>
                    <a:pt x="517584" y="19842"/>
                  </a:moveTo>
                  <a:lnTo>
                    <a:pt x="515688" y="28392"/>
                  </a:lnTo>
                  <a:cubicBezTo>
                    <a:pt x="537708" y="33231"/>
                    <a:pt x="560494" y="38958"/>
                    <a:pt x="583320" y="45411"/>
                  </a:cubicBezTo>
                  <a:lnTo>
                    <a:pt x="585700" y="36982"/>
                  </a:lnTo>
                  <a:cubicBezTo>
                    <a:pt x="562712" y="30489"/>
                    <a:pt x="539765" y="24722"/>
                    <a:pt x="517584" y="19842"/>
                  </a:cubicBezTo>
                  <a:close/>
                  <a:moveTo>
                    <a:pt x="171681" y="35006"/>
                  </a:moveTo>
                  <a:cubicBezTo>
                    <a:pt x="161357" y="40289"/>
                    <a:pt x="151476" y="46217"/>
                    <a:pt x="142201" y="52710"/>
                  </a:cubicBezTo>
                  <a:cubicBezTo>
                    <a:pt x="132159" y="59727"/>
                    <a:pt x="122439" y="67309"/>
                    <a:pt x="113325" y="75173"/>
                  </a:cubicBezTo>
                  <a:lnTo>
                    <a:pt x="119092" y="81787"/>
                  </a:lnTo>
                  <a:cubicBezTo>
                    <a:pt x="127924" y="74085"/>
                    <a:pt x="137401" y="66704"/>
                    <a:pt x="147242" y="59889"/>
                  </a:cubicBezTo>
                  <a:cubicBezTo>
                    <a:pt x="156154" y="53638"/>
                    <a:pt x="165712" y="47871"/>
                    <a:pt x="175633" y="42789"/>
                  </a:cubicBezTo>
                  <a:lnTo>
                    <a:pt x="171681" y="35006"/>
                  </a:lnTo>
                  <a:close/>
                  <a:moveTo>
                    <a:pt x="652767" y="57792"/>
                  </a:moveTo>
                  <a:lnTo>
                    <a:pt x="649984" y="66099"/>
                  </a:lnTo>
                  <a:cubicBezTo>
                    <a:pt x="671923" y="73480"/>
                    <a:pt x="693983" y="81545"/>
                    <a:pt x="715559" y="89974"/>
                  </a:cubicBezTo>
                  <a:lnTo>
                    <a:pt x="718745" y="81828"/>
                  </a:lnTo>
                  <a:cubicBezTo>
                    <a:pt x="697089" y="73359"/>
                    <a:pt x="674827" y="65253"/>
                    <a:pt x="652767" y="57792"/>
                  </a:cubicBezTo>
                  <a:close/>
                  <a:moveTo>
                    <a:pt x="65293" y="127077"/>
                  </a:moveTo>
                  <a:cubicBezTo>
                    <a:pt x="51379" y="145911"/>
                    <a:pt x="39523" y="166559"/>
                    <a:pt x="29965" y="188377"/>
                  </a:cubicBezTo>
                  <a:lnTo>
                    <a:pt x="38031" y="191886"/>
                  </a:lnTo>
                  <a:cubicBezTo>
                    <a:pt x="47266" y="170632"/>
                    <a:pt x="58840" y="150589"/>
                    <a:pt x="72351" y="132239"/>
                  </a:cubicBezTo>
                  <a:lnTo>
                    <a:pt x="65293" y="127077"/>
                  </a:lnTo>
                  <a:close/>
                  <a:moveTo>
                    <a:pt x="8590" y="255727"/>
                  </a:moveTo>
                  <a:cubicBezTo>
                    <a:pt x="3831" y="278109"/>
                    <a:pt x="928" y="301662"/>
                    <a:pt x="0" y="325859"/>
                  </a:cubicBezTo>
                  <a:lnTo>
                    <a:pt x="8752" y="326182"/>
                  </a:lnTo>
                  <a:cubicBezTo>
                    <a:pt x="9639" y="302509"/>
                    <a:pt x="12502" y="279440"/>
                    <a:pt x="17140" y="257582"/>
                  </a:cubicBezTo>
                  <a:lnTo>
                    <a:pt x="8590" y="255727"/>
                  </a:lnTo>
                  <a:close/>
                  <a:moveTo>
                    <a:pt x="11373" y="395386"/>
                  </a:moveTo>
                  <a:lnTo>
                    <a:pt x="2662" y="396354"/>
                  </a:lnTo>
                  <a:cubicBezTo>
                    <a:pt x="7259" y="437893"/>
                    <a:pt x="15446" y="464712"/>
                    <a:pt x="15769" y="465841"/>
                  </a:cubicBezTo>
                  <a:lnTo>
                    <a:pt x="24157" y="463260"/>
                  </a:lnTo>
                  <a:cubicBezTo>
                    <a:pt x="24036" y="463018"/>
                    <a:pt x="15809" y="436038"/>
                    <a:pt x="11373" y="39538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6"/>
            <p:cNvSpPr/>
            <p:nvPr/>
          </p:nvSpPr>
          <p:spPr>
            <a:xfrm>
              <a:off x="8462942" y="1465169"/>
              <a:ext cx="102240" cy="418803"/>
            </a:xfrm>
            <a:custGeom>
              <a:rect b="b" l="l" r="r" t="t"/>
              <a:pathLst>
                <a:path extrusionOk="0" h="661196" w="161398">
                  <a:moveTo>
                    <a:pt x="6454" y="0"/>
                  </a:moveTo>
                  <a:lnTo>
                    <a:pt x="1" y="5888"/>
                  </a:lnTo>
                  <a:cubicBezTo>
                    <a:pt x="162" y="6090"/>
                    <a:pt x="18593" y="26496"/>
                    <a:pt x="42266" y="61058"/>
                  </a:cubicBezTo>
                  <a:lnTo>
                    <a:pt x="49485" y="56138"/>
                  </a:lnTo>
                  <a:cubicBezTo>
                    <a:pt x="25408" y="21012"/>
                    <a:pt x="6655" y="242"/>
                    <a:pt x="6454" y="0"/>
                  </a:cubicBezTo>
                  <a:close/>
                  <a:moveTo>
                    <a:pt x="86426" y="116027"/>
                  </a:moveTo>
                  <a:lnTo>
                    <a:pt x="78804" y="120261"/>
                  </a:lnTo>
                  <a:cubicBezTo>
                    <a:pt x="90217" y="140870"/>
                    <a:pt x="100501" y="161881"/>
                    <a:pt x="109373" y="182691"/>
                  </a:cubicBezTo>
                  <a:lnTo>
                    <a:pt x="117399" y="179263"/>
                  </a:lnTo>
                  <a:cubicBezTo>
                    <a:pt x="108405" y="158171"/>
                    <a:pt x="98001" y="136877"/>
                    <a:pt x="86426" y="116027"/>
                  </a:cubicBezTo>
                  <a:close/>
                  <a:moveTo>
                    <a:pt x="141233" y="245564"/>
                  </a:moveTo>
                  <a:lnTo>
                    <a:pt x="132805" y="248024"/>
                  </a:lnTo>
                  <a:cubicBezTo>
                    <a:pt x="139459" y="270689"/>
                    <a:pt x="144500" y="293475"/>
                    <a:pt x="147807" y="315696"/>
                  </a:cubicBezTo>
                  <a:lnTo>
                    <a:pt x="156478" y="314406"/>
                  </a:lnTo>
                  <a:cubicBezTo>
                    <a:pt x="153090" y="291821"/>
                    <a:pt x="147968" y="268632"/>
                    <a:pt x="141233" y="245564"/>
                  </a:cubicBezTo>
                  <a:close/>
                  <a:moveTo>
                    <a:pt x="152687" y="384699"/>
                  </a:moveTo>
                  <a:cubicBezTo>
                    <a:pt x="152405" y="407929"/>
                    <a:pt x="150186" y="431078"/>
                    <a:pt x="146033" y="453460"/>
                  </a:cubicBezTo>
                  <a:lnTo>
                    <a:pt x="154663" y="455074"/>
                  </a:lnTo>
                  <a:cubicBezTo>
                    <a:pt x="158898" y="432167"/>
                    <a:pt x="161156" y="408534"/>
                    <a:pt x="161398" y="384780"/>
                  </a:cubicBezTo>
                  <a:lnTo>
                    <a:pt x="152687" y="384699"/>
                  </a:lnTo>
                  <a:close/>
                  <a:moveTo>
                    <a:pt x="127441" y="520004"/>
                  </a:moveTo>
                  <a:cubicBezTo>
                    <a:pt x="119456" y="541217"/>
                    <a:pt x="109454" y="562188"/>
                    <a:pt x="97678" y="582352"/>
                  </a:cubicBezTo>
                  <a:lnTo>
                    <a:pt x="105260" y="586748"/>
                  </a:lnTo>
                  <a:cubicBezTo>
                    <a:pt x="117238" y="566180"/>
                    <a:pt x="127481" y="544725"/>
                    <a:pt x="135668" y="523069"/>
                  </a:cubicBezTo>
                  <a:lnTo>
                    <a:pt x="127441" y="520004"/>
                  </a:lnTo>
                  <a:close/>
                  <a:moveTo>
                    <a:pt x="58438" y="639378"/>
                  </a:moveTo>
                  <a:cubicBezTo>
                    <a:pt x="54123" y="644741"/>
                    <a:pt x="49686" y="650105"/>
                    <a:pt x="45048" y="655429"/>
                  </a:cubicBezTo>
                  <a:lnTo>
                    <a:pt x="51662" y="661196"/>
                  </a:lnTo>
                  <a:cubicBezTo>
                    <a:pt x="56381" y="655751"/>
                    <a:pt x="60898" y="650307"/>
                    <a:pt x="65253" y="644862"/>
                  </a:cubicBezTo>
                  <a:lnTo>
                    <a:pt x="58438" y="639378"/>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6"/>
            <p:cNvSpPr/>
            <p:nvPr/>
          </p:nvSpPr>
          <p:spPr>
            <a:xfrm>
              <a:off x="8353511" y="2217388"/>
              <a:ext cx="93197" cy="353511"/>
            </a:xfrm>
            <a:custGeom>
              <a:rect b="b" l="l" r="r" t="t"/>
              <a:pathLst>
                <a:path extrusionOk="0" h="558115" w="147122">
                  <a:moveTo>
                    <a:pt x="141354" y="0"/>
                  </a:moveTo>
                  <a:cubicBezTo>
                    <a:pt x="140467" y="766"/>
                    <a:pt x="119375" y="19156"/>
                    <a:pt x="93403" y="52146"/>
                  </a:cubicBezTo>
                  <a:lnTo>
                    <a:pt x="100259" y="57550"/>
                  </a:lnTo>
                  <a:cubicBezTo>
                    <a:pt x="125666" y="25287"/>
                    <a:pt x="146879" y="6775"/>
                    <a:pt x="147121" y="6614"/>
                  </a:cubicBezTo>
                  <a:lnTo>
                    <a:pt x="141354" y="0"/>
                  </a:lnTo>
                  <a:close/>
                  <a:moveTo>
                    <a:pt x="53759" y="110542"/>
                  </a:moveTo>
                  <a:cubicBezTo>
                    <a:pt x="41741" y="131392"/>
                    <a:pt x="31578" y="152847"/>
                    <a:pt x="23513" y="174343"/>
                  </a:cubicBezTo>
                  <a:lnTo>
                    <a:pt x="31699" y="177408"/>
                  </a:lnTo>
                  <a:cubicBezTo>
                    <a:pt x="39604" y="156356"/>
                    <a:pt x="49565" y="135345"/>
                    <a:pt x="61341" y="114938"/>
                  </a:cubicBezTo>
                  <a:lnTo>
                    <a:pt x="53759" y="110542"/>
                  </a:lnTo>
                  <a:close/>
                  <a:moveTo>
                    <a:pt x="4961" y="242539"/>
                  </a:moveTo>
                  <a:cubicBezTo>
                    <a:pt x="1654" y="261736"/>
                    <a:pt x="1" y="281134"/>
                    <a:pt x="1" y="300291"/>
                  </a:cubicBezTo>
                  <a:cubicBezTo>
                    <a:pt x="1" y="304525"/>
                    <a:pt x="81" y="308760"/>
                    <a:pt x="243" y="313075"/>
                  </a:cubicBezTo>
                  <a:lnTo>
                    <a:pt x="8994" y="312752"/>
                  </a:lnTo>
                  <a:cubicBezTo>
                    <a:pt x="8833" y="308558"/>
                    <a:pt x="8752" y="304404"/>
                    <a:pt x="8752" y="300291"/>
                  </a:cubicBezTo>
                  <a:cubicBezTo>
                    <a:pt x="8752" y="281659"/>
                    <a:pt x="10365" y="262704"/>
                    <a:pt x="13551" y="244032"/>
                  </a:cubicBezTo>
                  <a:lnTo>
                    <a:pt x="4961" y="242539"/>
                  </a:lnTo>
                  <a:close/>
                  <a:moveTo>
                    <a:pt x="18754" y="380949"/>
                  </a:moveTo>
                  <a:lnTo>
                    <a:pt x="10325" y="383086"/>
                  </a:lnTo>
                  <a:cubicBezTo>
                    <a:pt x="15850" y="405348"/>
                    <a:pt x="23795" y="427731"/>
                    <a:pt x="33837" y="449670"/>
                  </a:cubicBezTo>
                  <a:lnTo>
                    <a:pt x="41822" y="446000"/>
                  </a:lnTo>
                  <a:cubicBezTo>
                    <a:pt x="31941" y="424585"/>
                    <a:pt x="24198" y="402686"/>
                    <a:pt x="18754" y="380949"/>
                  </a:cubicBezTo>
                  <a:close/>
                  <a:moveTo>
                    <a:pt x="75577" y="506332"/>
                  </a:moveTo>
                  <a:lnTo>
                    <a:pt x="68318" y="511212"/>
                  </a:lnTo>
                  <a:cubicBezTo>
                    <a:pt x="78723" y="526900"/>
                    <a:pt x="90459" y="542669"/>
                    <a:pt x="103243" y="558115"/>
                  </a:cubicBezTo>
                  <a:lnTo>
                    <a:pt x="109978" y="552549"/>
                  </a:lnTo>
                  <a:cubicBezTo>
                    <a:pt x="97395" y="537345"/>
                    <a:pt x="85861" y="521778"/>
                    <a:pt x="75577" y="506332"/>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2" name="Google Shape;232;p16"/>
            <p:cNvGrpSpPr/>
            <p:nvPr/>
          </p:nvGrpSpPr>
          <p:grpSpPr>
            <a:xfrm>
              <a:off x="8106469" y="3209969"/>
              <a:ext cx="191472" cy="359625"/>
              <a:chOff x="15233700" y="2980835"/>
              <a:chExt cx="274783" cy="516152"/>
            </a:xfrm>
          </p:grpSpPr>
          <p:sp>
            <p:nvSpPr>
              <p:cNvPr id="233" name="Google Shape;233;p16"/>
              <p:cNvSpPr/>
              <p:nvPr/>
            </p:nvSpPr>
            <p:spPr>
              <a:xfrm>
                <a:off x="15458562" y="2980835"/>
                <a:ext cx="19947" cy="32281"/>
              </a:xfrm>
              <a:custGeom>
                <a:rect b="b" l="l" r="r" t="t"/>
                <a:pathLst>
                  <a:path extrusionOk="0" h="35571" w="21980">
                    <a:moveTo>
                      <a:pt x="7784" y="0"/>
                    </a:moveTo>
                    <a:lnTo>
                      <a:pt x="1" y="4033"/>
                    </a:lnTo>
                    <a:cubicBezTo>
                      <a:pt x="81" y="4154"/>
                      <a:pt x="6131" y="15809"/>
                      <a:pt x="13793" y="35571"/>
                    </a:cubicBezTo>
                    <a:lnTo>
                      <a:pt x="21980" y="32385"/>
                    </a:lnTo>
                    <a:cubicBezTo>
                      <a:pt x="14076" y="12180"/>
                      <a:pt x="8026" y="484"/>
                      <a:pt x="77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6"/>
              <p:cNvSpPr/>
              <p:nvPr/>
            </p:nvSpPr>
            <p:spPr>
              <a:xfrm>
                <a:off x="15322269" y="3072661"/>
                <a:ext cx="186214" cy="385970"/>
              </a:xfrm>
              <a:custGeom>
                <a:rect b="b" l="l" r="r" t="t"/>
                <a:pathLst>
                  <a:path extrusionOk="0" h="425311" w="205195">
                    <a:moveTo>
                      <a:pt x="193580" y="0"/>
                    </a:moveTo>
                    <a:lnTo>
                      <a:pt x="185070" y="2017"/>
                    </a:lnTo>
                    <a:cubicBezTo>
                      <a:pt x="190676" y="25609"/>
                      <a:pt x="194548" y="49121"/>
                      <a:pt x="196484" y="71947"/>
                    </a:cubicBezTo>
                    <a:lnTo>
                      <a:pt x="205195" y="71221"/>
                    </a:lnTo>
                    <a:cubicBezTo>
                      <a:pt x="203218" y="47911"/>
                      <a:pt x="199307" y="23996"/>
                      <a:pt x="193580" y="0"/>
                    </a:cubicBezTo>
                    <a:close/>
                    <a:moveTo>
                      <a:pt x="196403" y="142644"/>
                    </a:moveTo>
                    <a:cubicBezTo>
                      <a:pt x="194185" y="166600"/>
                      <a:pt x="189587" y="189870"/>
                      <a:pt x="182812" y="211809"/>
                    </a:cubicBezTo>
                    <a:lnTo>
                      <a:pt x="191200" y="214390"/>
                    </a:lnTo>
                    <a:cubicBezTo>
                      <a:pt x="198177" y="191846"/>
                      <a:pt x="202856" y="167971"/>
                      <a:pt x="205114" y="143451"/>
                    </a:cubicBezTo>
                    <a:lnTo>
                      <a:pt x="196403" y="142644"/>
                    </a:lnTo>
                    <a:close/>
                    <a:moveTo>
                      <a:pt x="154501" y="276214"/>
                    </a:moveTo>
                    <a:cubicBezTo>
                      <a:pt x="142886" y="296137"/>
                      <a:pt x="128771" y="315172"/>
                      <a:pt x="112518" y="332755"/>
                    </a:cubicBezTo>
                    <a:lnTo>
                      <a:pt x="118931" y="338724"/>
                    </a:lnTo>
                    <a:cubicBezTo>
                      <a:pt x="135627" y="320657"/>
                      <a:pt x="150145" y="301097"/>
                      <a:pt x="162042" y="280650"/>
                    </a:cubicBezTo>
                    <a:lnTo>
                      <a:pt x="154501" y="276214"/>
                    </a:lnTo>
                    <a:close/>
                    <a:moveTo>
                      <a:pt x="59889" y="379860"/>
                    </a:moveTo>
                    <a:cubicBezTo>
                      <a:pt x="41741" y="393330"/>
                      <a:pt x="21576" y="406033"/>
                      <a:pt x="0" y="417568"/>
                    </a:cubicBezTo>
                    <a:lnTo>
                      <a:pt x="4114" y="425311"/>
                    </a:lnTo>
                    <a:cubicBezTo>
                      <a:pt x="26133" y="413535"/>
                      <a:pt x="46621" y="400589"/>
                      <a:pt x="65091" y="386837"/>
                    </a:cubicBezTo>
                    <a:lnTo>
                      <a:pt x="59889" y="37986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6"/>
              <p:cNvSpPr/>
              <p:nvPr/>
            </p:nvSpPr>
            <p:spPr>
              <a:xfrm>
                <a:off x="15233700" y="3478650"/>
                <a:ext cx="32538" cy="18337"/>
              </a:xfrm>
              <a:custGeom>
                <a:rect b="b" l="l" r="r" t="t"/>
                <a:pathLst>
                  <a:path extrusionOk="0" h="20206" w="35854">
                    <a:moveTo>
                      <a:pt x="32627" y="1"/>
                    </a:moveTo>
                    <a:cubicBezTo>
                      <a:pt x="22343" y="4034"/>
                      <a:pt x="11333" y="8067"/>
                      <a:pt x="1" y="11938"/>
                    </a:cubicBezTo>
                    <a:lnTo>
                      <a:pt x="2783" y="20206"/>
                    </a:lnTo>
                    <a:cubicBezTo>
                      <a:pt x="14277" y="16294"/>
                      <a:pt x="25408" y="12221"/>
                      <a:pt x="35853" y="8147"/>
                    </a:cubicBezTo>
                    <a:lnTo>
                      <a:pt x="3262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6" name="Google Shape;236;p16"/>
            <p:cNvGrpSpPr/>
            <p:nvPr/>
          </p:nvGrpSpPr>
          <p:grpSpPr>
            <a:xfrm rot="2754247">
              <a:off x="8097886" y="1844067"/>
              <a:ext cx="296416" cy="439963"/>
              <a:chOff x="14643327" y="2601839"/>
              <a:chExt cx="551214" cy="639307"/>
            </a:xfrm>
          </p:grpSpPr>
          <p:sp>
            <p:nvSpPr>
              <p:cNvPr id="237" name="Google Shape;237;p16"/>
              <p:cNvSpPr/>
              <p:nvPr/>
            </p:nvSpPr>
            <p:spPr>
              <a:xfrm>
                <a:off x="14643327" y="2601839"/>
                <a:ext cx="551214" cy="639307"/>
              </a:xfrm>
              <a:custGeom>
                <a:rect b="b" l="l" r="r" t="t"/>
                <a:pathLst>
                  <a:path extrusionOk="0" h="704470" w="607398">
                    <a:moveTo>
                      <a:pt x="427973" y="14819"/>
                    </a:moveTo>
                    <a:lnTo>
                      <a:pt x="591951" y="577209"/>
                    </a:lnTo>
                    <a:lnTo>
                      <a:pt x="212293" y="689888"/>
                    </a:lnTo>
                    <a:lnTo>
                      <a:pt x="15286" y="144155"/>
                    </a:lnTo>
                    <a:lnTo>
                      <a:pt x="427973" y="14819"/>
                    </a:lnTo>
                    <a:close/>
                    <a:moveTo>
                      <a:pt x="432402" y="0"/>
                    </a:moveTo>
                    <a:cubicBezTo>
                      <a:pt x="431733" y="0"/>
                      <a:pt x="431066" y="100"/>
                      <a:pt x="430433" y="301"/>
                    </a:cubicBezTo>
                    <a:lnTo>
                      <a:pt x="4800" y="133669"/>
                    </a:lnTo>
                    <a:cubicBezTo>
                      <a:pt x="3106" y="134193"/>
                      <a:pt x="1695" y="135403"/>
                      <a:pt x="929" y="137016"/>
                    </a:cubicBezTo>
                    <a:cubicBezTo>
                      <a:pt x="122" y="138630"/>
                      <a:pt x="1" y="140485"/>
                      <a:pt x="606" y="142138"/>
                    </a:cubicBezTo>
                    <a:lnTo>
                      <a:pt x="202090" y="700132"/>
                    </a:lnTo>
                    <a:cubicBezTo>
                      <a:pt x="203036" y="702779"/>
                      <a:pt x="205507" y="704469"/>
                      <a:pt x="208206" y="704469"/>
                    </a:cubicBezTo>
                    <a:cubicBezTo>
                      <a:pt x="208384" y="704469"/>
                      <a:pt x="208564" y="704462"/>
                      <a:pt x="208744" y="704447"/>
                    </a:cubicBezTo>
                    <a:cubicBezTo>
                      <a:pt x="209188" y="704407"/>
                      <a:pt x="209672" y="704366"/>
                      <a:pt x="210116" y="704205"/>
                    </a:cubicBezTo>
                    <a:lnTo>
                      <a:pt x="601953" y="587896"/>
                    </a:lnTo>
                    <a:cubicBezTo>
                      <a:pt x="605421" y="586847"/>
                      <a:pt x="607398" y="583258"/>
                      <a:pt x="606389" y="579790"/>
                    </a:cubicBezTo>
                    <a:lnTo>
                      <a:pt x="438701" y="4737"/>
                    </a:lnTo>
                    <a:cubicBezTo>
                      <a:pt x="438217" y="3043"/>
                      <a:pt x="437047" y="1632"/>
                      <a:pt x="435515" y="785"/>
                    </a:cubicBezTo>
                    <a:cubicBezTo>
                      <a:pt x="434568" y="262"/>
                      <a:pt x="433483" y="0"/>
                      <a:pt x="4324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6"/>
              <p:cNvSpPr/>
              <p:nvPr/>
            </p:nvSpPr>
            <p:spPr>
              <a:xfrm>
                <a:off x="14709790" y="2688030"/>
                <a:ext cx="277895" cy="92227"/>
              </a:xfrm>
              <a:custGeom>
                <a:rect b="b" l="l" r="r" t="t"/>
                <a:pathLst>
                  <a:path extrusionOk="0" h="101628" w="306220">
                    <a:moveTo>
                      <a:pt x="298935" y="0"/>
                    </a:moveTo>
                    <a:cubicBezTo>
                      <a:pt x="298300" y="0"/>
                      <a:pt x="297656" y="97"/>
                      <a:pt x="297024" y="300"/>
                    </a:cubicBezTo>
                    <a:lnTo>
                      <a:pt x="5445" y="88822"/>
                    </a:lnTo>
                    <a:cubicBezTo>
                      <a:pt x="1977" y="89871"/>
                      <a:pt x="1" y="93541"/>
                      <a:pt x="1049" y="97009"/>
                    </a:cubicBezTo>
                    <a:cubicBezTo>
                      <a:pt x="1922" y="99819"/>
                      <a:pt x="4476" y="101628"/>
                      <a:pt x="7296" y="101628"/>
                    </a:cubicBezTo>
                    <a:cubicBezTo>
                      <a:pt x="7471" y="101628"/>
                      <a:pt x="7648" y="101621"/>
                      <a:pt x="7824" y="101607"/>
                    </a:cubicBezTo>
                    <a:cubicBezTo>
                      <a:pt x="8308" y="101607"/>
                      <a:pt x="8752" y="101526"/>
                      <a:pt x="9236" y="101365"/>
                    </a:cubicBezTo>
                    <a:lnTo>
                      <a:pt x="300775" y="12842"/>
                    </a:lnTo>
                    <a:cubicBezTo>
                      <a:pt x="304243" y="11794"/>
                      <a:pt x="306219" y="8124"/>
                      <a:pt x="305171" y="4655"/>
                    </a:cubicBezTo>
                    <a:cubicBezTo>
                      <a:pt x="304318" y="1834"/>
                      <a:pt x="301704" y="0"/>
                      <a:pt x="298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6"/>
              <p:cNvSpPr/>
              <p:nvPr/>
            </p:nvSpPr>
            <p:spPr>
              <a:xfrm>
                <a:off x="14747267" y="2767033"/>
                <a:ext cx="284153" cy="90046"/>
              </a:xfrm>
              <a:custGeom>
                <a:rect b="b" l="l" r="r" t="t"/>
                <a:pathLst>
                  <a:path extrusionOk="0" h="99224" w="313116">
                    <a:moveTo>
                      <a:pt x="305836" y="1"/>
                    </a:moveTo>
                    <a:cubicBezTo>
                      <a:pt x="305227" y="1"/>
                      <a:pt x="304610" y="89"/>
                      <a:pt x="304001" y="275"/>
                    </a:cubicBezTo>
                    <a:lnTo>
                      <a:pt x="5485" y="86378"/>
                    </a:lnTo>
                    <a:cubicBezTo>
                      <a:pt x="1977" y="87386"/>
                      <a:pt x="1" y="91016"/>
                      <a:pt x="969" y="94484"/>
                    </a:cubicBezTo>
                    <a:cubicBezTo>
                      <a:pt x="1805" y="97373"/>
                      <a:pt x="4397" y="99223"/>
                      <a:pt x="7225" y="99223"/>
                    </a:cubicBezTo>
                    <a:cubicBezTo>
                      <a:pt x="7397" y="99223"/>
                      <a:pt x="7570" y="99216"/>
                      <a:pt x="7744" y="99202"/>
                    </a:cubicBezTo>
                    <a:cubicBezTo>
                      <a:pt x="8187" y="99162"/>
                      <a:pt x="8671" y="99081"/>
                      <a:pt x="9115" y="98960"/>
                    </a:cubicBezTo>
                    <a:lnTo>
                      <a:pt x="307631" y="12858"/>
                    </a:lnTo>
                    <a:cubicBezTo>
                      <a:pt x="311099" y="11890"/>
                      <a:pt x="313116" y="8220"/>
                      <a:pt x="312108" y="4752"/>
                    </a:cubicBezTo>
                    <a:cubicBezTo>
                      <a:pt x="311311" y="1899"/>
                      <a:pt x="308660" y="1"/>
                      <a:pt x="3058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6"/>
              <p:cNvSpPr/>
              <p:nvPr/>
            </p:nvSpPr>
            <p:spPr>
              <a:xfrm>
                <a:off x="14775924" y="2835596"/>
                <a:ext cx="260547" cy="88308"/>
              </a:xfrm>
              <a:custGeom>
                <a:rect b="b" l="l" r="r" t="t"/>
                <a:pathLst>
                  <a:path extrusionOk="0" h="97309" w="287104">
                    <a:moveTo>
                      <a:pt x="279778" y="0"/>
                    </a:moveTo>
                    <a:cubicBezTo>
                      <a:pt x="279143" y="0"/>
                      <a:pt x="278500" y="97"/>
                      <a:pt x="277868" y="300"/>
                    </a:cubicBezTo>
                    <a:cubicBezTo>
                      <a:pt x="250807" y="8567"/>
                      <a:pt x="13430" y="81160"/>
                      <a:pt x="4880" y="84709"/>
                    </a:cubicBezTo>
                    <a:cubicBezTo>
                      <a:pt x="1533" y="86080"/>
                      <a:pt x="0" y="89911"/>
                      <a:pt x="1331" y="93218"/>
                    </a:cubicBezTo>
                    <a:cubicBezTo>
                      <a:pt x="2396" y="95765"/>
                      <a:pt x="4857" y="97309"/>
                      <a:pt x="7433" y="97309"/>
                    </a:cubicBezTo>
                    <a:cubicBezTo>
                      <a:pt x="7590" y="97309"/>
                      <a:pt x="7747" y="97303"/>
                      <a:pt x="7905" y="97291"/>
                    </a:cubicBezTo>
                    <a:cubicBezTo>
                      <a:pt x="8550" y="97251"/>
                      <a:pt x="9276" y="97090"/>
                      <a:pt x="9921" y="96807"/>
                    </a:cubicBezTo>
                    <a:cubicBezTo>
                      <a:pt x="16656" y="94065"/>
                      <a:pt x="176117" y="45105"/>
                      <a:pt x="281659" y="12842"/>
                    </a:cubicBezTo>
                    <a:cubicBezTo>
                      <a:pt x="285127" y="11794"/>
                      <a:pt x="287103" y="8124"/>
                      <a:pt x="286014" y="4655"/>
                    </a:cubicBezTo>
                    <a:cubicBezTo>
                      <a:pt x="285161" y="1834"/>
                      <a:pt x="282547" y="0"/>
                      <a:pt x="2797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6"/>
              <p:cNvSpPr/>
              <p:nvPr/>
            </p:nvSpPr>
            <p:spPr>
              <a:xfrm>
                <a:off x="14806814" y="2906291"/>
                <a:ext cx="260400" cy="76387"/>
              </a:xfrm>
              <a:custGeom>
                <a:rect b="b" l="l" r="r" t="t"/>
                <a:pathLst>
                  <a:path extrusionOk="0" h="84173" w="286942">
                    <a:moveTo>
                      <a:pt x="279770" y="1"/>
                    </a:moveTo>
                    <a:cubicBezTo>
                      <a:pt x="279199" y="1"/>
                      <a:pt x="278615" y="76"/>
                      <a:pt x="278029" y="234"/>
                    </a:cubicBezTo>
                    <a:lnTo>
                      <a:pt x="5646" y="71254"/>
                    </a:lnTo>
                    <a:cubicBezTo>
                      <a:pt x="2137" y="72181"/>
                      <a:pt x="0" y="75770"/>
                      <a:pt x="928" y="79239"/>
                    </a:cubicBezTo>
                    <a:cubicBezTo>
                      <a:pt x="1697" y="82201"/>
                      <a:pt x="4412" y="84173"/>
                      <a:pt x="7356" y="84173"/>
                    </a:cubicBezTo>
                    <a:cubicBezTo>
                      <a:pt x="7498" y="84173"/>
                      <a:pt x="7641" y="84168"/>
                      <a:pt x="7784" y="84159"/>
                    </a:cubicBezTo>
                    <a:cubicBezTo>
                      <a:pt x="8147" y="84118"/>
                      <a:pt x="8550" y="84038"/>
                      <a:pt x="8953" y="83917"/>
                    </a:cubicBezTo>
                    <a:lnTo>
                      <a:pt x="281376" y="12897"/>
                    </a:lnTo>
                    <a:cubicBezTo>
                      <a:pt x="284844" y="11970"/>
                      <a:pt x="286942" y="8421"/>
                      <a:pt x="286014" y="4912"/>
                    </a:cubicBezTo>
                    <a:cubicBezTo>
                      <a:pt x="285272" y="1976"/>
                      <a:pt x="282694" y="1"/>
                      <a:pt x="2797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6"/>
              <p:cNvSpPr/>
              <p:nvPr/>
            </p:nvSpPr>
            <p:spPr>
              <a:xfrm>
                <a:off x="14839605" y="2982555"/>
                <a:ext cx="254435" cy="79946"/>
              </a:xfrm>
              <a:custGeom>
                <a:rect b="b" l="l" r="r" t="t"/>
                <a:pathLst>
                  <a:path extrusionOk="0" h="88095" w="280369">
                    <a:moveTo>
                      <a:pt x="273005" y="0"/>
                    </a:moveTo>
                    <a:cubicBezTo>
                      <a:pt x="272424" y="0"/>
                      <a:pt x="271836" y="79"/>
                      <a:pt x="271254" y="243"/>
                    </a:cubicBezTo>
                    <a:cubicBezTo>
                      <a:pt x="169141" y="29481"/>
                      <a:pt x="14600" y="73400"/>
                      <a:pt x="6010" y="75013"/>
                    </a:cubicBezTo>
                    <a:cubicBezTo>
                      <a:pt x="2582" y="75457"/>
                      <a:pt x="1" y="78522"/>
                      <a:pt x="243" y="82030"/>
                    </a:cubicBezTo>
                    <a:cubicBezTo>
                      <a:pt x="513" y="85470"/>
                      <a:pt x="3413" y="88095"/>
                      <a:pt x="6849" y="88095"/>
                    </a:cubicBezTo>
                    <a:cubicBezTo>
                      <a:pt x="6999" y="88095"/>
                      <a:pt x="7149" y="88090"/>
                      <a:pt x="7300" y="88080"/>
                    </a:cubicBezTo>
                    <a:cubicBezTo>
                      <a:pt x="13148" y="87636"/>
                      <a:pt x="196404" y="35329"/>
                      <a:pt x="274884" y="12866"/>
                    </a:cubicBezTo>
                    <a:cubicBezTo>
                      <a:pt x="278352" y="11858"/>
                      <a:pt x="280369" y="8228"/>
                      <a:pt x="279361" y="4760"/>
                    </a:cubicBezTo>
                    <a:cubicBezTo>
                      <a:pt x="278523" y="1879"/>
                      <a:pt x="275850" y="0"/>
                      <a:pt x="2730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6"/>
              <p:cNvSpPr/>
              <p:nvPr/>
            </p:nvSpPr>
            <p:spPr>
              <a:xfrm>
                <a:off x="14858198" y="3070388"/>
                <a:ext cx="267756" cy="70286"/>
              </a:xfrm>
              <a:custGeom>
                <a:rect b="b" l="l" r="r" t="t"/>
                <a:pathLst>
                  <a:path extrusionOk="0" h="77450" w="295048">
                    <a:moveTo>
                      <a:pt x="287834" y="0"/>
                    </a:moveTo>
                    <a:cubicBezTo>
                      <a:pt x="287352" y="0"/>
                      <a:pt x="286864" y="54"/>
                      <a:pt x="286377" y="166"/>
                    </a:cubicBezTo>
                    <a:lnTo>
                      <a:pt x="5767" y="64491"/>
                    </a:lnTo>
                    <a:cubicBezTo>
                      <a:pt x="2218" y="65298"/>
                      <a:pt x="0" y="68806"/>
                      <a:pt x="807" y="72355"/>
                    </a:cubicBezTo>
                    <a:cubicBezTo>
                      <a:pt x="1539" y="75400"/>
                      <a:pt x="4260" y="77450"/>
                      <a:pt x="7280" y="77450"/>
                    </a:cubicBezTo>
                    <a:cubicBezTo>
                      <a:pt x="7421" y="77450"/>
                      <a:pt x="7562" y="77446"/>
                      <a:pt x="7703" y="77437"/>
                    </a:cubicBezTo>
                    <a:cubicBezTo>
                      <a:pt x="8026" y="77396"/>
                      <a:pt x="8348" y="77316"/>
                      <a:pt x="8671" y="77275"/>
                    </a:cubicBezTo>
                    <a:lnTo>
                      <a:pt x="289321" y="12950"/>
                    </a:lnTo>
                    <a:cubicBezTo>
                      <a:pt x="292870" y="12144"/>
                      <a:pt x="295048" y="8595"/>
                      <a:pt x="294241" y="5086"/>
                    </a:cubicBezTo>
                    <a:cubicBezTo>
                      <a:pt x="293547" y="2065"/>
                      <a:pt x="290818" y="0"/>
                      <a:pt x="2878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4" name="Google Shape;244;p16"/>
            <p:cNvGrpSpPr/>
            <p:nvPr/>
          </p:nvGrpSpPr>
          <p:grpSpPr>
            <a:xfrm>
              <a:off x="4879002" y="1784988"/>
              <a:ext cx="2910590" cy="2538247"/>
              <a:chOff x="4879002" y="1784988"/>
              <a:chExt cx="2910590" cy="2538247"/>
            </a:xfrm>
          </p:grpSpPr>
          <p:sp>
            <p:nvSpPr>
              <p:cNvPr id="245" name="Google Shape;245;p16"/>
              <p:cNvSpPr/>
              <p:nvPr/>
            </p:nvSpPr>
            <p:spPr>
              <a:xfrm>
                <a:off x="5317645" y="4173034"/>
                <a:ext cx="155660" cy="141095"/>
              </a:xfrm>
              <a:custGeom>
                <a:rect b="b" l="l" r="r" t="t"/>
                <a:pathLst>
                  <a:path extrusionOk="0" h="222758" w="245726">
                    <a:moveTo>
                      <a:pt x="26972" y="1"/>
                    </a:moveTo>
                    <a:cubicBezTo>
                      <a:pt x="16968" y="1"/>
                      <a:pt x="0" y="71347"/>
                      <a:pt x="0" y="117660"/>
                    </a:cubicBezTo>
                    <a:cubicBezTo>
                      <a:pt x="0" y="117660"/>
                      <a:pt x="33877" y="141938"/>
                      <a:pt x="85901" y="167668"/>
                    </a:cubicBezTo>
                    <a:cubicBezTo>
                      <a:pt x="129577" y="189446"/>
                      <a:pt x="185917" y="212272"/>
                      <a:pt x="245725" y="222757"/>
                    </a:cubicBezTo>
                    <a:cubicBezTo>
                      <a:pt x="245725" y="222757"/>
                      <a:pt x="129416" y="81767"/>
                      <a:pt x="59566" y="22645"/>
                    </a:cubicBezTo>
                    <a:cubicBezTo>
                      <a:pt x="47346" y="12240"/>
                      <a:pt x="36458" y="4456"/>
                      <a:pt x="27908" y="222"/>
                    </a:cubicBezTo>
                    <a:cubicBezTo>
                      <a:pt x="27604" y="73"/>
                      <a:pt x="27291" y="1"/>
                      <a:pt x="2697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6"/>
              <p:cNvSpPr/>
              <p:nvPr/>
            </p:nvSpPr>
            <p:spPr>
              <a:xfrm>
                <a:off x="4992590" y="2972285"/>
                <a:ext cx="348977" cy="127873"/>
              </a:xfrm>
              <a:custGeom>
                <a:rect b="b" l="l" r="r" t="t"/>
                <a:pathLst>
                  <a:path extrusionOk="0" h="202171" w="551743">
                    <a:moveTo>
                      <a:pt x="551743" y="89531"/>
                    </a:moveTo>
                    <a:cubicBezTo>
                      <a:pt x="526900" y="100340"/>
                      <a:pt x="483224" y="118770"/>
                      <a:pt x="434829" y="137523"/>
                    </a:cubicBezTo>
                    <a:cubicBezTo>
                      <a:pt x="357921" y="167568"/>
                      <a:pt x="269076" y="198178"/>
                      <a:pt x="225158" y="199791"/>
                    </a:cubicBezTo>
                    <a:cubicBezTo>
                      <a:pt x="160954" y="202171"/>
                      <a:pt x="67753" y="185716"/>
                      <a:pt x="0" y="164463"/>
                    </a:cubicBezTo>
                    <a:cubicBezTo>
                      <a:pt x="484" y="153292"/>
                      <a:pt x="1493" y="143935"/>
                      <a:pt x="2581" y="137120"/>
                    </a:cubicBezTo>
                    <a:lnTo>
                      <a:pt x="2662" y="137120"/>
                    </a:lnTo>
                    <a:cubicBezTo>
                      <a:pt x="53880" y="140951"/>
                      <a:pt x="122440" y="134700"/>
                      <a:pt x="211285" y="125666"/>
                    </a:cubicBezTo>
                    <a:cubicBezTo>
                      <a:pt x="279965" y="118770"/>
                      <a:pt x="346226" y="91790"/>
                      <a:pt x="398331" y="59285"/>
                    </a:cubicBezTo>
                    <a:cubicBezTo>
                      <a:pt x="420270" y="45694"/>
                      <a:pt x="439668" y="30974"/>
                      <a:pt x="455800" y="16415"/>
                    </a:cubicBezTo>
                    <a:cubicBezTo>
                      <a:pt x="461890" y="10970"/>
                      <a:pt x="467495" y="5405"/>
                      <a:pt x="472617" y="1"/>
                    </a:cubicBezTo>
                    <a:cubicBezTo>
                      <a:pt x="484756" y="13672"/>
                      <a:pt x="513108" y="45815"/>
                      <a:pt x="551743" y="89531"/>
                    </a:cubicBezTo>
                    <a:close/>
                  </a:path>
                </a:pathLst>
              </a:custGeom>
              <a:solidFill>
                <a:srgbClr val="1A163D">
                  <a:alpha val="3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6"/>
              <p:cNvSpPr/>
              <p:nvPr/>
            </p:nvSpPr>
            <p:spPr>
              <a:xfrm>
                <a:off x="5355312" y="4187327"/>
                <a:ext cx="117926" cy="126778"/>
              </a:xfrm>
              <a:custGeom>
                <a:rect b="b" l="l" r="r" t="t"/>
                <a:pathLst>
                  <a:path extrusionOk="0" h="200154" w="186160">
                    <a:moveTo>
                      <a:pt x="0" y="0"/>
                    </a:moveTo>
                    <a:cubicBezTo>
                      <a:pt x="2218" y="41217"/>
                      <a:pt x="13349" y="98040"/>
                      <a:pt x="26335" y="145064"/>
                    </a:cubicBezTo>
                    <a:cubicBezTo>
                      <a:pt x="70011" y="166842"/>
                      <a:pt x="126351" y="189668"/>
                      <a:pt x="186159" y="200153"/>
                    </a:cubicBezTo>
                    <a:cubicBezTo>
                      <a:pt x="186159" y="200153"/>
                      <a:pt x="69850" y="59163"/>
                      <a:pt x="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6"/>
              <p:cNvSpPr/>
              <p:nvPr/>
            </p:nvSpPr>
            <p:spPr>
              <a:xfrm>
                <a:off x="5291402" y="2917358"/>
                <a:ext cx="60506" cy="111574"/>
              </a:xfrm>
              <a:custGeom>
                <a:rect b="b" l="l" r="r" t="t"/>
                <a:pathLst>
                  <a:path extrusionOk="0" h="176401" w="95661">
                    <a:moveTo>
                      <a:pt x="79207" y="176400"/>
                    </a:moveTo>
                    <a:cubicBezTo>
                      <a:pt x="40572" y="132684"/>
                      <a:pt x="12099" y="100541"/>
                      <a:pt x="0" y="86870"/>
                    </a:cubicBezTo>
                    <a:cubicBezTo>
                      <a:pt x="21012" y="64527"/>
                      <a:pt x="33433" y="43355"/>
                      <a:pt x="33756" y="27102"/>
                    </a:cubicBezTo>
                    <a:lnTo>
                      <a:pt x="33756" y="23593"/>
                    </a:lnTo>
                    <a:cubicBezTo>
                      <a:pt x="42144" y="15891"/>
                      <a:pt x="51057" y="8026"/>
                      <a:pt x="60171" y="1"/>
                    </a:cubicBezTo>
                    <a:cubicBezTo>
                      <a:pt x="92677" y="69932"/>
                      <a:pt x="95661" y="159422"/>
                      <a:pt x="79207" y="176400"/>
                    </a:cubicBezTo>
                    <a:close/>
                  </a:path>
                </a:pathLst>
              </a:custGeom>
              <a:solidFill>
                <a:srgbClr val="1A163D">
                  <a:alpha val="3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6"/>
              <p:cNvSpPr/>
              <p:nvPr/>
            </p:nvSpPr>
            <p:spPr>
              <a:xfrm>
                <a:off x="5667156" y="4075351"/>
                <a:ext cx="2122436" cy="132340"/>
              </a:xfrm>
              <a:custGeom>
                <a:rect b="b" l="l" r="r" t="t"/>
                <a:pathLst>
                  <a:path extrusionOk="0" h="208935" w="3350502">
                    <a:moveTo>
                      <a:pt x="1804067" y="1"/>
                    </a:moveTo>
                    <a:cubicBezTo>
                      <a:pt x="666943" y="1"/>
                      <a:pt x="0" y="104502"/>
                      <a:pt x="0" y="104502"/>
                    </a:cubicBezTo>
                    <a:cubicBezTo>
                      <a:pt x="0" y="104502"/>
                      <a:pt x="707899" y="208935"/>
                      <a:pt x="1719543" y="208935"/>
                    </a:cubicBezTo>
                    <a:cubicBezTo>
                      <a:pt x="1727807" y="208935"/>
                      <a:pt x="1736091" y="208928"/>
                      <a:pt x="1744395" y="208914"/>
                    </a:cubicBezTo>
                    <a:cubicBezTo>
                      <a:pt x="2769319" y="207220"/>
                      <a:pt x="3350502" y="113979"/>
                      <a:pt x="3350502" y="113979"/>
                    </a:cubicBezTo>
                    <a:cubicBezTo>
                      <a:pt x="3350502" y="113979"/>
                      <a:pt x="3009680" y="2751"/>
                      <a:pt x="1846670" y="49"/>
                    </a:cubicBezTo>
                    <a:cubicBezTo>
                      <a:pt x="1832397" y="17"/>
                      <a:pt x="1818196" y="1"/>
                      <a:pt x="1804067" y="1"/>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6"/>
              <p:cNvSpPr/>
              <p:nvPr/>
            </p:nvSpPr>
            <p:spPr>
              <a:xfrm>
                <a:off x="5041182" y="4228554"/>
                <a:ext cx="632615" cy="94681"/>
              </a:xfrm>
              <a:custGeom>
                <a:rect b="b" l="l" r="r" t="t"/>
                <a:pathLst>
                  <a:path extrusionOk="0" h="149480" w="998654">
                    <a:moveTo>
                      <a:pt x="464247" y="0"/>
                    </a:moveTo>
                    <a:cubicBezTo>
                      <a:pt x="329086" y="0"/>
                      <a:pt x="175866" y="13222"/>
                      <a:pt x="13777" y="50946"/>
                    </a:cubicBezTo>
                    <a:cubicBezTo>
                      <a:pt x="0" y="54134"/>
                      <a:pt x="272149" y="149480"/>
                      <a:pt x="579978" y="149480"/>
                    </a:cubicBezTo>
                    <a:cubicBezTo>
                      <a:pt x="720005" y="149480"/>
                      <a:pt x="867416" y="129751"/>
                      <a:pt x="998654" y="72643"/>
                    </a:cubicBezTo>
                    <a:cubicBezTo>
                      <a:pt x="998654" y="72643"/>
                      <a:pt x="781062" y="0"/>
                      <a:pt x="464247" y="0"/>
                    </a:cubicBezTo>
                    <a:close/>
                  </a:path>
                </a:pathLst>
              </a:custGeom>
              <a:solidFill>
                <a:srgbClr val="1A163D">
                  <a:alpha val="3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6"/>
              <p:cNvSpPr/>
              <p:nvPr/>
            </p:nvSpPr>
            <p:spPr>
              <a:xfrm>
                <a:off x="6885818" y="3398030"/>
                <a:ext cx="409369" cy="678540"/>
              </a:xfrm>
              <a:custGeom>
                <a:rect b="b" l="l" r="r" t="t"/>
                <a:pathLst>
                  <a:path extrusionOk="0" h="1071263" w="646235">
                    <a:moveTo>
                      <a:pt x="1" y="0"/>
                    </a:moveTo>
                    <a:lnTo>
                      <a:pt x="535652" y="1071262"/>
                    </a:lnTo>
                    <a:lnTo>
                      <a:pt x="646234" y="1071262"/>
                    </a:lnTo>
                    <a:lnTo>
                      <a:pt x="331627" y="474392"/>
                    </a:lnTo>
                    <a:lnTo>
                      <a:pt x="815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6"/>
              <p:cNvSpPr/>
              <p:nvPr/>
            </p:nvSpPr>
            <p:spPr>
              <a:xfrm>
                <a:off x="6885818" y="3398030"/>
                <a:ext cx="210075" cy="310520"/>
              </a:xfrm>
              <a:custGeom>
                <a:rect b="b" l="l" r="r" t="t"/>
                <a:pathLst>
                  <a:path extrusionOk="0" h="490241" w="331627">
                    <a:moveTo>
                      <a:pt x="1" y="0"/>
                    </a:moveTo>
                    <a:lnTo>
                      <a:pt x="245081" y="490241"/>
                    </a:lnTo>
                    <a:lnTo>
                      <a:pt x="331627" y="474392"/>
                    </a:lnTo>
                    <a:lnTo>
                      <a:pt x="81546" y="0"/>
                    </a:ln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6"/>
              <p:cNvSpPr/>
              <p:nvPr/>
            </p:nvSpPr>
            <p:spPr>
              <a:xfrm>
                <a:off x="6451358" y="3390074"/>
                <a:ext cx="774540" cy="686510"/>
              </a:xfrm>
              <a:custGeom>
                <a:rect b="b" l="l" r="r" t="t"/>
                <a:pathLst>
                  <a:path extrusionOk="0" h="1083846" w="1222698">
                    <a:moveTo>
                      <a:pt x="698661" y="1"/>
                    </a:moveTo>
                    <a:lnTo>
                      <a:pt x="0" y="20569"/>
                    </a:lnTo>
                    <a:lnTo>
                      <a:pt x="110502" y="276094"/>
                    </a:lnTo>
                    <a:lnTo>
                      <a:pt x="459953" y="1083845"/>
                    </a:lnTo>
                    <a:lnTo>
                      <a:pt x="1222698" y="1083845"/>
                    </a:lnTo>
                    <a:lnTo>
                      <a:pt x="920149" y="458220"/>
                    </a:lnTo>
                    <a:lnTo>
                      <a:pt x="69866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6"/>
              <p:cNvSpPr/>
              <p:nvPr/>
            </p:nvSpPr>
            <p:spPr>
              <a:xfrm>
                <a:off x="6451358" y="3390074"/>
                <a:ext cx="582885" cy="290237"/>
              </a:xfrm>
              <a:custGeom>
                <a:rect b="b" l="l" r="r" t="t"/>
                <a:pathLst>
                  <a:path extrusionOk="0" h="458220" w="920149">
                    <a:moveTo>
                      <a:pt x="698661" y="1"/>
                    </a:moveTo>
                    <a:lnTo>
                      <a:pt x="0" y="20569"/>
                    </a:lnTo>
                    <a:lnTo>
                      <a:pt x="110502" y="276094"/>
                    </a:lnTo>
                    <a:lnTo>
                      <a:pt x="920149" y="458220"/>
                    </a:lnTo>
                    <a:lnTo>
                      <a:pt x="920149" y="458220"/>
                    </a:lnTo>
                    <a:lnTo>
                      <a:pt x="698661" y="1"/>
                    </a:ln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6"/>
              <p:cNvSpPr/>
              <p:nvPr/>
            </p:nvSpPr>
            <p:spPr>
              <a:xfrm>
                <a:off x="6165985" y="4075382"/>
                <a:ext cx="1145256" cy="47973"/>
              </a:xfrm>
              <a:custGeom>
                <a:rect b="b" l="l" r="r" t="t"/>
                <a:pathLst>
                  <a:path extrusionOk="0" h="75739" w="1807914">
                    <a:moveTo>
                      <a:pt x="117036" y="0"/>
                    </a:moveTo>
                    <a:lnTo>
                      <a:pt x="0" y="75738"/>
                    </a:lnTo>
                    <a:lnTo>
                      <a:pt x="1807914" y="75738"/>
                    </a:lnTo>
                    <a:lnTo>
                      <a:pt x="178456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6"/>
              <p:cNvSpPr/>
              <p:nvPr/>
            </p:nvSpPr>
            <p:spPr>
              <a:xfrm>
                <a:off x="5735145" y="1987380"/>
                <a:ext cx="1826906" cy="1482273"/>
              </a:xfrm>
              <a:custGeom>
                <a:rect b="b" l="l" r="r" t="t"/>
                <a:pathLst>
                  <a:path extrusionOk="0" h="2340178" w="2883975">
                    <a:moveTo>
                      <a:pt x="2883975" y="1"/>
                    </a:moveTo>
                    <a:lnTo>
                      <a:pt x="2345461" y="64164"/>
                    </a:lnTo>
                    <a:lnTo>
                      <a:pt x="1695557" y="141717"/>
                    </a:lnTo>
                    <a:lnTo>
                      <a:pt x="1099170" y="212777"/>
                    </a:lnTo>
                    <a:lnTo>
                      <a:pt x="159301" y="324811"/>
                    </a:lnTo>
                    <a:lnTo>
                      <a:pt x="102074" y="1048799"/>
                    </a:lnTo>
                    <a:lnTo>
                      <a:pt x="70536" y="1447009"/>
                    </a:lnTo>
                    <a:lnTo>
                      <a:pt x="25569" y="2015407"/>
                    </a:lnTo>
                    <a:lnTo>
                      <a:pt x="1" y="2340177"/>
                    </a:lnTo>
                    <a:lnTo>
                      <a:pt x="2624135" y="2245686"/>
                    </a:lnTo>
                    <a:lnTo>
                      <a:pt x="288397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6"/>
              <p:cNvSpPr/>
              <p:nvPr/>
            </p:nvSpPr>
            <p:spPr>
              <a:xfrm>
                <a:off x="5799692" y="2121917"/>
                <a:ext cx="631630" cy="529539"/>
              </a:xfrm>
              <a:custGeom>
                <a:rect b="b" l="l" r="r" t="t"/>
                <a:pathLst>
                  <a:path extrusionOk="0" h="836023" w="997098">
                    <a:moveTo>
                      <a:pt x="997097" y="0"/>
                    </a:moveTo>
                    <a:lnTo>
                      <a:pt x="57228" y="112034"/>
                    </a:lnTo>
                    <a:lnTo>
                      <a:pt x="1" y="836022"/>
                    </a:lnTo>
                    <a:lnTo>
                      <a:pt x="997097" y="0"/>
                    </a:ln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6"/>
              <p:cNvSpPr/>
              <p:nvPr/>
            </p:nvSpPr>
            <p:spPr>
              <a:xfrm>
                <a:off x="5751314" y="2027950"/>
                <a:ext cx="1469577" cy="1235921"/>
              </a:xfrm>
              <a:custGeom>
                <a:rect b="b" l="l" r="r" t="t"/>
                <a:pathLst>
                  <a:path extrusionOk="0" h="1951243" w="2319892">
                    <a:moveTo>
                      <a:pt x="2319892" y="0"/>
                    </a:moveTo>
                    <a:lnTo>
                      <a:pt x="1669988" y="77553"/>
                    </a:lnTo>
                    <a:lnTo>
                      <a:pt x="44967" y="1382845"/>
                    </a:lnTo>
                    <a:lnTo>
                      <a:pt x="0" y="1951243"/>
                    </a:lnTo>
                    <a:lnTo>
                      <a:pt x="2319892" y="0"/>
                    </a:ln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6"/>
              <p:cNvSpPr/>
              <p:nvPr/>
            </p:nvSpPr>
            <p:spPr>
              <a:xfrm>
                <a:off x="5793189" y="2048528"/>
                <a:ext cx="1707703" cy="1365280"/>
              </a:xfrm>
              <a:custGeom>
                <a:rect b="b" l="l" r="r" t="t"/>
                <a:pathLst>
                  <a:path extrusionOk="0" h="2155471" w="2695800">
                    <a:moveTo>
                      <a:pt x="2695799" y="1"/>
                    </a:moveTo>
                    <a:lnTo>
                      <a:pt x="146395" y="303840"/>
                    </a:lnTo>
                    <a:lnTo>
                      <a:pt x="1" y="2155470"/>
                    </a:lnTo>
                    <a:lnTo>
                      <a:pt x="2456648" y="2067029"/>
                    </a:lnTo>
                    <a:lnTo>
                      <a:pt x="269579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6"/>
              <p:cNvSpPr/>
              <p:nvPr/>
            </p:nvSpPr>
            <p:spPr>
              <a:xfrm>
                <a:off x="5877653" y="2208055"/>
                <a:ext cx="462302" cy="415611"/>
              </a:xfrm>
              <a:custGeom>
                <a:rect b="b" l="l" r="r" t="t"/>
                <a:pathLst>
                  <a:path extrusionOk="0" h="656156" w="729796">
                    <a:moveTo>
                      <a:pt x="729796" y="1"/>
                    </a:moveTo>
                    <a:lnTo>
                      <a:pt x="36216" y="73521"/>
                    </a:lnTo>
                    <a:lnTo>
                      <a:pt x="1" y="656155"/>
                    </a:lnTo>
                    <a:lnTo>
                      <a:pt x="729796" y="1"/>
                    </a:lnTo>
                    <a:close/>
                  </a:path>
                </a:pathLst>
              </a:custGeom>
              <a:solidFill>
                <a:srgbClr val="FDFEFF">
                  <a:alpha val="7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6"/>
              <p:cNvSpPr/>
              <p:nvPr/>
            </p:nvSpPr>
            <p:spPr>
              <a:xfrm>
                <a:off x="6382016" y="2064925"/>
                <a:ext cx="1098478" cy="1300243"/>
              </a:xfrm>
              <a:custGeom>
                <a:rect b="b" l="l" r="r" t="t"/>
                <a:pathLst>
                  <a:path extrusionOk="0" h="2052792" w="1734071">
                    <a:moveTo>
                      <a:pt x="1734071" y="0"/>
                    </a:moveTo>
                    <a:lnTo>
                      <a:pt x="1601187" y="12261"/>
                    </a:lnTo>
                    <a:lnTo>
                      <a:pt x="0" y="2052792"/>
                    </a:lnTo>
                    <a:lnTo>
                      <a:pt x="416761" y="2052792"/>
                    </a:lnTo>
                    <a:lnTo>
                      <a:pt x="1679748" y="347597"/>
                    </a:lnTo>
                    <a:lnTo>
                      <a:pt x="1734071" y="0"/>
                    </a:lnTo>
                    <a:close/>
                  </a:path>
                </a:pathLst>
              </a:custGeom>
              <a:solidFill>
                <a:srgbClr val="FDFEFF">
                  <a:alpha val="7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6"/>
              <p:cNvSpPr/>
              <p:nvPr/>
            </p:nvSpPr>
            <p:spPr>
              <a:xfrm>
                <a:off x="5961684" y="2219505"/>
                <a:ext cx="1299484" cy="1057442"/>
              </a:xfrm>
              <a:custGeom>
                <a:rect b="b" l="l" r="r" t="t"/>
                <a:pathLst>
                  <a:path extrusionOk="0" h="1669464" w="2051380">
                    <a:moveTo>
                      <a:pt x="2051380" y="0"/>
                    </a:moveTo>
                    <a:lnTo>
                      <a:pt x="1791540" y="1607881"/>
                    </a:lnTo>
                    <a:lnTo>
                      <a:pt x="913857" y="1638048"/>
                    </a:lnTo>
                    <a:lnTo>
                      <a:pt x="0" y="1669464"/>
                    </a:lnTo>
                    <a:lnTo>
                      <a:pt x="166196" y="257058"/>
                    </a:lnTo>
                    <a:lnTo>
                      <a:pt x="1750122" y="41096"/>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6"/>
              <p:cNvSpPr/>
              <p:nvPr/>
            </p:nvSpPr>
            <p:spPr>
              <a:xfrm>
                <a:off x="7094581" y="2219479"/>
                <a:ext cx="210535" cy="1018461"/>
              </a:xfrm>
              <a:custGeom>
                <a:rect b="b" l="l" r="r" t="t"/>
                <a:pathLst>
                  <a:path extrusionOk="0" h="1607922" w="332353">
                    <a:moveTo>
                      <a:pt x="259841" y="0"/>
                    </a:moveTo>
                    <a:lnTo>
                      <a:pt x="1" y="1607921"/>
                    </a:lnTo>
                    <a:lnTo>
                      <a:pt x="63438" y="1586991"/>
                    </a:lnTo>
                    <a:lnTo>
                      <a:pt x="332353" y="27061"/>
                    </a:lnTo>
                    <a:lnTo>
                      <a:pt x="259841" y="0"/>
                    </a:lnTo>
                    <a:close/>
                  </a:path>
                </a:pathLst>
              </a:custGeom>
              <a:solidFill>
                <a:srgbClr val="1A163D">
                  <a:alpha val="3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6"/>
              <p:cNvSpPr/>
              <p:nvPr/>
            </p:nvSpPr>
            <p:spPr>
              <a:xfrm>
                <a:off x="6134234" y="2620323"/>
                <a:ext cx="355720" cy="353179"/>
              </a:xfrm>
              <a:custGeom>
                <a:rect b="b" l="l" r="r" t="t"/>
                <a:pathLst>
                  <a:path extrusionOk="0" h="557591" w="561544">
                    <a:moveTo>
                      <a:pt x="283027" y="54424"/>
                    </a:moveTo>
                    <a:cubicBezTo>
                      <a:pt x="290920" y="54424"/>
                      <a:pt x="298888" y="54874"/>
                      <a:pt x="306905" y="55797"/>
                    </a:cubicBezTo>
                    <a:cubicBezTo>
                      <a:pt x="355784" y="61443"/>
                      <a:pt x="398896" y="83704"/>
                      <a:pt x="431683" y="116532"/>
                    </a:cubicBezTo>
                    <a:cubicBezTo>
                      <a:pt x="410632" y="136011"/>
                      <a:pt x="374214" y="169726"/>
                      <a:pt x="332635" y="208281"/>
                    </a:cubicBezTo>
                    <a:cubicBezTo>
                      <a:pt x="318278" y="197836"/>
                      <a:pt x="300936" y="190698"/>
                      <a:pt x="281740" y="188479"/>
                    </a:cubicBezTo>
                    <a:cubicBezTo>
                      <a:pt x="277648" y="188018"/>
                      <a:pt x="273591" y="187793"/>
                      <a:pt x="269577" y="187793"/>
                    </a:cubicBezTo>
                    <a:cubicBezTo>
                      <a:pt x="258520" y="187793"/>
                      <a:pt x="247799" y="189497"/>
                      <a:pt x="237620" y="192633"/>
                    </a:cubicBezTo>
                    <a:lnTo>
                      <a:pt x="164463" y="91286"/>
                    </a:lnTo>
                    <a:cubicBezTo>
                      <a:pt x="198933" y="67897"/>
                      <a:pt x="239860" y="54424"/>
                      <a:pt x="283027" y="54424"/>
                    </a:cubicBezTo>
                    <a:close/>
                    <a:moveTo>
                      <a:pt x="269863" y="215020"/>
                    </a:moveTo>
                    <a:cubicBezTo>
                      <a:pt x="272787" y="215020"/>
                      <a:pt x="275740" y="215178"/>
                      <a:pt x="278715" y="215500"/>
                    </a:cubicBezTo>
                    <a:cubicBezTo>
                      <a:pt x="291016" y="216911"/>
                      <a:pt x="302348" y="221186"/>
                      <a:pt x="311987" y="227437"/>
                    </a:cubicBezTo>
                    <a:cubicBezTo>
                      <a:pt x="302348" y="236471"/>
                      <a:pt x="292467" y="245666"/>
                      <a:pt x="282546" y="254821"/>
                    </a:cubicBezTo>
                    <a:lnTo>
                      <a:pt x="254800" y="216428"/>
                    </a:lnTo>
                    <a:cubicBezTo>
                      <a:pt x="259704" y="215503"/>
                      <a:pt x="264739" y="215020"/>
                      <a:pt x="269863" y="215020"/>
                    </a:cubicBezTo>
                    <a:close/>
                    <a:moveTo>
                      <a:pt x="207817" y="246916"/>
                    </a:moveTo>
                    <a:lnTo>
                      <a:pt x="241249" y="293214"/>
                    </a:lnTo>
                    <a:cubicBezTo>
                      <a:pt x="229957" y="303780"/>
                      <a:pt x="218867" y="314105"/>
                      <a:pt x="208018" y="324227"/>
                    </a:cubicBezTo>
                    <a:cubicBezTo>
                      <a:pt x="198823" y="310798"/>
                      <a:pt x="194306" y="294505"/>
                      <a:pt x="196242" y="277526"/>
                    </a:cubicBezTo>
                    <a:cubicBezTo>
                      <a:pt x="197573" y="266194"/>
                      <a:pt x="201646" y="255789"/>
                      <a:pt x="207817" y="246916"/>
                    </a:cubicBezTo>
                    <a:close/>
                    <a:moveTo>
                      <a:pt x="344089" y="274098"/>
                    </a:moveTo>
                    <a:cubicBezTo>
                      <a:pt x="345379" y="280752"/>
                      <a:pt x="345742" y="287608"/>
                      <a:pt x="344895" y="294585"/>
                    </a:cubicBezTo>
                    <a:cubicBezTo>
                      <a:pt x="343605" y="305918"/>
                      <a:pt x="339531" y="316323"/>
                      <a:pt x="333401" y="325195"/>
                    </a:cubicBezTo>
                    <a:lnTo>
                      <a:pt x="315616" y="300594"/>
                    </a:lnTo>
                    <a:cubicBezTo>
                      <a:pt x="325013" y="291843"/>
                      <a:pt x="334531" y="283051"/>
                      <a:pt x="344089" y="274098"/>
                    </a:cubicBezTo>
                    <a:close/>
                    <a:moveTo>
                      <a:pt x="274319" y="339028"/>
                    </a:moveTo>
                    <a:lnTo>
                      <a:pt x="286337" y="355644"/>
                    </a:lnTo>
                    <a:cubicBezTo>
                      <a:pt x="281405" y="356609"/>
                      <a:pt x="276287" y="357136"/>
                      <a:pt x="271081" y="357136"/>
                    </a:cubicBezTo>
                    <a:cubicBezTo>
                      <a:pt x="268242" y="357136"/>
                      <a:pt x="265378" y="356979"/>
                      <a:pt x="262503" y="356652"/>
                    </a:cubicBezTo>
                    <a:cubicBezTo>
                      <a:pt x="260446" y="356370"/>
                      <a:pt x="258510" y="356007"/>
                      <a:pt x="256494" y="355644"/>
                    </a:cubicBezTo>
                    <a:cubicBezTo>
                      <a:pt x="262342" y="350239"/>
                      <a:pt x="268310" y="344674"/>
                      <a:pt x="274319" y="339028"/>
                    </a:cubicBezTo>
                    <a:close/>
                    <a:moveTo>
                      <a:pt x="122359" y="128591"/>
                    </a:moveTo>
                    <a:lnTo>
                      <a:pt x="190556" y="223041"/>
                    </a:lnTo>
                    <a:cubicBezTo>
                      <a:pt x="178296" y="237157"/>
                      <a:pt x="170028" y="254660"/>
                      <a:pt x="167810" y="274259"/>
                    </a:cubicBezTo>
                    <a:cubicBezTo>
                      <a:pt x="164866" y="299707"/>
                      <a:pt x="172609" y="324026"/>
                      <a:pt x="187491" y="343384"/>
                    </a:cubicBezTo>
                    <a:cubicBezTo>
                      <a:pt x="171682" y="358184"/>
                      <a:pt x="156881" y="372138"/>
                      <a:pt x="143855" y="384439"/>
                    </a:cubicBezTo>
                    <a:cubicBezTo>
                      <a:pt x="130465" y="397021"/>
                      <a:pt x="119012" y="407910"/>
                      <a:pt x="109898" y="416702"/>
                    </a:cubicBezTo>
                    <a:cubicBezTo>
                      <a:pt x="76908" y="372138"/>
                      <a:pt x="59930" y="314629"/>
                      <a:pt x="66826" y="254176"/>
                    </a:cubicBezTo>
                    <a:cubicBezTo>
                      <a:pt x="72391" y="205619"/>
                      <a:pt x="92677" y="162346"/>
                      <a:pt x="122359" y="128591"/>
                    </a:cubicBezTo>
                    <a:close/>
                    <a:moveTo>
                      <a:pt x="466044" y="161136"/>
                    </a:moveTo>
                    <a:cubicBezTo>
                      <a:pt x="490201" y="202232"/>
                      <a:pt x="501695" y="251756"/>
                      <a:pt x="495807" y="303337"/>
                    </a:cubicBezTo>
                    <a:cubicBezTo>
                      <a:pt x="489152" y="361491"/>
                      <a:pt x="461527" y="412064"/>
                      <a:pt x="421803" y="447715"/>
                    </a:cubicBezTo>
                    <a:lnTo>
                      <a:pt x="350582" y="349030"/>
                    </a:lnTo>
                    <a:cubicBezTo>
                      <a:pt x="362801" y="334955"/>
                      <a:pt x="371109" y="317412"/>
                      <a:pt x="373327" y="297852"/>
                    </a:cubicBezTo>
                    <a:cubicBezTo>
                      <a:pt x="375142" y="282003"/>
                      <a:pt x="372843" y="266678"/>
                      <a:pt x="367278" y="252603"/>
                    </a:cubicBezTo>
                    <a:cubicBezTo>
                      <a:pt x="400993" y="221307"/>
                      <a:pt x="434829" y="189972"/>
                      <a:pt x="466044" y="161136"/>
                    </a:cubicBezTo>
                    <a:close/>
                    <a:moveTo>
                      <a:pt x="233466" y="377220"/>
                    </a:moveTo>
                    <a:cubicBezTo>
                      <a:pt x="241612" y="380365"/>
                      <a:pt x="250283" y="382583"/>
                      <a:pt x="259398" y="383632"/>
                    </a:cubicBezTo>
                    <a:cubicBezTo>
                      <a:pt x="263511" y="384118"/>
                      <a:pt x="267595" y="384352"/>
                      <a:pt x="271635" y="384352"/>
                    </a:cubicBezTo>
                    <a:cubicBezTo>
                      <a:pt x="282689" y="384352"/>
                      <a:pt x="293417" y="382598"/>
                      <a:pt x="303518" y="379438"/>
                    </a:cubicBezTo>
                    <a:lnTo>
                      <a:pt x="375828" y="479535"/>
                    </a:lnTo>
                    <a:cubicBezTo>
                      <a:pt x="346474" y="494737"/>
                      <a:pt x="313618" y="503176"/>
                      <a:pt x="279372" y="503176"/>
                    </a:cubicBezTo>
                    <a:cubicBezTo>
                      <a:pt x="271555" y="503176"/>
                      <a:pt x="263665" y="502736"/>
                      <a:pt x="255728" y="501837"/>
                    </a:cubicBezTo>
                    <a:cubicBezTo>
                      <a:pt x="215277" y="497199"/>
                      <a:pt x="178780" y="481107"/>
                      <a:pt x="148775" y="457112"/>
                    </a:cubicBezTo>
                    <a:cubicBezTo>
                      <a:pt x="166721" y="439851"/>
                      <a:pt x="196847" y="411419"/>
                      <a:pt x="233466" y="377220"/>
                    </a:cubicBezTo>
                    <a:close/>
                    <a:moveTo>
                      <a:pt x="282417" y="0"/>
                    </a:moveTo>
                    <a:cubicBezTo>
                      <a:pt x="145331" y="0"/>
                      <a:pt x="26260" y="105428"/>
                      <a:pt x="9962" y="247642"/>
                    </a:cubicBezTo>
                    <a:cubicBezTo>
                      <a:pt x="1" y="334551"/>
                      <a:pt x="30490" y="416702"/>
                      <a:pt x="86144" y="474574"/>
                    </a:cubicBezTo>
                    <a:cubicBezTo>
                      <a:pt x="86708" y="475219"/>
                      <a:pt x="87192" y="475824"/>
                      <a:pt x="87838" y="476470"/>
                    </a:cubicBezTo>
                    <a:cubicBezTo>
                      <a:pt x="88200" y="476873"/>
                      <a:pt x="88684" y="477115"/>
                      <a:pt x="89047" y="477518"/>
                    </a:cubicBezTo>
                    <a:cubicBezTo>
                      <a:pt x="130949" y="519823"/>
                      <a:pt x="186523" y="548578"/>
                      <a:pt x="249557" y="555837"/>
                    </a:cubicBezTo>
                    <a:cubicBezTo>
                      <a:pt x="259842" y="557016"/>
                      <a:pt x="270064" y="557591"/>
                      <a:pt x="280188" y="557591"/>
                    </a:cubicBezTo>
                    <a:cubicBezTo>
                      <a:pt x="335208" y="557591"/>
                      <a:pt x="387343" y="540597"/>
                      <a:pt x="431078" y="511032"/>
                    </a:cubicBezTo>
                    <a:cubicBezTo>
                      <a:pt x="431562" y="510790"/>
                      <a:pt x="432006" y="510588"/>
                      <a:pt x="432530" y="510265"/>
                    </a:cubicBezTo>
                    <a:cubicBezTo>
                      <a:pt x="433377" y="509701"/>
                      <a:pt x="434143" y="509015"/>
                      <a:pt x="434910" y="508330"/>
                    </a:cubicBezTo>
                    <a:cubicBezTo>
                      <a:pt x="498105" y="464129"/>
                      <a:pt x="543113" y="393392"/>
                      <a:pt x="552671" y="309910"/>
                    </a:cubicBezTo>
                    <a:cubicBezTo>
                      <a:pt x="561543" y="233164"/>
                      <a:pt x="538717" y="160128"/>
                      <a:pt x="494960" y="104232"/>
                    </a:cubicBezTo>
                    <a:cubicBezTo>
                      <a:pt x="494314" y="103264"/>
                      <a:pt x="493508" y="102417"/>
                      <a:pt x="492782" y="101530"/>
                    </a:cubicBezTo>
                    <a:cubicBezTo>
                      <a:pt x="449428" y="47650"/>
                      <a:pt x="386313" y="10144"/>
                      <a:pt x="313076" y="1756"/>
                    </a:cubicBezTo>
                    <a:cubicBezTo>
                      <a:pt x="302780" y="576"/>
                      <a:pt x="292549" y="0"/>
                      <a:pt x="28241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6"/>
              <p:cNvSpPr/>
              <p:nvPr/>
            </p:nvSpPr>
            <p:spPr>
              <a:xfrm>
                <a:off x="6180445" y="2655475"/>
                <a:ext cx="274837" cy="249391"/>
              </a:xfrm>
              <a:custGeom>
                <a:rect b="b" l="l" r="r" t="t"/>
                <a:pathLst>
                  <a:path extrusionOk="0" h="393733" w="433861">
                    <a:moveTo>
                      <a:pt x="60897" y="348082"/>
                    </a:moveTo>
                    <a:lnTo>
                      <a:pt x="60897" y="348082"/>
                    </a:lnTo>
                    <a:cubicBezTo>
                      <a:pt x="62712" y="349937"/>
                      <a:pt x="64204" y="351993"/>
                      <a:pt x="65333" y="354131"/>
                    </a:cubicBezTo>
                    <a:cubicBezTo>
                      <a:pt x="64204" y="351993"/>
                      <a:pt x="62671" y="349937"/>
                      <a:pt x="60897" y="348082"/>
                    </a:cubicBezTo>
                    <a:close/>
                    <a:moveTo>
                      <a:pt x="68277" y="371634"/>
                    </a:moveTo>
                    <a:lnTo>
                      <a:pt x="68277" y="371634"/>
                    </a:lnTo>
                    <a:cubicBezTo>
                      <a:pt x="67753" y="374497"/>
                      <a:pt x="66745" y="377280"/>
                      <a:pt x="65333" y="379659"/>
                    </a:cubicBezTo>
                    <a:cubicBezTo>
                      <a:pt x="66785" y="377159"/>
                      <a:pt x="67753" y="374457"/>
                      <a:pt x="68277" y="371634"/>
                    </a:cubicBezTo>
                    <a:close/>
                    <a:moveTo>
                      <a:pt x="402029" y="0"/>
                    </a:moveTo>
                    <a:cubicBezTo>
                      <a:pt x="394911" y="0"/>
                      <a:pt x="387810" y="2503"/>
                      <a:pt x="382320" y="7543"/>
                    </a:cubicBezTo>
                    <a:cubicBezTo>
                      <a:pt x="382320" y="7543"/>
                      <a:pt x="291136" y="91830"/>
                      <a:pt x="200194" y="176401"/>
                    </a:cubicBezTo>
                    <a:cubicBezTo>
                      <a:pt x="154662" y="218746"/>
                      <a:pt x="109292" y="261092"/>
                      <a:pt x="75375" y="293073"/>
                    </a:cubicBezTo>
                    <a:cubicBezTo>
                      <a:pt x="58356" y="309124"/>
                      <a:pt x="44201" y="322594"/>
                      <a:pt x="34401" y="332111"/>
                    </a:cubicBezTo>
                    <a:cubicBezTo>
                      <a:pt x="17463" y="348525"/>
                      <a:pt x="0" y="365504"/>
                      <a:pt x="19398" y="385144"/>
                    </a:cubicBezTo>
                    <a:cubicBezTo>
                      <a:pt x="24278" y="390024"/>
                      <a:pt x="30529" y="392807"/>
                      <a:pt x="36982" y="393532"/>
                    </a:cubicBezTo>
                    <a:cubicBezTo>
                      <a:pt x="38138" y="393665"/>
                      <a:pt x="39301" y="393732"/>
                      <a:pt x="40464" y="393732"/>
                    </a:cubicBezTo>
                    <a:cubicBezTo>
                      <a:pt x="47412" y="393732"/>
                      <a:pt x="54355" y="391352"/>
                      <a:pt x="59848" y="386515"/>
                    </a:cubicBezTo>
                    <a:cubicBezTo>
                      <a:pt x="61421" y="385104"/>
                      <a:pt x="62792" y="383531"/>
                      <a:pt x="63922" y="381877"/>
                    </a:cubicBezTo>
                    <a:cubicBezTo>
                      <a:pt x="84006" y="360463"/>
                      <a:pt x="287869" y="171077"/>
                      <a:pt x="422447" y="46823"/>
                    </a:cubicBezTo>
                    <a:cubicBezTo>
                      <a:pt x="433780" y="36418"/>
                      <a:pt x="433860" y="19198"/>
                      <a:pt x="422770" y="8349"/>
                    </a:cubicBezTo>
                    <a:cubicBezTo>
                      <a:pt x="417092" y="2796"/>
                      <a:pt x="409551" y="0"/>
                      <a:pt x="40202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6"/>
              <p:cNvSpPr/>
              <p:nvPr/>
            </p:nvSpPr>
            <p:spPr>
              <a:xfrm>
                <a:off x="6199775" y="2639632"/>
                <a:ext cx="221546" cy="284164"/>
              </a:xfrm>
              <a:custGeom>
                <a:rect b="b" l="l" r="r" t="t"/>
                <a:pathLst>
                  <a:path extrusionOk="0" h="448631" w="349735">
                    <a:moveTo>
                      <a:pt x="32141" y="1"/>
                    </a:moveTo>
                    <a:cubicBezTo>
                      <a:pt x="26629" y="1"/>
                      <a:pt x="21078" y="1508"/>
                      <a:pt x="16213" y="4651"/>
                    </a:cubicBezTo>
                    <a:cubicBezTo>
                      <a:pt x="3267" y="13039"/>
                      <a:pt x="1" y="29977"/>
                      <a:pt x="9034" y="42439"/>
                    </a:cubicBezTo>
                    <a:lnTo>
                      <a:pt x="293677" y="436656"/>
                    </a:lnTo>
                    <a:cubicBezTo>
                      <a:pt x="298597" y="443471"/>
                      <a:pt x="306139" y="447504"/>
                      <a:pt x="314124" y="448432"/>
                    </a:cubicBezTo>
                    <a:cubicBezTo>
                      <a:pt x="315256" y="448564"/>
                      <a:pt x="316397" y="448630"/>
                      <a:pt x="317542" y="448630"/>
                    </a:cubicBezTo>
                    <a:cubicBezTo>
                      <a:pt x="323044" y="448630"/>
                      <a:pt x="328615" y="447101"/>
                      <a:pt x="333522" y="443996"/>
                    </a:cubicBezTo>
                    <a:cubicBezTo>
                      <a:pt x="346508" y="435607"/>
                      <a:pt x="349734" y="418669"/>
                      <a:pt x="340741" y="406248"/>
                    </a:cubicBezTo>
                    <a:lnTo>
                      <a:pt x="56058" y="11990"/>
                    </a:lnTo>
                    <a:cubicBezTo>
                      <a:pt x="50434" y="4198"/>
                      <a:pt x="41341" y="1"/>
                      <a:pt x="3214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6"/>
              <p:cNvSpPr/>
              <p:nvPr/>
            </p:nvSpPr>
            <p:spPr>
              <a:xfrm>
                <a:off x="6239381" y="2716427"/>
                <a:ext cx="138007" cy="124496"/>
              </a:xfrm>
              <a:custGeom>
                <a:rect b="b" l="l" r="r" t="t"/>
                <a:pathLst>
                  <a:path extrusionOk="0" h="196551" w="217859">
                    <a:moveTo>
                      <a:pt x="107983" y="27175"/>
                    </a:moveTo>
                    <a:cubicBezTo>
                      <a:pt x="110970" y="27175"/>
                      <a:pt x="113992" y="27346"/>
                      <a:pt x="117036" y="27696"/>
                    </a:cubicBezTo>
                    <a:cubicBezTo>
                      <a:pt x="158050" y="32414"/>
                      <a:pt x="187733" y="67904"/>
                      <a:pt x="183256" y="106821"/>
                    </a:cubicBezTo>
                    <a:cubicBezTo>
                      <a:pt x="179109" y="142835"/>
                      <a:pt x="147105" y="169401"/>
                      <a:pt x="109810" y="169401"/>
                    </a:cubicBezTo>
                    <a:cubicBezTo>
                      <a:pt x="106844" y="169401"/>
                      <a:pt x="103845" y="169233"/>
                      <a:pt x="100823" y="168888"/>
                    </a:cubicBezTo>
                    <a:cubicBezTo>
                      <a:pt x="59849" y="164169"/>
                      <a:pt x="30126" y="128720"/>
                      <a:pt x="34603" y="89803"/>
                    </a:cubicBezTo>
                    <a:cubicBezTo>
                      <a:pt x="38747" y="53736"/>
                      <a:pt x="70716" y="27175"/>
                      <a:pt x="107983" y="27175"/>
                    </a:cubicBezTo>
                    <a:close/>
                    <a:moveTo>
                      <a:pt x="107619" y="0"/>
                    </a:moveTo>
                    <a:cubicBezTo>
                      <a:pt x="56121" y="0"/>
                      <a:pt x="11922" y="36644"/>
                      <a:pt x="6171" y="86496"/>
                    </a:cubicBezTo>
                    <a:cubicBezTo>
                      <a:pt x="1" y="140295"/>
                      <a:pt x="41096" y="189335"/>
                      <a:pt x="97718" y="195828"/>
                    </a:cubicBezTo>
                    <a:cubicBezTo>
                      <a:pt x="101937" y="196314"/>
                      <a:pt x="106125" y="196551"/>
                      <a:pt x="110266" y="196551"/>
                    </a:cubicBezTo>
                    <a:cubicBezTo>
                      <a:pt x="161776" y="196551"/>
                      <a:pt x="205977" y="159884"/>
                      <a:pt x="211688" y="110088"/>
                    </a:cubicBezTo>
                    <a:cubicBezTo>
                      <a:pt x="217858" y="56249"/>
                      <a:pt x="176763" y="7209"/>
                      <a:pt x="120101" y="716"/>
                    </a:cubicBezTo>
                    <a:cubicBezTo>
                      <a:pt x="115904" y="235"/>
                      <a:pt x="111738" y="0"/>
                      <a:pt x="10761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6"/>
              <p:cNvSpPr/>
              <p:nvPr/>
            </p:nvSpPr>
            <p:spPr>
              <a:xfrm>
                <a:off x="6132372" y="2597700"/>
                <a:ext cx="365990" cy="353186"/>
              </a:xfrm>
              <a:custGeom>
                <a:rect b="b" l="l" r="r" t="t"/>
                <a:pathLst>
                  <a:path extrusionOk="0" h="557601" w="577756">
                    <a:moveTo>
                      <a:pt x="290594" y="54394"/>
                    </a:moveTo>
                    <a:cubicBezTo>
                      <a:pt x="298479" y="54394"/>
                      <a:pt x="306439" y="54844"/>
                      <a:pt x="314447" y="55764"/>
                    </a:cubicBezTo>
                    <a:cubicBezTo>
                      <a:pt x="432772" y="69315"/>
                      <a:pt x="517463" y="180422"/>
                      <a:pt x="503389" y="303385"/>
                    </a:cubicBezTo>
                    <a:cubicBezTo>
                      <a:pt x="490268" y="418087"/>
                      <a:pt x="395770" y="503176"/>
                      <a:pt x="287195" y="503176"/>
                    </a:cubicBezTo>
                    <a:cubicBezTo>
                      <a:pt x="279299" y="503176"/>
                      <a:pt x="271329" y="502726"/>
                      <a:pt x="263309" y="501804"/>
                    </a:cubicBezTo>
                    <a:cubicBezTo>
                      <a:pt x="145024" y="488294"/>
                      <a:pt x="60293" y="377147"/>
                      <a:pt x="74408" y="254184"/>
                    </a:cubicBezTo>
                    <a:cubicBezTo>
                      <a:pt x="87567" y="139550"/>
                      <a:pt x="182077" y="54394"/>
                      <a:pt x="290594" y="54394"/>
                    </a:cubicBezTo>
                    <a:close/>
                    <a:moveTo>
                      <a:pt x="289938" y="1"/>
                    </a:moveTo>
                    <a:cubicBezTo>
                      <a:pt x="152847" y="1"/>
                      <a:pt x="33840" y="105457"/>
                      <a:pt x="17544" y="247691"/>
                    </a:cubicBezTo>
                    <a:cubicBezTo>
                      <a:pt x="1" y="400417"/>
                      <a:pt x="107478" y="538625"/>
                      <a:pt x="257139" y="555845"/>
                    </a:cubicBezTo>
                    <a:cubicBezTo>
                      <a:pt x="267434" y="557025"/>
                      <a:pt x="277664" y="557600"/>
                      <a:pt x="287795" y="557600"/>
                    </a:cubicBezTo>
                    <a:cubicBezTo>
                      <a:pt x="424912" y="557600"/>
                      <a:pt x="543951" y="452134"/>
                      <a:pt x="560212" y="309878"/>
                    </a:cubicBezTo>
                    <a:cubicBezTo>
                      <a:pt x="577755" y="157152"/>
                      <a:pt x="470278" y="18904"/>
                      <a:pt x="320657" y="1764"/>
                    </a:cubicBezTo>
                    <a:cubicBezTo>
                      <a:pt x="310341" y="579"/>
                      <a:pt x="300090" y="1"/>
                      <a:pt x="28993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6"/>
              <p:cNvSpPr/>
              <p:nvPr/>
            </p:nvSpPr>
            <p:spPr>
              <a:xfrm>
                <a:off x="7129851" y="2449054"/>
                <a:ext cx="64380" cy="118118"/>
              </a:xfrm>
              <a:custGeom>
                <a:rect b="b" l="l" r="r" t="t"/>
                <a:pathLst>
                  <a:path extrusionOk="0" h="186482" w="101631">
                    <a:moveTo>
                      <a:pt x="34281" y="0"/>
                    </a:moveTo>
                    <a:cubicBezTo>
                      <a:pt x="30933" y="0"/>
                      <a:pt x="28231" y="2702"/>
                      <a:pt x="28231" y="6049"/>
                    </a:cubicBezTo>
                    <a:cubicBezTo>
                      <a:pt x="28231" y="9356"/>
                      <a:pt x="30933" y="12018"/>
                      <a:pt x="34281" y="12018"/>
                    </a:cubicBezTo>
                    <a:lnTo>
                      <a:pt x="87636" y="12018"/>
                    </a:lnTo>
                    <a:lnTo>
                      <a:pt x="48275" y="174383"/>
                    </a:lnTo>
                    <a:lnTo>
                      <a:pt x="6050" y="174383"/>
                    </a:lnTo>
                    <a:cubicBezTo>
                      <a:pt x="2743" y="174383"/>
                      <a:pt x="1" y="177085"/>
                      <a:pt x="1" y="180432"/>
                    </a:cubicBezTo>
                    <a:cubicBezTo>
                      <a:pt x="1" y="183739"/>
                      <a:pt x="2743" y="186482"/>
                      <a:pt x="6050" y="186482"/>
                    </a:cubicBezTo>
                    <a:lnTo>
                      <a:pt x="53034" y="186482"/>
                    </a:lnTo>
                    <a:cubicBezTo>
                      <a:pt x="55816" y="186482"/>
                      <a:pt x="58236" y="184546"/>
                      <a:pt x="58922" y="181844"/>
                    </a:cubicBezTo>
                    <a:lnTo>
                      <a:pt x="101146" y="7461"/>
                    </a:lnTo>
                    <a:cubicBezTo>
                      <a:pt x="101630" y="5686"/>
                      <a:pt x="101227" y="3751"/>
                      <a:pt x="100057" y="2299"/>
                    </a:cubicBezTo>
                    <a:cubicBezTo>
                      <a:pt x="98928" y="887"/>
                      <a:pt x="97194" y="0"/>
                      <a:pt x="952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6"/>
              <p:cNvSpPr/>
              <p:nvPr/>
            </p:nvSpPr>
            <p:spPr>
              <a:xfrm>
                <a:off x="7058495" y="2863579"/>
                <a:ext cx="66935" cy="145528"/>
              </a:xfrm>
              <a:custGeom>
                <a:rect b="b" l="l" r="r" t="t"/>
                <a:pathLst>
                  <a:path extrusionOk="0" h="229756" w="105664">
                    <a:moveTo>
                      <a:pt x="41177" y="1"/>
                    </a:moveTo>
                    <a:cubicBezTo>
                      <a:pt x="37789" y="1"/>
                      <a:pt x="35128" y="2663"/>
                      <a:pt x="35128" y="6010"/>
                    </a:cubicBezTo>
                    <a:cubicBezTo>
                      <a:pt x="35128" y="9317"/>
                      <a:pt x="37789" y="12059"/>
                      <a:pt x="41177" y="12059"/>
                    </a:cubicBezTo>
                    <a:lnTo>
                      <a:pt x="92072" y="12059"/>
                    </a:lnTo>
                    <a:lnTo>
                      <a:pt x="52146" y="217617"/>
                    </a:lnTo>
                    <a:lnTo>
                      <a:pt x="5970" y="217617"/>
                    </a:lnTo>
                    <a:cubicBezTo>
                      <a:pt x="2663" y="217617"/>
                      <a:pt x="1" y="220278"/>
                      <a:pt x="1" y="223626"/>
                    </a:cubicBezTo>
                    <a:cubicBezTo>
                      <a:pt x="1" y="226973"/>
                      <a:pt x="2663" y="229756"/>
                      <a:pt x="5970" y="229756"/>
                    </a:cubicBezTo>
                    <a:lnTo>
                      <a:pt x="57067" y="229756"/>
                    </a:lnTo>
                    <a:cubicBezTo>
                      <a:pt x="59970" y="229756"/>
                      <a:pt x="62511" y="227659"/>
                      <a:pt x="63035" y="224795"/>
                    </a:cubicBezTo>
                    <a:lnTo>
                      <a:pt x="105341" y="7139"/>
                    </a:lnTo>
                    <a:cubicBezTo>
                      <a:pt x="105663" y="5405"/>
                      <a:pt x="105220" y="3509"/>
                      <a:pt x="104010" y="2138"/>
                    </a:cubicBezTo>
                    <a:cubicBezTo>
                      <a:pt x="102921" y="767"/>
                      <a:pt x="101227" y="1"/>
                      <a:pt x="994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6"/>
              <p:cNvSpPr/>
              <p:nvPr/>
            </p:nvSpPr>
            <p:spPr>
              <a:xfrm>
                <a:off x="6573055" y="2536136"/>
                <a:ext cx="446898" cy="524890"/>
              </a:xfrm>
              <a:custGeom>
                <a:rect b="b" l="l" r="r" t="t"/>
                <a:pathLst>
                  <a:path extrusionOk="0" h="828684" w="705478">
                    <a:moveTo>
                      <a:pt x="705477" y="1"/>
                    </a:moveTo>
                    <a:lnTo>
                      <a:pt x="498871" y="24763"/>
                    </a:lnTo>
                    <a:lnTo>
                      <a:pt x="474311" y="27828"/>
                    </a:lnTo>
                    <a:lnTo>
                      <a:pt x="279159" y="51219"/>
                    </a:lnTo>
                    <a:lnTo>
                      <a:pt x="254477" y="54123"/>
                    </a:lnTo>
                    <a:lnTo>
                      <a:pt x="73359" y="75900"/>
                    </a:lnTo>
                    <a:lnTo>
                      <a:pt x="51097" y="304042"/>
                    </a:lnTo>
                    <a:lnTo>
                      <a:pt x="48678" y="328602"/>
                    </a:lnTo>
                    <a:lnTo>
                      <a:pt x="25247" y="569206"/>
                    </a:lnTo>
                    <a:lnTo>
                      <a:pt x="22827" y="593726"/>
                    </a:lnTo>
                    <a:lnTo>
                      <a:pt x="1" y="828683"/>
                    </a:lnTo>
                    <a:lnTo>
                      <a:pt x="180151" y="818762"/>
                    </a:lnTo>
                    <a:lnTo>
                      <a:pt x="204550" y="817391"/>
                    </a:lnTo>
                    <a:lnTo>
                      <a:pt x="398412" y="806785"/>
                    </a:lnTo>
                    <a:lnTo>
                      <a:pt x="422851" y="805454"/>
                    </a:lnTo>
                    <a:lnTo>
                      <a:pt x="596266" y="795896"/>
                    </a:lnTo>
                    <a:lnTo>
                      <a:pt x="632522" y="531579"/>
                    </a:lnTo>
                    <a:lnTo>
                      <a:pt x="635869" y="507059"/>
                    </a:lnTo>
                    <a:lnTo>
                      <a:pt x="669101" y="265407"/>
                    </a:lnTo>
                    <a:lnTo>
                      <a:pt x="672569" y="240766"/>
                    </a:lnTo>
                    <a:lnTo>
                      <a:pt x="70547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6"/>
              <p:cNvSpPr/>
              <p:nvPr/>
            </p:nvSpPr>
            <p:spPr>
              <a:xfrm>
                <a:off x="6686975" y="2568521"/>
                <a:ext cx="62719" cy="486165"/>
              </a:xfrm>
              <a:custGeom>
                <a:rect b="b" l="l" r="r" t="t"/>
                <a:pathLst>
                  <a:path extrusionOk="0" h="767545" w="99009">
                    <a:moveTo>
                      <a:pt x="99009" y="1"/>
                    </a:moveTo>
                    <a:lnTo>
                      <a:pt x="74327" y="2905"/>
                    </a:lnTo>
                    <a:lnTo>
                      <a:pt x="51823" y="234353"/>
                    </a:lnTo>
                    <a:lnTo>
                      <a:pt x="49444" y="258873"/>
                    </a:lnTo>
                    <a:lnTo>
                      <a:pt x="26134" y="499598"/>
                    </a:lnTo>
                    <a:lnTo>
                      <a:pt x="23714" y="524158"/>
                    </a:lnTo>
                    <a:lnTo>
                      <a:pt x="1" y="767544"/>
                    </a:lnTo>
                    <a:lnTo>
                      <a:pt x="1" y="767544"/>
                    </a:lnTo>
                    <a:lnTo>
                      <a:pt x="24400" y="766173"/>
                    </a:lnTo>
                    <a:lnTo>
                      <a:pt x="48234" y="521617"/>
                    </a:lnTo>
                    <a:lnTo>
                      <a:pt x="50533" y="497097"/>
                    </a:lnTo>
                    <a:lnTo>
                      <a:pt x="73964" y="256413"/>
                    </a:lnTo>
                    <a:lnTo>
                      <a:pt x="76384" y="231933"/>
                    </a:lnTo>
                    <a:lnTo>
                      <a:pt x="9900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6"/>
              <p:cNvSpPr/>
              <p:nvPr/>
            </p:nvSpPr>
            <p:spPr>
              <a:xfrm>
                <a:off x="6824994" y="2551793"/>
                <a:ext cx="63639" cy="495335"/>
              </a:xfrm>
              <a:custGeom>
                <a:rect b="b" l="l" r="r" t="t"/>
                <a:pathLst>
                  <a:path extrusionOk="0" h="782023" w="100461">
                    <a:moveTo>
                      <a:pt x="100460" y="1"/>
                    </a:moveTo>
                    <a:lnTo>
                      <a:pt x="75900" y="3066"/>
                    </a:lnTo>
                    <a:lnTo>
                      <a:pt x="52953" y="238427"/>
                    </a:lnTo>
                    <a:lnTo>
                      <a:pt x="50533" y="262947"/>
                    </a:lnTo>
                    <a:lnTo>
                      <a:pt x="27102" y="503711"/>
                    </a:lnTo>
                    <a:lnTo>
                      <a:pt x="24763" y="528232"/>
                    </a:lnTo>
                    <a:lnTo>
                      <a:pt x="1" y="782023"/>
                    </a:lnTo>
                    <a:lnTo>
                      <a:pt x="24440" y="780692"/>
                    </a:lnTo>
                    <a:lnTo>
                      <a:pt x="49364" y="525691"/>
                    </a:lnTo>
                    <a:lnTo>
                      <a:pt x="51622" y="501292"/>
                    </a:lnTo>
                    <a:lnTo>
                      <a:pt x="75053" y="260608"/>
                    </a:lnTo>
                    <a:lnTo>
                      <a:pt x="77433" y="236047"/>
                    </a:lnTo>
                    <a:lnTo>
                      <a:pt x="1004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6"/>
              <p:cNvSpPr/>
              <p:nvPr/>
            </p:nvSpPr>
            <p:spPr>
              <a:xfrm>
                <a:off x="6603837" y="2688370"/>
                <a:ext cx="395216" cy="55637"/>
              </a:xfrm>
              <a:custGeom>
                <a:rect b="b" l="l" r="r" t="t"/>
                <a:pathLst>
                  <a:path extrusionOk="0" h="87838" w="623892">
                    <a:moveTo>
                      <a:pt x="623892" y="1"/>
                    </a:moveTo>
                    <a:lnTo>
                      <a:pt x="427167" y="20044"/>
                    </a:lnTo>
                    <a:lnTo>
                      <a:pt x="402687" y="22424"/>
                    </a:lnTo>
                    <a:lnTo>
                      <a:pt x="207857" y="42386"/>
                    </a:lnTo>
                    <a:lnTo>
                      <a:pt x="183297" y="44806"/>
                    </a:lnTo>
                    <a:lnTo>
                      <a:pt x="2420" y="63277"/>
                    </a:lnTo>
                    <a:lnTo>
                      <a:pt x="1" y="87837"/>
                    </a:lnTo>
                    <a:lnTo>
                      <a:pt x="1" y="87837"/>
                    </a:lnTo>
                    <a:lnTo>
                      <a:pt x="180917" y="69326"/>
                    </a:lnTo>
                    <a:lnTo>
                      <a:pt x="205437" y="66866"/>
                    </a:lnTo>
                    <a:lnTo>
                      <a:pt x="400267" y="46944"/>
                    </a:lnTo>
                    <a:lnTo>
                      <a:pt x="424787" y="44605"/>
                    </a:lnTo>
                    <a:lnTo>
                      <a:pt x="620424" y="24642"/>
                    </a:lnTo>
                    <a:lnTo>
                      <a:pt x="62389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6"/>
              <p:cNvSpPr/>
              <p:nvPr/>
            </p:nvSpPr>
            <p:spPr>
              <a:xfrm>
                <a:off x="6587489" y="2856745"/>
                <a:ext cx="388344" cy="54896"/>
              </a:xfrm>
              <a:custGeom>
                <a:rect b="b" l="l" r="r" t="t"/>
                <a:pathLst>
                  <a:path extrusionOk="0" h="86668" w="613044">
                    <a:moveTo>
                      <a:pt x="613043" y="1"/>
                    </a:moveTo>
                    <a:lnTo>
                      <a:pt x="427207" y="18996"/>
                    </a:lnTo>
                    <a:lnTo>
                      <a:pt x="402687" y="21415"/>
                    </a:lnTo>
                    <a:lnTo>
                      <a:pt x="207857" y="41257"/>
                    </a:lnTo>
                    <a:lnTo>
                      <a:pt x="183458" y="43758"/>
                    </a:lnTo>
                    <a:lnTo>
                      <a:pt x="2421" y="62148"/>
                    </a:lnTo>
                    <a:lnTo>
                      <a:pt x="1" y="86668"/>
                    </a:lnTo>
                    <a:lnTo>
                      <a:pt x="181038" y="68318"/>
                    </a:lnTo>
                    <a:lnTo>
                      <a:pt x="205558" y="65777"/>
                    </a:lnTo>
                    <a:lnTo>
                      <a:pt x="400348" y="45936"/>
                    </a:lnTo>
                    <a:lnTo>
                      <a:pt x="424949" y="43395"/>
                    </a:lnTo>
                    <a:lnTo>
                      <a:pt x="609696" y="24521"/>
                    </a:lnTo>
                    <a:lnTo>
                      <a:pt x="6130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6"/>
              <p:cNvSpPr/>
              <p:nvPr/>
            </p:nvSpPr>
            <p:spPr>
              <a:xfrm>
                <a:off x="6645559" y="2618909"/>
                <a:ext cx="46522" cy="73236"/>
              </a:xfrm>
              <a:custGeom>
                <a:rect b="b" l="l" r="r" t="t"/>
                <a:pathLst>
                  <a:path extrusionOk="0" h="115624" w="73440">
                    <a:moveTo>
                      <a:pt x="7421" y="0"/>
                    </a:moveTo>
                    <a:cubicBezTo>
                      <a:pt x="3509" y="0"/>
                      <a:pt x="0" y="2057"/>
                      <a:pt x="0" y="7421"/>
                    </a:cubicBezTo>
                    <a:cubicBezTo>
                      <a:pt x="0" y="12784"/>
                      <a:pt x="3509" y="14841"/>
                      <a:pt x="7421" y="14841"/>
                    </a:cubicBezTo>
                    <a:lnTo>
                      <a:pt x="29198" y="14841"/>
                    </a:lnTo>
                    <a:lnTo>
                      <a:pt x="29198" y="100783"/>
                    </a:lnTo>
                    <a:lnTo>
                      <a:pt x="7421" y="100783"/>
                    </a:lnTo>
                    <a:cubicBezTo>
                      <a:pt x="3509" y="100783"/>
                      <a:pt x="0" y="102799"/>
                      <a:pt x="0" y="108203"/>
                    </a:cubicBezTo>
                    <a:cubicBezTo>
                      <a:pt x="0" y="113567"/>
                      <a:pt x="3509" y="115624"/>
                      <a:pt x="7421" y="115624"/>
                    </a:cubicBezTo>
                    <a:lnTo>
                      <a:pt x="65979" y="115624"/>
                    </a:lnTo>
                    <a:cubicBezTo>
                      <a:pt x="69850" y="115624"/>
                      <a:pt x="73439" y="113567"/>
                      <a:pt x="73439" y="108203"/>
                    </a:cubicBezTo>
                    <a:lnTo>
                      <a:pt x="73439" y="70737"/>
                    </a:lnTo>
                    <a:cubicBezTo>
                      <a:pt x="73439" y="66462"/>
                      <a:pt x="71463" y="63317"/>
                      <a:pt x="65979" y="63317"/>
                    </a:cubicBezTo>
                    <a:cubicBezTo>
                      <a:pt x="60453" y="63317"/>
                      <a:pt x="58558" y="66462"/>
                      <a:pt x="58558" y="70737"/>
                    </a:cubicBezTo>
                    <a:lnTo>
                      <a:pt x="58558" y="100783"/>
                    </a:lnTo>
                    <a:lnTo>
                      <a:pt x="44161" y="100783"/>
                    </a:lnTo>
                    <a:lnTo>
                      <a:pt x="4416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6"/>
              <p:cNvSpPr/>
              <p:nvPr/>
            </p:nvSpPr>
            <p:spPr>
              <a:xfrm>
                <a:off x="6777840" y="2597234"/>
                <a:ext cx="46547" cy="73236"/>
              </a:xfrm>
              <a:custGeom>
                <a:rect b="b" l="l" r="r" t="t"/>
                <a:pathLst>
                  <a:path extrusionOk="0" h="115624" w="73480">
                    <a:moveTo>
                      <a:pt x="7501" y="0"/>
                    </a:moveTo>
                    <a:cubicBezTo>
                      <a:pt x="3630" y="0"/>
                      <a:pt x="0" y="2098"/>
                      <a:pt x="0" y="7421"/>
                    </a:cubicBezTo>
                    <a:cubicBezTo>
                      <a:pt x="0" y="12744"/>
                      <a:pt x="3630" y="14842"/>
                      <a:pt x="7501" y="14842"/>
                    </a:cubicBezTo>
                    <a:lnTo>
                      <a:pt x="58639" y="14842"/>
                    </a:lnTo>
                    <a:lnTo>
                      <a:pt x="58639" y="50371"/>
                    </a:lnTo>
                    <a:lnTo>
                      <a:pt x="16858" y="50371"/>
                    </a:lnTo>
                    <a:cubicBezTo>
                      <a:pt x="5687" y="50371"/>
                      <a:pt x="0" y="56018"/>
                      <a:pt x="0" y="67148"/>
                    </a:cubicBezTo>
                    <a:lnTo>
                      <a:pt x="0" y="115624"/>
                    </a:lnTo>
                    <a:lnTo>
                      <a:pt x="66019" y="115624"/>
                    </a:lnTo>
                    <a:cubicBezTo>
                      <a:pt x="69891" y="115624"/>
                      <a:pt x="73480" y="113527"/>
                      <a:pt x="73480" y="108203"/>
                    </a:cubicBezTo>
                    <a:cubicBezTo>
                      <a:pt x="73480" y="102799"/>
                      <a:pt x="69891" y="100783"/>
                      <a:pt x="66019" y="100783"/>
                    </a:cubicBezTo>
                    <a:lnTo>
                      <a:pt x="14882" y="100783"/>
                    </a:lnTo>
                    <a:lnTo>
                      <a:pt x="14882" y="65213"/>
                    </a:lnTo>
                    <a:lnTo>
                      <a:pt x="56864" y="65213"/>
                    </a:lnTo>
                    <a:cubicBezTo>
                      <a:pt x="61744" y="65213"/>
                      <a:pt x="65132" y="64487"/>
                      <a:pt x="68842" y="61059"/>
                    </a:cubicBezTo>
                    <a:cubicBezTo>
                      <a:pt x="72996" y="57187"/>
                      <a:pt x="73480" y="53194"/>
                      <a:pt x="73480" y="47871"/>
                    </a:cubicBezTo>
                    <a:lnTo>
                      <a:pt x="73480" y="17382"/>
                    </a:lnTo>
                    <a:cubicBezTo>
                      <a:pt x="73480" y="12018"/>
                      <a:pt x="72996" y="8026"/>
                      <a:pt x="68842" y="4154"/>
                    </a:cubicBezTo>
                    <a:cubicBezTo>
                      <a:pt x="65132" y="686"/>
                      <a:pt x="61744" y="0"/>
                      <a:pt x="568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6"/>
              <p:cNvSpPr/>
              <p:nvPr/>
            </p:nvSpPr>
            <p:spPr>
              <a:xfrm>
                <a:off x="6907087" y="2586396"/>
                <a:ext cx="46522" cy="73237"/>
              </a:xfrm>
              <a:custGeom>
                <a:rect b="b" l="l" r="r" t="t"/>
                <a:pathLst>
                  <a:path extrusionOk="0" h="115625" w="73440">
                    <a:moveTo>
                      <a:pt x="7421" y="1"/>
                    </a:moveTo>
                    <a:cubicBezTo>
                      <a:pt x="3549" y="1"/>
                      <a:pt x="0" y="2098"/>
                      <a:pt x="0" y="7421"/>
                    </a:cubicBezTo>
                    <a:cubicBezTo>
                      <a:pt x="0" y="12785"/>
                      <a:pt x="3549" y="14842"/>
                      <a:pt x="7421" y="14842"/>
                    </a:cubicBezTo>
                    <a:lnTo>
                      <a:pt x="58558" y="14842"/>
                    </a:lnTo>
                    <a:lnTo>
                      <a:pt x="58558" y="39523"/>
                    </a:lnTo>
                    <a:cubicBezTo>
                      <a:pt x="58558" y="47871"/>
                      <a:pt x="55332" y="50372"/>
                      <a:pt x="51097" y="50372"/>
                    </a:cubicBezTo>
                    <a:lnTo>
                      <a:pt x="21979" y="50372"/>
                    </a:lnTo>
                    <a:cubicBezTo>
                      <a:pt x="18148" y="50372"/>
                      <a:pt x="14559" y="52428"/>
                      <a:pt x="14559" y="57792"/>
                    </a:cubicBezTo>
                    <a:cubicBezTo>
                      <a:pt x="14559" y="63156"/>
                      <a:pt x="18148" y="65253"/>
                      <a:pt x="21979" y="65253"/>
                    </a:cubicBezTo>
                    <a:lnTo>
                      <a:pt x="51097" y="65253"/>
                    </a:lnTo>
                    <a:cubicBezTo>
                      <a:pt x="55332" y="65253"/>
                      <a:pt x="58558" y="67794"/>
                      <a:pt x="58558" y="76102"/>
                    </a:cubicBezTo>
                    <a:lnTo>
                      <a:pt x="58558" y="100743"/>
                    </a:lnTo>
                    <a:lnTo>
                      <a:pt x="7421" y="100743"/>
                    </a:lnTo>
                    <a:cubicBezTo>
                      <a:pt x="3549" y="100743"/>
                      <a:pt x="0" y="102840"/>
                      <a:pt x="0" y="108204"/>
                    </a:cubicBezTo>
                    <a:cubicBezTo>
                      <a:pt x="0" y="113567"/>
                      <a:pt x="3549" y="115624"/>
                      <a:pt x="7421" y="115624"/>
                    </a:cubicBezTo>
                    <a:lnTo>
                      <a:pt x="58558" y="115624"/>
                    </a:lnTo>
                    <a:cubicBezTo>
                      <a:pt x="67027" y="115624"/>
                      <a:pt x="73439" y="109252"/>
                      <a:pt x="73439" y="100743"/>
                    </a:cubicBezTo>
                    <a:lnTo>
                      <a:pt x="73439" y="72270"/>
                    </a:lnTo>
                    <a:cubicBezTo>
                      <a:pt x="73439" y="66261"/>
                      <a:pt x="72189" y="61986"/>
                      <a:pt x="67632" y="57792"/>
                    </a:cubicBezTo>
                    <a:cubicBezTo>
                      <a:pt x="72189" y="53679"/>
                      <a:pt x="73439" y="49323"/>
                      <a:pt x="73439" y="43395"/>
                    </a:cubicBezTo>
                    <a:lnTo>
                      <a:pt x="73439" y="14842"/>
                    </a:lnTo>
                    <a:cubicBezTo>
                      <a:pt x="73439" y="6373"/>
                      <a:pt x="67027" y="1"/>
                      <a:pt x="585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6"/>
              <p:cNvSpPr/>
              <p:nvPr/>
            </p:nvSpPr>
            <p:spPr>
              <a:xfrm>
                <a:off x="6626126" y="2781521"/>
                <a:ext cx="41770" cy="73237"/>
              </a:xfrm>
              <a:custGeom>
                <a:rect b="b" l="l" r="r" t="t"/>
                <a:pathLst>
                  <a:path extrusionOk="0" h="115625" w="65939">
                    <a:moveTo>
                      <a:pt x="7421" y="1"/>
                    </a:moveTo>
                    <a:cubicBezTo>
                      <a:pt x="1775" y="1"/>
                      <a:pt x="0" y="3751"/>
                      <a:pt x="0" y="7421"/>
                    </a:cubicBezTo>
                    <a:lnTo>
                      <a:pt x="0" y="77836"/>
                    </a:lnTo>
                    <a:lnTo>
                      <a:pt x="43677" y="77836"/>
                    </a:lnTo>
                    <a:lnTo>
                      <a:pt x="43677" y="108163"/>
                    </a:lnTo>
                    <a:cubicBezTo>
                      <a:pt x="43677" y="112922"/>
                      <a:pt x="45774" y="115624"/>
                      <a:pt x="51097" y="115624"/>
                    </a:cubicBezTo>
                    <a:cubicBezTo>
                      <a:pt x="56421" y="115624"/>
                      <a:pt x="58518" y="112922"/>
                      <a:pt x="58518" y="108163"/>
                    </a:cubicBezTo>
                    <a:lnTo>
                      <a:pt x="58518" y="77836"/>
                    </a:lnTo>
                    <a:cubicBezTo>
                      <a:pt x="62389" y="77836"/>
                      <a:pt x="65938" y="75779"/>
                      <a:pt x="65938" y="70456"/>
                    </a:cubicBezTo>
                    <a:cubicBezTo>
                      <a:pt x="65938" y="65092"/>
                      <a:pt x="62389" y="62995"/>
                      <a:pt x="58518" y="62995"/>
                    </a:cubicBezTo>
                    <a:lnTo>
                      <a:pt x="58518" y="20044"/>
                    </a:lnTo>
                    <a:cubicBezTo>
                      <a:pt x="58518" y="16334"/>
                      <a:pt x="56743" y="12624"/>
                      <a:pt x="51097" y="12624"/>
                    </a:cubicBezTo>
                    <a:cubicBezTo>
                      <a:pt x="45451" y="12624"/>
                      <a:pt x="43677" y="16334"/>
                      <a:pt x="43677" y="20044"/>
                    </a:cubicBezTo>
                    <a:lnTo>
                      <a:pt x="43677" y="62995"/>
                    </a:lnTo>
                    <a:lnTo>
                      <a:pt x="14841" y="62995"/>
                    </a:lnTo>
                    <a:lnTo>
                      <a:pt x="14841" y="7421"/>
                    </a:lnTo>
                    <a:cubicBezTo>
                      <a:pt x="14841" y="3751"/>
                      <a:pt x="13027" y="1"/>
                      <a:pt x="74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6"/>
              <p:cNvSpPr/>
              <p:nvPr/>
            </p:nvSpPr>
            <p:spPr>
              <a:xfrm>
                <a:off x="6758101" y="2768439"/>
                <a:ext cx="46522" cy="73237"/>
              </a:xfrm>
              <a:custGeom>
                <a:rect b="b" l="l" r="r" t="t"/>
                <a:pathLst>
                  <a:path extrusionOk="0" h="115625" w="73440">
                    <a:moveTo>
                      <a:pt x="14761" y="1"/>
                    </a:moveTo>
                    <a:lnTo>
                      <a:pt x="14761" y="65253"/>
                    </a:lnTo>
                    <a:lnTo>
                      <a:pt x="58599" y="65253"/>
                    </a:lnTo>
                    <a:lnTo>
                      <a:pt x="58599" y="100783"/>
                    </a:lnTo>
                    <a:lnTo>
                      <a:pt x="24238" y="100783"/>
                    </a:lnTo>
                    <a:cubicBezTo>
                      <a:pt x="21899" y="100783"/>
                      <a:pt x="18471" y="98727"/>
                      <a:pt x="16374" y="97799"/>
                    </a:cubicBezTo>
                    <a:lnTo>
                      <a:pt x="11857" y="95904"/>
                    </a:lnTo>
                    <a:cubicBezTo>
                      <a:pt x="10284" y="95178"/>
                      <a:pt x="8954" y="94694"/>
                      <a:pt x="7139" y="94694"/>
                    </a:cubicBezTo>
                    <a:cubicBezTo>
                      <a:pt x="3267" y="94694"/>
                      <a:pt x="0" y="98283"/>
                      <a:pt x="0" y="102114"/>
                    </a:cubicBezTo>
                    <a:cubicBezTo>
                      <a:pt x="0" y="107317"/>
                      <a:pt x="4437" y="108648"/>
                      <a:pt x="8470" y="110422"/>
                    </a:cubicBezTo>
                    <a:lnTo>
                      <a:pt x="14156" y="112963"/>
                    </a:lnTo>
                    <a:cubicBezTo>
                      <a:pt x="17866" y="114576"/>
                      <a:pt x="20084" y="115625"/>
                      <a:pt x="23956" y="115625"/>
                    </a:cubicBezTo>
                    <a:lnTo>
                      <a:pt x="56945" y="115625"/>
                    </a:lnTo>
                    <a:cubicBezTo>
                      <a:pt x="62309" y="115625"/>
                      <a:pt x="66181" y="115060"/>
                      <a:pt x="69891" y="110583"/>
                    </a:cubicBezTo>
                    <a:cubicBezTo>
                      <a:pt x="72996" y="106873"/>
                      <a:pt x="73440" y="103647"/>
                      <a:pt x="73440" y="99009"/>
                    </a:cubicBezTo>
                    <a:lnTo>
                      <a:pt x="73440" y="67230"/>
                    </a:lnTo>
                    <a:cubicBezTo>
                      <a:pt x="73440" y="62027"/>
                      <a:pt x="72996" y="58398"/>
                      <a:pt x="68842" y="54566"/>
                    </a:cubicBezTo>
                    <a:cubicBezTo>
                      <a:pt x="65293" y="51179"/>
                      <a:pt x="61704" y="50372"/>
                      <a:pt x="56945" y="50372"/>
                    </a:cubicBezTo>
                    <a:lnTo>
                      <a:pt x="29562" y="50372"/>
                    </a:lnTo>
                    <a:lnTo>
                      <a:pt x="29562" y="14882"/>
                    </a:lnTo>
                    <a:lnTo>
                      <a:pt x="66019" y="14882"/>
                    </a:lnTo>
                    <a:cubicBezTo>
                      <a:pt x="69891" y="14882"/>
                      <a:pt x="73440" y="12826"/>
                      <a:pt x="73440" y="7462"/>
                    </a:cubicBezTo>
                    <a:cubicBezTo>
                      <a:pt x="73440" y="2098"/>
                      <a:pt x="69891" y="1"/>
                      <a:pt x="660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6"/>
              <p:cNvSpPr/>
              <p:nvPr/>
            </p:nvSpPr>
            <p:spPr>
              <a:xfrm>
                <a:off x="6891530" y="2760025"/>
                <a:ext cx="46497" cy="73262"/>
              </a:xfrm>
              <a:custGeom>
                <a:rect b="b" l="l" r="r" t="t"/>
                <a:pathLst>
                  <a:path extrusionOk="0" h="115665" w="73400">
                    <a:moveTo>
                      <a:pt x="58518" y="77916"/>
                    </a:moveTo>
                    <a:lnTo>
                      <a:pt x="58518" y="100783"/>
                    </a:lnTo>
                    <a:lnTo>
                      <a:pt x="14801" y="100783"/>
                    </a:lnTo>
                    <a:lnTo>
                      <a:pt x="14801" y="77916"/>
                    </a:lnTo>
                    <a:close/>
                    <a:moveTo>
                      <a:pt x="6372" y="0"/>
                    </a:moveTo>
                    <a:cubicBezTo>
                      <a:pt x="1170" y="0"/>
                      <a:pt x="0" y="4074"/>
                      <a:pt x="0" y="7461"/>
                    </a:cubicBezTo>
                    <a:lnTo>
                      <a:pt x="0" y="106308"/>
                    </a:lnTo>
                    <a:cubicBezTo>
                      <a:pt x="0" y="113124"/>
                      <a:pt x="2662" y="115664"/>
                      <a:pt x="9679" y="115664"/>
                    </a:cubicBezTo>
                    <a:lnTo>
                      <a:pt x="63761" y="115664"/>
                    </a:lnTo>
                    <a:cubicBezTo>
                      <a:pt x="70415" y="115664"/>
                      <a:pt x="73399" y="113244"/>
                      <a:pt x="73399" y="106308"/>
                    </a:cubicBezTo>
                    <a:lnTo>
                      <a:pt x="73399" y="72996"/>
                    </a:lnTo>
                    <a:cubicBezTo>
                      <a:pt x="73399" y="66140"/>
                      <a:pt x="71907" y="63035"/>
                      <a:pt x="64487" y="63035"/>
                    </a:cubicBezTo>
                    <a:lnTo>
                      <a:pt x="14801" y="63035"/>
                    </a:lnTo>
                    <a:lnTo>
                      <a:pt x="14801" y="14882"/>
                    </a:lnTo>
                    <a:cubicBezTo>
                      <a:pt x="19157" y="14882"/>
                      <a:pt x="22262" y="11938"/>
                      <a:pt x="22262" y="7461"/>
                    </a:cubicBezTo>
                    <a:cubicBezTo>
                      <a:pt x="22262" y="3590"/>
                      <a:pt x="19157" y="0"/>
                      <a:pt x="153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6"/>
              <p:cNvSpPr/>
              <p:nvPr/>
            </p:nvSpPr>
            <p:spPr>
              <a:xfrm>
                <a:off x="6621408" y="2936305"/>
                <a:ext cx="46599" cy="73288"/>
              </a:xfrm>
              <a:custGeom>
                <a:rect b="b" l="l" r="r" t="t"/>
                <a:pathLst>
                  <a:path extrusionOk="0" h="115705" w="73561">
                    <a:moveTo>
                      <a:pt x="7421" y="0"/>
                    </a:moveTo>
                    <a:cubicBezTo>
                      <a:pt x="2703" y="0"/>
                      <a:pt x="0" y="4195"/>
                      <a:pt x="0" y="7421"/>
                    </a:cubicBezTo>
                    <a:lnTo>
                      <a:pt x="0" y="14882"/>
                    </a:lnTo>
                    <a:cubicBezTo>
                      <a:pt x="0" y="18149"/>
                      <a:pt x="2703" y="22302"/>
                      <a:pt x="7421" y="22302"/>
                    </a:cubicBezTo>
                    <a:cubicBezTo>
                      <a:pt x="12180" y="22302"/>
                      <a:pt x="14882" y="18149"/>
                      <a:pt x="14882" y="14882"/>
                    </a:cubicBezTo>
                    <a:lnTo>
                      <a:pt x="58558" y="14882"/>
                    </a:lnTo>
                    <a:lnTo>
                      <a:pt x="58558" y="35369"/>
                    </a:lnTo>
                    <a:cubicBezTo>
                      <a:pt x="58558" y="41943"/>
                      <a:pt x="58881" y="41781"/>
                      <a:pt x="54001" y="46056"/>
                    </a:cubicBezTo>
                    <a:lnTo>
                      <a:pt x="33474" y="63801"/>
                    </a:lnTo>
                    <a:cubicBezTo>
                      <a:pt x="29763" y="67068"/>
                      <a:pt x="29562" y="67511"/>
                      <a:pt x="29562" y="72391"/>
                    </a:cubicBezTo>
                    <a:lnTo>
                      <a:pt x="29562" y="108244"/>
                    </a:lnTo>
                    <a:cubicBezTo>
                      <a:pt x="29562" y="113003"/>
                      <a:pt x="31659" y="115705"/>
                      <a:pt x="37023" y="115705"/>
                    </a:cubicBezTo>
                    <a:cubicBezTo>
                      <a:pt x="42386" y="115705"/>
                      <a:pt x="44483" y="113003"/>
                      <a:pt x="44483" y="108244"/>
                    </a:cubicBezTo>
                    <a:lnTo>
                      <a:pt x="44483" y="79368"/>
                    </a:lnTo>
                    <a:cubicBezTo>
                      <a:pt x="44483" y="74166"/>
                      <a:pt x="44725" y="73883"/>
                      <a:pt x="48597" y="70496"/>
                    </a:cubicBezTo>
                    <a:lnTo>
                      <a:pt x="69407" y="52469"/>
                    </a:lnTo>
                    <a:cubicBezTo>
                      <a:pt x="73561" y="48920"/>
                      <a:pt x="73399" y="48315"/>
                      <a:pt x="73399" y="43112"/>
                    </a:cubicBezTo>
                    <a:lnTo>
                      <a:pt x="7339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6"/>
              <p:cNvSpPr/>
              <p:nvPr/>
            </p:nvSpPr>
            <p:spPr>
              <a:xfrm>
                <a:off x="6747008" y="2923300"/>
                <a:ext cx="46497" cy="73262"/>
              </a:xfrm>
              <a:custGeom>
                <a:rect b="b" l="l" r="r" t="t"/>
                <a:pathLst>
                  <a:path extrusionOk="0" h="115665" w="73400">
                    <a:moveTo>
                      <a:pt x="43717" y="14882"/>
                    </a:moveTo>
                    <a:lnTo>
                      <a:pt x="43717" y="50412"/>
                    </a:lnTo>
                    <a:lnTo>
                      <a:pt x="29723" y="50412"/>
                    </a:lnTo>
                    <a:lnTo>
                      <a:pt x="29723" y="14882"/>
                    </a:lnTo>
                    <a:close/>
                    <a:moveTo>
                      <a:pt x="58518" y="65253"/>
                    </a:moveTo>
                    <a:lnTo>
                      <a:pt x="58518" y="100783"/>
                    </a:lnTo>
                    <a:lnTo>
                      <a:pt x="14841" y="100783"/>
                    </a:lnTo>
                    <a:lnTo>
                      <a:pt x="14841" y="65253"/>
                    </a:lnTo>
                    <a:close/>
                    <a:moveTo>
                      <a:pt x="22302" y="1"/>
                    </a:moveTo>
                    <a:cubicBezTo>
                      <a:pt x="17261" y="1"/>
                      <a:pt x="14841" y="3550"/>
                      <a:pt x="14841" y="7421"/>
                    </a:cubicBezTo>
                    <a:lnTo>
                      <a:pt x="14841" y="50412"/>
                    </a:lnTo>
                    <a:cubicBezTo>
                      <a:pt x="10244" y="50412"/>
                      <a:pt x="6655" y="52065"/>
                      <a:pt x="3993" y="54566"/>
                    </a:cubicBezTo>
                    <a:cubicBezTo>
                      <a:pt x="1331" y="57026"/>
                      <a:pt x="0" y="60817"/>
                      <a:pt x="0" y="65414"/>
                    </a:cubicBezTo>
                    <a:lnTo>
                      <a:pt x="0" y="100783"/>
                    </a:lnTo>
                    <a:cubicBezTo>
                      <a:pt x="0" y="109857"/>
                      <a:pt x="5646" y="115664"/>
                      <a:pt x="14841" y="115664"/>
                    </a:cubicBezTo>
                    <a:lnTo>
                      <a:pt x="58518" y="115664"/>
                    </a:lnTo>
                    <a:cubicBezTo>
                      <a:pt x="67753" y="115664"/>
                      <a:pt x="73399" y="109857"/>
                      <a:pt x="73399" y="100783"/>
                    </a:cubicBezTo>
                    <a:lnTo>
                      <a:pt x="73399" y="65414"/>
                    </a:lnTo>
                    <a:cubicBezTo>
                      <a:pt x="73399" y="60817"/>
                      <a:pt x="72068" y="57026"/>
                      <a:pt x="69407" y="54566"/>
                    </a:cubicBezTo>
                    <a:cubicBezTo>
                      <a:pt x="66705" y="52065"/>
                      <a:pt x="63156" y="50412"/>
                      <a:pt x="58518" y="50412"/>
                    </a:cubicBezTo>
                    <a:lnTo>
                      <a:pt x="58518" y="7421"/>
                    </a:lnTo>
                    <a:cubicBezTo>
                      <a:pt x="58518" y="3550"/>
                      <a:pt x="56138" y="1"/>
                      <a:pt x="510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6"/>
              <p:cNvSpPr/>
              <p:nvPr/>
            </p:nvSpPr>
            <p:spPr>
              <a:xfrm>
                <a:off x="6877351" y="2923300"/>
                <a:ext cx="46547" cy="73262"/>
              </a:xfrm>
              <a:custGeom>
                <a:rect b="b" l="l" r="r" t="t"/>
                <a:pathLst>
                  <a:path extrusionOk="0" h="115665" w="73480">
                    <a:moveTo>
                      <a:pt x="58518" y="14882"/>
                    </a:moveTo>
                    <a:lnTo>
                      <a:pt x="58518" y="38031"/>
                    </a:lnTo>
                    <a:lnTo>
                      <a:pt x="14841" y="38031"/>
                    </a:lnTo>
                    <a:lnTo>
                      <a:pt x="14841" y="14882"/>
                    </a:lnTo>
                    <a:close/>
                    <a:moveTo>
                      <a:pt x="7421" y="1"/>
                    </a:moveTo>
                    <a:cubicBezTo>
                      <a:pt x="3267" y="1"/>
                      <a:pt x="0" y="3550"/>
                      <a:pt x="0" y="7421"/>
                    </a:cubicBezTo>
                    <a:lnTo>
                      <a:pt x="0" y="45492"/>
                    </a:lnTo>
                    <a:cubicBezTo>
                      <a:pt x="0" y="49323"/>
                      <a:pt x="3267" y="52912"/>
                      <a:pt x="7421" y="52912"/>
                    </a:cubicBezTo>
                    <a:lnTo>
                      <a:pt x="58518" y="52912"/>
                    </a:lnTo>
                    <a:lnTo>
                      <a:pt x="58518" y="100783"/>
                    </a:lnTo>
                    <a:cubicBezTo>
                      <a:pt x="54283" y="100783"/>
                      <a:pt x="51097" y="103727"/>
                      <a:pt x="51097" y="108244"/>
                    </a:cubicBezTo>
                    <a:cubicBezTo>
                      <a:pt x="51097" y="112237"/>
                      <a:pt x="54082" y="115664"/>
                      <a:pt x="58518" y="115664"/>
                    </a:cubicBezTo>
                    <a:lnTo>
                      <a:pt x="66019" y="115664"/>
                    </a:lnTo>
                    <a:cubicBezTo>
                      <a:pt x="70455" y="115664"/>
                      <a:pt x="73480" y="112237"/>
                      <a:pt x="73480" y="108244"/>
                    </a:cubicBezTo>
                    <a:lnTo>
                      <a:pt x="73480" y="7421"/>
                    </a:lnTo>
                    <a:cubicBezTo>
                      <a:pt x="73480" y="3550"/>
                      <a:pt x="70133" y="1"/>
                      <a:pt x="660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6"/>
              <p:cNvSpPr/>
              <p:nvPr/>
            </p:nvSpPr>
            <p:spPr>
              <a:xfrm>
                <a:off x="6058874" y="2361794"/>
                <a:ext cx="338986" cy="316881"/>
              </a:xfrm>
              <a:custGeom>
                <a:rect b="b" l="l" r="r" t="t"/>
                <a:pathLst>
                  <a:path extrusionOk="0" h="500284" w="535128">
                    <a:moveTo>
                      <a:pt x="535127" y="1"/>
                    </a:moveTo>
                    <a:lnTo>
                      <a:pt x="51097" y="70173"/>
                    </a:lnTo>
                    <a:lnTo>
                      <a:pt x="0" y="500283"/>
                    </a:lnTo>
                    <a:lnTo>
                      <a:pt x="535127" y="1"/>
                    </a:lnTo>
                    <a:close/>
                  </a:path>
                </a:pathLst>
              </a:custGeom>
              <a:solidFill>
                <a:srgbClr val="1A163D">
                  <a:alpha val="3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6"/>
              <p:cNvSpPr/>
              <p:nvPr/>
            </p:nvSpPr>
            <p:spPr>
              <a:xfrm>
                <a:off x="6213649" y="2583846"/>
                <a:ext cx="148685" cy="133088"/>
              </a:xfrm>
              <a:custGeom>
                <a:rect b="b" l="l" r="r" t="t"/>
                <a:pathLst>
                  <a:path extrusionOk="0" h="210116" w="234716">
                    <a:moveTo>
                      <a:pt x="167245" y="118044"/>
                    </a:moveTo>
                    <a:cubicBezTo>
                      <a:pt x="189991" y="121633"/>
                      <a:pt x="226892" y="129255"/>
                      <a:pt x="226892" y="142161"/>
                    </a:cubicBezTo>
                    <a:cubicBezTo>
                      <a:pt x="226892" y="144903"/>
                      <a:pt x="225360" y="147484"/>
                      <a:pt x="222496" y="149904"/>
                    </a:cubicBezTo>
                    <a:cubicBezTo>
                      <a:pt x="205719" y="164019"/>
                      <a:pt x="144984" y="173012"/>
                      <a:pt x="108042" y="173012"/>
                    </a:cubicBezTo>
                    <a:cubicBezTo>
                      <a:pt x="108042" y="173012"/>
                      <a:pt x="69528" y="210115"/>
                      <a:pt x="1533" y="189951"/>
                    </a:cubicBezTo>
                    <a:cubicBezTo>
                      <a:pt x="1533" y="189951"/>
                      <a:pt x="3469" y="178497"/>
                      <a:pt x="4598" y="163737"/>
                    </a:cubicBezTo>
                    <a:cubicBezTo>
                      <a:pt x="5284" y="154138"/>
                      <a:pt x="5848" y="143250"/>
                      <a:pt x="5163" y="133329"/>
                    </a:cubicBezTo>
                    <a:cubicBezTo>
                      <a:pt x="3227" y="107034"/>
                      <a:pt x="1" y="89491"/>
                      <a:pt x="1" y="89491"/>
                    </a:cubicBezTo>
                    <a:cubicBezTo>
                      <a:pt x="18552" y="75658"/>
                      <a:pt x="47750" y="1"/>
                      <a:pt x="106590" y="15326"/>
                    </a:cubicBezTo>
                    <a:cubicBezTo>
                      <a:pt x="165148" y="30893"/>
                      <a:pt x="208421" y="57107"/>
                      <a:pt x="206889" y="66342"/>
                    </a:cubicBezTo>
                    <a:cubicBezTo>
                      <a:pt x="205961" y="72512"/>
                      <a:pt x="179626" y="69125"/>
                      <a:pt x="162003" y="66100"/>
                    </a:cubicBezTo>
                    <a:cubicBezTo>
                      <a:pt x="184184" y="70657"/>
                      <a:pt x="222375" y="80094"/>
                      <a:pt x="222375" y="91064"/>
                    </a:cubicBezTo>
                    <a:cubicBezTo>
                      <a:pt x="222375" y="100743"/>
                      <a:pt x="198178" y="101348"/>
                      <a:pt x="179989" y="100501"/>
                    </a:cubicBezTo>
                    <a:cubicBezTo>
                      <a:pt x="201969" y="102840"/>
                      <a:pt x="234716" y="107518"/>
                      <a:pt x="234716" y="115785"/>
                    </a:cubicBezTo>
                    <a:cubicBezTo>
                      <a:pt x="234716" y="124577"/>
                      <a:pt x="192128" y="120907"/>
                      <a:pt x="167245" y="118044"/>
                    </a:cubicBezTo>
                    <a:close/>
                  </a:path>
                </a:pathLst>
              </a:custGeom>
              <a:solidFill>
                <a:srgbClr val="FDBB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6"/>
              <p:cNvSpPr/>
              <p:nvPr/>
            </p:nvSpPr>
            <p:spPr>
              <a:xfrm>
                <a:off x="6214618" y="2665803"/>
                <a:ext cx="139974" cy="50988"/>
              </a:xfrm>
              <a:custGeom>
                <a:rect b="b" l="l" r="r" t="t"/>
                <a:pathLst>
                  <a:path extrusionOk="0" h="80498" w="220964">
                    <a:moveTo>
                      <a:pt x="220963" y="20286"/>
                    </a:moveTo>
                    <a:cubicBezTo>
                      <a:pt x="204186" y="34401"/>
                      <a:pt x="143451" y="43394"/>
                      <a:pt x="106509" y="43394"/>
                    </a:cubicBezTo>
                    <a:cubicBezTo>
                      <a:pt x="106509" y="43394"/>
                      <a:pt x="67995" y="80497"/>
                      <a:pt x="0" y="60333"/>
                    </a:cubicBezTo>
                    <a:cubicBezTo>
                      <a:pt x="0" y="60333"/>
                      <a:pt x="1936" y="48879"/>
                      <a:pt x="3065" y="34119"/>
                    </a:cubicBezTo>
                    <a:cubicBezTo>
                      <a:pt x="40128" y="33877"/>
                      <a:pt x="62792" y="23633"/>
                      <a:pt x="96266" y="11897"/>
                    </a:cubicBezTo>
                    <a:cubicBezTo>
                      <a:pt x="130384" y="0"/>
                      <a:pt x="175875" y="26255"/>
                      <a:pt x="220963" y="20286"/>
                    </a:cubicBezTo>
                    <a:close/>
                  </a:path>
                </a:pathLst>
              </a:custGeom>
              <a:solidFill>
                <a:srgbClr val="FDBB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6"/>
              <p:cNvSpPr/>
              <p:nvPr/>
            </p:nvSpPr>
            <p:spPr>
              <a:xfrm>
                <a:off x="5291402" y="2640303"/>
                <a:ext cx="977090" cy="541768"/>
              </a:xfrm>
              <a:custGeom>
                <a:rect b="b" l="l" r="r" t="t"/>
                <a:pathLst>
                  <a:path extrusionOk="0" h="856550" w="1544807">
                    <a:moveTo>
                      <a:pt x="1539564" y="635022"/>
                    </a:moveTo>
                    <a:cubicBezTo>
                      <a:pt x="1536781" y="660914"/>
                      <a:pt x="1536983" y="686281"/>
                      <a:pt x="1536983" y="686281"/>
                    </a:cubicBezTo>
                    <a:cubicBezTo>
                      <a:pt x="1339370" y="675432"/>
                      <a:pt x="1028836" y="599533"/>
                      <a:pt x="900509" y="531699"/>
                    </a:cubicBezTo>
                    <a:cubicBezTo>
                      <a:pt x="772343" y="463664"/>
                      <a:pt x="726005" y="318560"/>
                      <a:pt x="726005" y="318560"/>
                    </a:cubicBezTo>
                    <a:cubicBezTo>
                      <a:pt x="726005" y="318560"/>
                      <a:pt x="619496" y="520851"/>
                      <a:pt x="532949" y="632240"/>
                    </a:cubicBezTo>
                    <a:cubicBezTo>
                      <a:pt x="446403" y="743427"/>
                      <a:pt x="291822" y="856550"/>
                      <a:pt x="291822" y="856550"/>
                    </a:cubicBezTo>
                    <a:cubicBezTo>
                      <a:pt x="236773" y="793596"/>
                      <a:pt x="182732" y="731893"/>
                      <a:pt x="135869" y="678900"/>
                    </a:cubicBezTo>
                    <a:cubicBezTo>
                      <a:pt x="115422" y="655671"/>
                      <a:pt x="96347" y="633974"/>
                      <a:pt x="79207" y="614575"/>
                    </a:cubicBezTo>
                    <a:cubicBezTo>
                      <a:pt x="40572" y="570859"/>
                      <a:pt x="12099" y="538676"/>
                      <a:pt x="0" y="525045"/>
                    </a:cubicBezTo>
                    <a:cubicBezTo>
                      <a:pt x="20972" y="502662"/>
                      <a:pt x="33433" y="481530"/>
                      <a:pt x="33756" y="465277"/>
                    </a:cubicBezTo>
                    <a:lnTo>
                      <a:pt x="33756" y="461768"/>
                    </a:lnTo>
                    <a:cubicBezTo>
                      <a:pt x="42144" y="454066"/>
                      <a:pt x="51057" y="446201"/>
                      <a:pt x="60171" y="438176"/>
                    </a:cubicBezTo>
                    <a:cubicBezTo>
                      <a:pt x="166116" y="346548"/>
                      <a:pt x="320334" y="244072"/>
                      <a:pt x="457252" y="161357"/>
                    </a:cubicBezTo>
                    <a:cubicBezTo>
                      <a:pt x="606066" y="71302"/>
                      <a:pt x="734555" y="4719"/>
                      <a:pt x="758712" y="0"/>
                    </a:cubicBezTo>
                    <a:cubicBezTo>
                      <a:pt x="773029" y="4880"/>
                      <a:pt x="787547" y="9800"/>
                      <a:pt x="801864" y="14317"/>
                    </a:cubicBezTo>
                    <a:cubicBezTo>
                      <a:pt x="868326" y="54364"/>
                      <a:pt x="976731" y="166963"/>
                      <a:pt x="1064326" y="234998"/>
                    </a:cubicBezTo>
                    <a:cubicBezTo>
                      <a:pt x="1175715" y="321544"/>
                      <a:pt x="1544807" y="602880"/>
                      <a:pt x="1544807" y="602880"/>
                    </a:cubicBezTo>
                    <a:cubicBezTo>
                      <a:pt x="1542387" y="612317"/>
                      <a:pt x="1540612" y="623851"/>
                      <a:pt x="1539564" y="635022"/>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6"/>
              <p:cNvSpPr/>
              <p:nvPr/>
            </p:nvSpPr>
            <p:spPr>
              <a:xfrm>
                <a:off x="4990958" y="2972260"/>
                <a:ext cx="732365" cy="1227682"/>
              </a:xfrm>
              <a:custGeom>
                <a:rect b="b" l="l" r="r" t="t"/>
                <a:pathLst>
                  <a:path extrusionOk="0" h="1941000" w="1157889">
                    <a:moveTo>
                      <a:pt x="1140789" y="929062"/>
                    </a:moveTo>
                    <a:cubicBezTo>
                      <a:pt x="1123811" y="992500"/>
                      <a:pt x="919947" y="1360099"/>
                      <a:pt x="836506" y="1503832"/>
                    </a:cubicBezTo>
                    <a:cubicBezTo>
                      <a:pt x="753025" y="1647606"/>
                      <a:pt x="589329" y="1941000"/>
                      <a:pt x="589329" y="1941000"/>
                    </a:cubicBezTo>
                    <a:lnTo>
                      <a:pt x="567834" y="1920956"/>
                    </a:lnTo>
                    <a:lnTo>
                      <a:pt x="544524" y="1899300"/>
                    </a:lnTo>
                    <a:cubicBezTo>
                      <a:pt x="544524" y="1899300"/>
                      <a:pt x="516616" y="1442008"/>
                      <a:pt x="621673" y="1177933"/>
                    </a:cubicBezTo>
                    <a:cubicBezTo>
                      <a:pt x="726731" y="913656"/>
                      <a:pt x="802549" y="879659"/>
                      <a:pt x="802549" y="879659"/>
                    </a:cubicBezTo>
                    <a:cubicBezTo>
                      <a:pt x="802549" y="879659"/>
                      <a:pt x="652606" y="779199"/>
                      <a:pt x="567713" y="723545"/>
                    </a:cubicBezTo>
                    <a:cubicBezTo>
                      <a:pt x="482780" y="667931"/>
                      <a:pt x="291136" y="566019"/>
                      <a:pt x="142846" y="454872"/>
                    </a:cubicBezTo>
                    <a:cubicBezTo>
                      <a:pt x="16576" y="360018"/>
                      <a:pt x="0" y="229392"/>
                      <a:pt x="2581" y="164463"/>
                    </a:cubicBezTo>
                    <a:cubicBezTo>
                      <a:pt x="3065" y="153291"/>
                      <a:pt x="4074" y="143975"/>
                      <a:pt x="5162" y="137160"/>
                    </a:cubicBezTo>
                    <a:lnTo>
                      <a:pt x="5243" y="137160"/>
                    </a:lnTo>
                    <a:cubicBezTo>
                      <a:pt x="56461" y="140951"/>
                      <a:pt x="124980" y="134700"/>
                      <a:pt x="213866" y="125666"/>
                    </a:cubicBezTo>
                    <a:cubicBezTo>
                      <a:pt x="282546" y="118810"/>
                      <a:pt x="348807" y="91830"/>
                      <a:pt x="400912" y="59325"/>
                    </a:cubicBezTo>
                    <a:cubicBezTo>
                      <a:pt x="422851" y="45734"/>
                      <a:pt x="442249" y="31014"/>
                      <a:pt x="458381" y="16455"/>
                    </a:cubicBezTo>
                    <a:cubicBezTo>
                      <a:pt x="464471" y="11010"/>
                      <a:pt x="470076" y="5445"/>
                      <a:pt x="475198" y="0"/>
                    </a:cubicBezTo>
                    <a:cubicBezTo>
                      <a:pt x="487337" y="13712"/>
                      <a:pt x="515689" y="45855"/>
                      <a:pt x="554364" y="89571"/>
                    </a:cubicBezTo>
                    <a:cubicBezTo>
                      <a:pt x="610462" y="153130"/>
                      <a:pt x="687813" y="241048"/>
                      <a:pt x="766979" y="331506"/>
                    </a:cubicBezTo>
                    <a:cubicBezTo>
                      <a:pt x="920794" y="507099"/>
                      <a:pt x="1081264" y="692491"/>
                      <a:pt x="1105340" y="728223"/>
                    </a:cubicBezTo>
                    <a:cubicBezTo>
                      <a:pt x="1153171" y="799283"/>
                      <a:pt x="1157889" y="865624"/>
                      <a:pt x="1140789" y="929062"/>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6"/>
              <p:cNvSpPr/>
              <p:nvPr/>
            </p:nvSpPr>
            <p:spPr>
              <a:xfrm>
                <a:off x="5389000" y="2485136"/>
                <a:ext cx="750553" cy="231837"/>
              </a:xfrm>
              <a:custGeom>
                <a:rect b="b" l="l" r="r" t="t"/>
                <a:pathLst>
                  <a:path extrusionOk="0" h="366541" w="1186645">
                    <a:moveTo>
                      <a:pt x="105058" y="1"/>
                    </a:moveTo>
                    <a:cubicBezTo>
                      <a:pt x="68560" y="25408"/>
                      <a:pt x="32546" y="66060"/>
                      <a:pt x="1" y="113890"/>
                    </a:cubicBezTo>
                    <a:cubicBezTo>
                      <a:pt x="1170" y="116753"/>
                      <a:pt x="46541" y="190072"/>
                      <a:pt x="253389" y="281175"/>
                    </a:cubicBezTo>
                    <a:cubicBezTo>
                      <a:pt x="394420" y="343297"/>
                      <a:pt x="627284" y="366541"/>
                      <a:pt x="863020" y="366541"/>
                    </a:cubicBezTo>
                    <a:cubicBezTo>
                      <a:pt x="973302" y="366541"/>
                      <a:pt x="1084213" y="361454"/>
                      <a:pt x="1186644" y="352880"/>
                    </a:cubicBezTo>
                    <a:lnTo>
                      <a:pt x="1186483" y="352880"/>
                    </a:lnTo>
                    <a:cubicBezTo>
                      <a:pt x="1017786" y="352074"/>
                      <a:pt x="787870" y="314326"/>
                      <a:pt x="557752" y="228626"/>
                    </a:cubicBezTo>
                    <a:cubicBezTo>
                      <a:pt x="267302" y="120504"/>
                      <a:pt x="105058" y="1"/>
                      <a:pt x="10505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6"/>
              <p:cNvSpPr/>
              <p:nvPr/>
            </p:nvSpPr>
            <p:spPr>
              <a:xfrm>
                <a:off x="5549870" y="1895683"/>
                <a:ext cx="256" cy="77"/>
              </a:xfrm>
              <a:custGeom>
                <a:rect b="b" l="l" r="r" t="t"/>
                <a:pathLst>
                  <a:path extrusionOk="0" h="122" w="404">
                    <a:moveTo>
                      <a:pt x="404" y="0"/>
                    </a:moveTo>
                    <a:cubicBezTo>
                      <a:pt x="162" y="41"/>
                      <a:pt x="1" y="121"/>
                      <a:pt x="1" y="121"/>
                    </a:cubicBezTo>
                    <a:cubicBezTo>
                      <a:pt x="1" y="121"/>
                      <a:pt x="202" y="41"/>
                      <a:pt x="404" y="0"/>
                    </a:cubicBezTo>
                    <a:close/>
                  </a:path>
                </a:pathLst>
              </a:custGeom>
              <a:solidFill>
                <a:srgbClr val="DB65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6"/>
              <p:cNvSpPr/>
              <p:nvPr/>
            </p:nvSpPr>
            <p:spPr>
              <a:xfrm>
                <a:off x="5214640" y="2406852"/>
                <a:ext cx="1002573" cy="565618"/>
              </a:xfrm>
              <a:custGeom>
                <a:rect b="b" l="l" r="r" t="t"/>
                <a:pathLst>
                  <a:path extrusionOk="0" h="894258" w="1585096">
                    <a:moveTo>
                      <a:pt x="1585096" y="443540"/>
                    </a:moveTo>
                    <a:cubicBezTo>
                      <a:pt x="1583684" y="459187"/>
                      <a:pt x="1581345" y="469875"/>
                      <a:pt x="1581345" y="469875"/>
                    </a:cubicBezTo>
                    <a:cubicBezTo>
                      <a:pt x="1546581" y="474634"/>
                      <a:pt x="1506454" y="476811"/>
                      <a:pt x="1462213" y="476690"/>
                    </a:cubicBezTo>
                    <a:cubicBezTo>
                      <a:pt x="1315455" y="475924"/>
                      <a:pt x="1122521" y="447290"/>
                      <a:pt x="923295" y="383530"/>
                    </a:cubicBezTo>
                    <a:cubicBezTo>
                      <a:pt x="920674" y="382643"/>
                      <a:pt x="918214" y="381917"/>
                      <a:pt x="915996" y="381191"/>
                    </a:cubicBezTo>
                    <a:cubicBezTo>
                      <a:pt x="909099" y="378973"/>
                      <a:pt x="903373" y="377239"/>
                      <a:pt x="898170" y="375384"/>
                    </a:cubicBezTo>
                    <a:cubicBezTo>
                      <a:pt x="897202" y="374940"/>
                      <a:pt x="896315" y="374658"/>
                      <a:pt x="895468" y="374375"/>
                    </a:cubicBezTo>
                    <a:cubicBezTo>
                      <a:pt x="889661" y="372520"/>
                      <a:pt x="887080" y="372641"/>
                      <a:pt x="880143" y="369173"/>
                    </a:cubicBezTo>
                    <a:lnTo>
                      <a:pt x="879982" y="369173"/>
                    </a:lnTo>
                    <a:cubicBezTo>
                      <a:pt x="864616" y="363809"/>
                      <a:pt x="848969" y="358284"/>
                      <a:pt x="833523" y="352477"/>
                    </a:cubicBezTo>
                    <a:cubicBezTo>
                      <a:pt x="543113" y="244314"/>
                      <a:pt x="380788" y="123811"/>
                      <a:pt x="380788" y="123811"/>
                    </a:cubicBezTo>
                    <a:cubicBezTo>
                      <a:pt x="380345" y="124214"/>
                      <a:pt x="379982" y="124456"/>
                      <a:pt x="379417" y="124819"/>
                    </a:cubicBezTo>
                    <a:cubicBezTo>
                      <a:pt x="376029" y="127279"/>
                      <a:pt x="372561" y="129900"/>
                      <a:pt x="369052" y="132643"/>
                    </a:cubicBezTo>
                    <a:cubicBezTo>
                      <a:pt x="336588" y="158090"/>
                      <a:pt x="304808" y="195153"/>
                      <a:pt x="275731" y="237619"/>
                    </a:cubicBezTo>
                    <a:cubicBezTo>
                      <a:pt x="209107" y="335417"/>
                      <a:pt x="156841" y="463099"/>
                      <a:pt x="144379" y="550251"/>
                    </a:cubicBezTo>
                    <a:cubicBezTo>
                      <a:pt x="126312" y="677328"/>
                      <a:pt x="155510" y="774682"/>
                      <a:pt x="155228" y="830981"/>
                    </a:cubicBezTo>
                    <a:cubicBezTo>
                      <a:pt x="153856" y="832151"/>
                      <a:pt x="154018" y="834893"/>
                      <a:pt x="154865" y="838523"/>
                    </a:cubicBezTo>
                    <a:lnTo>
                      <a:pt x="154865" y="838604"/>
                    </a:lnTo>
                    <a:cubicBezTo>
                      <a:pt x="152646" y="854171"/>
                      <a:pt x="140669" y="873851"/>
                      <a:pt x="121472" y="894258"/>
                    </a:cubicBezTo>
                    <a:cubicBezTo>
                      <a:pt x="66907" y="731570"/>
                      <a:pt x="1" y="514519"/>
                      <a:pt x="13108" y="439507"/>
                    </a:cubicBezTo>
                    <a:cubicBezTo>
                      <a:pt x="37830" y="298839"/>
                      <a:pt x="153171" y="65132"/>
                      <a:pt x="232417" y="0"/>
                    </a:cubicBezTo>
                    <a:lnTo>
                      <a:pt x="834531" y="279320"/>
                    </a:lnTo>
                    <a:cubicBezTo>
                      <a:pt x="834531" y="279320"/>
                      <a:pt x="1203703" y="425674"/>
                      <a:pt x="1337717" y="431804"/>
                    </a:cubicBezTo>
                    <a:cubicBezTo>
                      <a:pt x="1463141" y="437652"/>
                      <a:pt x="1572069" y="442935"/>
                      <a:pt x="1585096" y="443540"/>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6"/>
              <p:cNvSpPr/>
              <p:nvPr/>
            </p:nvSpPr>
            <p:spPr>
              <a:xfrm>
                <a:off x="5244478" y="2972285"/>
                <a:ext cx="478789" cy="1227657"/>
              </a:xfrm>
              <a:custGeom>
                <a:rect b="b" l="l" r="r" t="t"/>
                <a:pathLst>
                  <a:path extrusionOk="0" h="1940960" w="756978">
                    <a:moveTo>
                      <a:pt x="739878" y="929022"/>
                    </a:moveTo>
                    <a:cubicBezTo>
                      <a:pt x="722900" y="992460"/>
                      <a:pt x="519036" y="1360059"/>
                      <a:pt x="435595" y="1503792"/>
                    </a:cubicBezTo>
                    <a:cubicBezTo>
                      <a:pt x="352114" y="1647566"/>
                      <a:pt x="188418" y="1940960"/>
                      <a:pt x="188418" y="1940960"/>
                    </a:cubicBezTo>
                    <a:lnTo>
                      <a:pt x="166923" y="1920916"/>
                    </a:lnTo>
                    <a:cubicBezTo>
                      <a:pt x="192371" y="1840137"/>
                      <a:pt x="292830" y="1532345"/>
                      <a:pt x="404663" y="1324570"/>
                    </a:cubicBezTo>
                    <a:cubicBezTo>
                      <a:pt x="534442" y="1083563"/>
                      <a:pt x="633329" y="856510"/>
                      <a:pt x="633329" y="856510"/>
                    </a:cubicBezTo>
                    <a:cubicBezTo>
                      <a:pt x="617883" y="808640"/>
                      <a:pt x="420109" y="623166"/>
                      <a:pt x="238548" y="411075"/>
                    </a:cubicBezTo>
                    <a:cubicBezTo>
                      <a:pt x="136112" y="291258"/>
                      <a:pt x="80578" y="221327"/>
                      <a:pt x="36499" y="137523"/>
                    </a:cubicBezTo>
                    <a:cubicBezTo>
                      <a:pt x="23634" y="113205"/>
                      <a:pt x="11737" y="87596"/>
                      <a:pt x="1" y="59285"/>
                    </a:cubicBezTo>
                    <a:cubicBezTo>
                      <a:pt x="21940" y="45694"/>
                      <a:pt x="41338" y="30974"/>
                      <a:pt x="57470" y="16415"/>
                    </a:cubicBezTo>
                    <a:cubicBezTo>
                      <a:pt x="63560" y="10970"/>
                      <a:pt x="69125" y="5405"/>
                      <a:pt x="74287" y="1"/>
                    </a:cubicBezTo>
                    <a:cubicBezTo>
                      <a:pt x="86426" y="13672"/>
                      <a:pt x="114778" y="45815"/>
                      <a:pt x="153413" y="89531"/>
                    </a:cubicBezTo>
                    <a:cubicBezTo>
                      <a:pt x="209551" y="153090"/>
                      <a:pt x="286902" y="241008"/>
                      <a:pt x="366068" y="331466"/>
                    </a:cubicBezTo>
                    <a:cubicBezTo>
                      <a:pt x="519883" y="507059"/>
                      <a:pt x="680312" y="692492"/>
                      <a:pt x="704429" y="728183"/>
                    </a:cubicBezTo>
                    <a:cubicBezTo>
                      <a:pt x="752260" y="799243"/>
                      <a:pt x="756978" y="865584"/>
                      <a:pt x="739878" y="929022"/>
                    </a:cubicBezTo>
                    <a:close/>
                  </a:path>
                </a:pathLst>
              </a:custGeom>
              <a:solidFill>
                <a:srgbClr val="1A163D">
                  <a:alpha val="3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6"/>
              <p:cNvSpPr/>
              <p:nvPr/>
            </p:nvSpPr>
            <p:spPr>
              <a:xfrm>
                <a:off x="5377371" y="2774228"/>
                <a:ext cx="887761" cy="407774"/>
              </a:xfrm>
              <a:custGeom>
                <a:rect b="b" l="l" r="r" t="t"/>
                <a:pathLst>
                  <a:path extrusionOk="0" h="644702" w="1403575">
                    <a:moveTo>
                      <a:pt x="1401074" y="474392"/>
                    </a:moveTo>
                    <a:cubicBezTo>
                      <a:pt x="1203381" y="463624"/>
                      <a:pt x="892847" y="387805"/>
                      <a:pt x="764600" y="319891"/>
                    </a:cubicBezTo>
                    <a:cubicBezTo>
                      <a:pt x="636354" y="251896"/>
                      <a:pt x="590056" y="106792"/>
                      <a:pt x="590056" y="106792"/>
                    </a:cubicBezTo>
                    <a:cubicBezTo>
                      <a:pt x="590056" y="106792"/>
                      <a:pt x="483506" y="309123"/>
                      <a:pt x="396960" y="420351"/>
                    </a:cubicBezTo>
                    <a:cubicBezTo>
                      <a:pt x="310494" y="531579"/>
                      <a:pt x="155913" y="644702"/>
                      <a:pt x="155913" y="644702"/>
                    </a:cubicBezTo>
                    <a:cubicBezTo>
                      <a:pt x="100864" y="581748"/>
                      <a:pt x="46742" y="520125"/>
                      <a:pt x="1" y="467052"/>
                    </a:cubicBezTo>
                    <a:cubicBezTo>
                      <a:pt x="85902" y="420472"/>
                      <a:pt x="307994" y="298960"/>
                      <a:pt x="417004" y="203219"/>
                    </a:cubicBezTo>
                    <a:cubicBezTo>
                      <a:pt x="552993" y="83563"/>
                      <a:pt x="636555" y="1"/>
                      <a:pt x="636555" y="1"/>
                    </a:cubicBezTo>
                    <a:cubicBezTo>
                      <a:pt x="636555" y="1"/>
                      <a:pt x="753832" y="181441"/>
                      <a:pt x="967012" y="280812"/>
                    </a:cubicBezTo>
                    <a:cubicBezTo>
                      <a:pt x="1132160" y="357800"/>
                      <a:pt x="1324973" y="405671"/>
                      <a:pt x="1403574" y="423295"/>
                    </a:cubicBezTo>
                    <a:cubicBezTo>
                      <a:pt x="1400872" y="449146"/>
                      <a:pt x="1401074" y="474392"/>
                      <a:pt x="1401074" y="474392"/>
                    </a:cubicBezTo>
                    <a:close/>
                  </a:path>
                </a:pathLst>
              </a:custGeom>
              <a:solidFill>
                <a:srgbClr val="1A163D">
                  <a:alpha val="3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6"/>
              <p:cNvSpPr/>
              <p:nvPr/>
            </p:nvSpPr>
            <p:spPr>
              <a:xfrm>
                <a:off x="6262741" y="2910907"/>
                <a:ext cx="89901" cy="167502"/>
              </a:xfrm>
              <a:custGeom>
                <a:rect b="b" l="l" r="r" t="t"/>
                <a:pathLst>
                  <a:path extrusionOk="0" h="264448" w="141919">
                    <a:moveTo>
                      <a:pt x="140144" y="1"/>
                    </a:moveTo>
                    <a:cubicBezTo>
                      <a:pt x="140140" y="2"/>
                      <a:pt x="16454" y="57714"/>
                      <a:pt x="1976" y="209389"/>
                    </a:cubicBezTo>
                    <a:cubicBezTo>
                      <a:pt x="363" y="224755"/>
                      <a:pt x="0" y="240886"/>
                      <a:pt x="968" y="258228"/>
                    </a:cubicBezTo>
                    <a:cubicBezTo>
                      <a:pt x="968" y="258228"/>
                      <a:pt x="24377" y="264448"/>
                      <a:pt x="53689" y="264448"/>
                    </a:cubicBezTo>
                    <a:cubicBezTo>
                      <a:pt x="68344" y="264448"/>
                      <a:pt x="84476" y="262893"/>
                      <a:pt x="99895" y="258228"/>
                    </a:cubicBezTo>
                    <a:cubicBezTo>
                      <a:pt x="99895" y="258228"/>
                      <a:pt x="107154" y="225924"/>
                      <a:pt x="115583" y="183296"/>
                    </a:cubicBezTo>
                    <a:cubicBezTo>
                      <a:pt x="127722" y="122279"/>
                      <a:pt x="141918" y="39926"/>
                      <a:pt x="1401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6"/>
              <p:cNvSpPr/>
              <p:nvPr/>
            </p:nvSpPr>
            <p:spPr>
              <a:xfrm>
                <a:off x="6262741" y="3026804"/>
                <a:ext cx="73219" cy="51402"/>
              </a:xfrm>
              <a:custGeom>
                <a:rect b="b" l="l" r="r" t="t"/>
                <a:pathLst>
                  <a:path extrusionOk="0" h="81152" w="115584">
                    <a:moveTo>
                      <a:pt x="115583" y="0"/>
                    </a:moveTo>
                    <a:cubicBezTo>
                      <a:pt x="84385" y="9825"/>
                      <a:pt x="35324" y="23836"/>
                      <a:pt x="4003" y="23836"/>
                    </a:cubicBezTo>
                    <a:cubicBezTo>
                      <a:pt x="3824" y="23836"/>
                      <a:pt x="3646" y="23836"/>
                      <a:pt x="3468" y="23835"/>
                    </a:cubicBezTo>
                    <a:lnTo>
                      <a:pt x="1976" y="26093"/>
                    </a:lnTo>
                    <a:cubicBezTo>
                      <a:pt x="363" y="41459"/>
                      <a:pt x="0" y="57590"/>
                      <a:pt x="968" y="74932"/>
                    </a:cubicBezTo>
                    <a:cubicBezTo>
                      <a:pt x="968" y="74932"/>
                      <a:pt x="24377" y="81152"/>
                      <a:pt x="53689" y="81152"/>
                    </a:cubicBezTo>
                    <a:cubicBezTo>
                      <a:pt x="68344" y="81152"/>
                      <a:pt x="84476" y="79597"/>
                      <a:pt x="99895" y="74932"/>
                    </a:cubicBezTo>
                    <a:cubicBezTo>
                      <a:pt x="99895" y="74932"/>
                      <a:pt x="107154" y="42628"/>
                      <a:pt x="115583" y="0"/>
                    </a:cubicBezTo>
                    <a:close/>
                  </a:path>
                </a:pathLst>
              </a:custGeom>
              <a:solidFill>
                <a:srgbClr val="1A163D">
                  <a:alpha val="3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6"/>
              <p:cNvSpPr/>
              <p:nvPr/>
            </p:nvSpPr>
            <p:spPr>
              <a:xfrm>
                <a:off x="6035437" y="2296330"/>
                <a:ext cx="1146737" cy="912713"/>
              </a:xfrm>
              <a:custGeom>
                <a:rect b="b" l="l" r="r" t="t"/>
                <a:pathLst>
                  <a:path extrusionOk="0" h="1440969" w="1810253">
                    <a:moveTo>
                      <a:pt x="1796662" y="13117"/>
                    </a:moveTo>
                    <a:lnTo>
                      <a:pt x="1576667" y="1374869"/>
                    </a:lnTo>
                    <a:lnTo>
                      <a:pt x="13027" y="1428668"/>
                    </a:lnTo>
                    <a:lnTo>
                      <a:pt x="153171" y="237266"/>
                    </a:lnTo>
                    <a:lnTo>
                      <a:pt x="1796662" y="13117"/>
                    </a:lnTo>
                    <a:close/>
                    <a:moveTo>
                      <a:pt x="1803915" y="0"/>
                    </a:moveTo>
                    <a:cubicBezTo>
                      <a:pt x="1803650" y="0"/>
                      <a:pt x="1803382" y="17"/>
                      <a:pt x="1803115" y="50"/>
                    </a:cubicBezTo>
                    <a:lnTo>
                      <a:pt x="146960" y="225934"/>
                    </a:lnTo>
                    <a:cubicBezTo>
                      <a:pt x="144177" y="226297"/>
                      <a:pt x="142040" y="228474"/>
                      <a:pt x="141758" y="231176"/>
                    </a:cubicBezTo>
                    <a:lnTo>
                      <a:pt x="162" y="1434194"/>
                    </a:lnTo>
                    <a:cubicBezTo>
                      <a:pt x="1" y="1435968"/>
                      <a:pt x="565" y="1437743"/>
                      <a:pt x="1775" y="1439073"/>
                    </a:cubicBezTo>
                    <a:cubicBezTo>
                      <a:pt x="2945" y="1440283"/>
                      <a:pt x="4558" y="1440969"/>
                      <a:pt x="6252" y="1440969"/>
                    </a:cubicBezTo>
                    <a:lnTo>
                      <a:pt x="6413" y="1440969"/>
                    </a:lnTo>
                    <a:lnTo>
                      <a:pt x="1582071" y="1386767"/>
                    </a:lnTo>
                    <a:cubicBezTo>
                      <a:pt x="1584934" y="1386686"/>
                      <a:pt x="1587314" y="1384548"/>
                      <a:pt x="1587798" y="1381685"/>
                    </a:cubicBezTo>
                    <a:lnTo>
                      <a:pt x="1809931" y="6987"/>
                    </a:lnTo>
                    <a:cubicBezTo>
                      <a:pt x="1810253" y="5132"/>
                      <a:pt x="1809648" y="3156"/>
                      <a:pt x="1808277" y="1825"/>
                    </a:cubicBezTo>
                    <a:cubicBezTo>
                      <a:pt x="1807165" y="643"/>
                      <a:pt x="1805573" y="0"/>
                      <a:pt x="18039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6"/>
              <p:cNvSpPr/>
              <p:nvPr/>
            </p:nvSpPr>
            <p:spPr>
              <a:xfrm>
                <a:off x="6539571" y="2219505"/>
                <a:ext cx="720585" cy="1037543"/>
              </a:xfrm>
              <a:custGeom>
                <a:rect b="b" l="l" r="r" t="t"/>
                <a:pathLst>
                  <a:path extrusionOk="0" h="1638048" w="1137524">
                    <a:moveTo>
                      <a:pt x="1137523" y="0"/>
                    </a:moveTo>
                    <a:lnTo>
                      <a:pt x="836265" y="41096"/>
                    </a:lnTo>
                    <a:cubicBezTo>
                      <a:pt x="660067" y="384054"/>
                      <a:pt x="190233" y="1276739"/>
                      <a:pt x="0" y="1638048"/>
                    </a:cubicBezTo>
                    <a:lnTo>
                      <a:pt x="0" y="1638048"/>
                    </a:lnTo>
                    <a:lnTo>
                      <a:pt x="877683" y="1607881"/>
                    </a:lnTo>
                    <a:lnTo>
                      <a:pt x="1137523" y="0"/>
                    </a:ln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6"/>
              <p:cNvSpPr/>
              <p:nvPr/>
            </p:nvSpPr>
            <p:spPr>
              <a:xfrm>
                <a:off x="4879002" y="1784988"/>
                <a:ext cx="1340046" cy="1276811"/>
              </a:xfrm>
              <a:custGeom>
                <a:rect b="b" l="l" r="r" t="t"/>
                <a:pathLst>
                  <a:path extrusionOk="0" h="2018674" w="2118650">
                    <a:moveTo>
                      <a:pt x="2110584" y="1352921"/>
                    </a:moveTo>
                    <a:cubicBezTo>
                      <a:pt x="2110584" y="1352921"/>
                      <a:pt x="1858728" y="1268028"/>
                      <a:pt x="1653171" y="1179869"/>
                    </a:cubicBezTo>
                    <a:cubicBezTo>
                      <a:pt x="1447654" y="1091871"/>
                      <a:pt x="1212777" y="926481"/>
                      <a:pt x="1148009" y="881796"/>
                    </a:cubicBezTo>
                    <a:cubicBezTo>
                      <a:pt x="1082998" y="837031"/>
                      <a:pt x="1045936" y="801461"/>
                      <a:pt x="1045936" y="801461"/>
                    </a:cubicBezTo>
                    <a:cubicBezTo>
                      <a:pt x="1045936" y="801461"/>
                      <a:pt x="1124779" y="762866"/>
                      <a:pt x="1140265" y="663979"/>
                    </a:cubicBezTo>
                    <a:cubicBezTo>
                      <a:pt x="1155671" y="565132"/>
                      <a:pt x="1171158" y="447089"/>
                      <a:pt x="1144823" y="319125"/>
                    </a:cubicBezTo>
                    <a:cubicBezTo>
                      <a:pt x="1118568" y="191120"/>
                      <a:pt x="1040370" y="15729"/>
                      <a:pt x="926562" y="5727"/>
                    </a:cubicBezTo>
                    <a:cubicBezTo>
                      <a:pt x="860624" y="1"/>
                      <a:pt x="679828" y="35087"/>
                      <a:pt x="574731" y="175755"/>
                    </a:cubicBezTo>
                    <a:cubicBezTo>
                      <a:pt x="469714" y="316261"/>
                      <a:pt x="488305" y="419262"/>
                      <a:pt x="508309" y="499114"/>
                    </a:cubicBezTo>
                    <a:cubicBezTo>
                      <a:pt x="523190" y="558317"/>
                      <a:pt x="548557" y="605623"/>
                      <a:pt x="560696" y="626150"/>
                    </a:cubicBezTo>
                    <a:cubicBezTo>
                      <a:pt x="564406" y="632482"/>
                      <a:pt x="566866" y="636313"/>
                      <a:pt x="567350" y="637160"/>
                    </a:cubicBezTo>
                    <a:lnTo>
                      <a:pt x="567471" y="637281"/>
                    </a:lnTo>
                    <a:cubicBezTo>
                      <a:pt x="567471" y="637281"/>
                      <a:pt x="469714" y="660753"/>
                      <a:pt x="309042" y="853929"/>
                    </a:cubicBezTo>
                    <a:cubicBezTo>
                      <a:pt x="128449" y="1070980"/>
                      <a:pt x="64971" y="1266375"/>
                      <a:pt x="32465" y="1510608"/>
                    </a:cubicBezTo>
                    <a:cubicBezTo>
                      <a:pt x="1" y="1754599"/>
                      <a:pt x="49444" y="1949429"/>
                      <a:pt x="97395" y="1987983"/>
                    </a:cubicBezTo>
                    <a:cubicBezTo>
                      <a:pt x="117399" y="2004155"/>
                      <a:pt x="145387" y="2012060"/>
                      <a:pt x="182288" y="2014883"/>
                    </a:cubicBezTo>
                    <a:cubicBezTo>
                      <a:pt x="233506" y="2018674"/>
                      <a:pt x="302025" y="2012423"/>
                      <a:pt x="390911" y="2003389"/>
                    </a:cubicBezTo>
                    <a:cubicBezTo>
                      <a:pt x="488386" y="1993508"/>
                      <a:pt x="580820" y="1943621"/>
                      <a:pt x="635426" y="1894178"/>
                    </a:cubicBezTo>
                    <a:cubicBezTo>
                      <a:pt x="641556" y="1888733"/>
                      <a:pt x="647121" y="1883168"/>
                      <a:pt x="652243" y="1877724"/>
                    </a:cubicBezTo>
                    <a:cubicBezTo>
                      <a:pt x="671440" y="1857317"/>
                      <a:pt x="683417" y="1837677"/>
                      <a:pt x="685636" y="1822069"/>
                    </a:cubicBezTo>
                    <a:lnTo>
                      <a:pt x="685636" y="1821989"/>
                    </a:lnTo>
                    <a:cubicBezTo>
                      <a:pt x="685878" y="1820577"/>
                      <a:pt x="685999" y="1819246"/>
                      <a:pt x="685999" y="1818036"/>
                    </a:cubicBezTo>
                    <a:lnTo>
                      <a:pt x="685999" y="1814447"/>
                    </a:lnTo>
                    <a:cubicBezTo>
                      <a:pt x="686281" y="1758188"/>
                      <a:pt x="657083" y="1660793"/>
                      <a:pt x="675150" y="1533716"/>
                    </a:cubicBezTo>
                    <a:cubicBezTo>
                      <a:pt x="687612" y="1446565"/>
                      <a:pt x="739878" y="1318924"/>
                      <a:pt x="806502" y="1221125"/>
                    </a:cubicBezTo>
                    <a:cubicBezTo>
                      <a:pt x="835579" y="1178659"/>
                      <a:pt x="867359" y="1141556"/>
                      <a:pt x="899823" y="1116149"/>
                    </a:cubicBezTo>
                    <a:cubicBezTo>
                      <a:pt x="903332" y="1113366"/>
                      <a:pt x="906800" y="1110745"/>
                      <a:pt x="910188" y="1108285"/>
                    </a:cubicBezTo>
                    <a:cubicBezTo>
                      <a:pt x="910753" y="1107962"/>
                      <a:pt x="911075" y="1107680"/>
                      <a:pt x="911559" y="1107317"/>
                    </a:cubicBezTo>
                    <a:cubicBezTo>
                      <a:pt x="911559" y="1107317"/>
                      <a:pt x="1073884" y="1227820"/>
                      <a:pt x="1364294" y="1335942"/>
                    </a:cubicBezTo>
                    <a:cubicBezTo>
                      <a:pt x="1379740" y="1341750"/>
                      <a:pt x="1395347" y="1347315"/>
                      <a:pt x="1410753" y="1352639"/>
                    </a:cubicBezTo>
                    <a:lnTo>
                      <a:pt x="1410914" y="1352639"/>
                    </a:lnTo>
                    <a:cubicBezTo>
                      <a:pt x="1415955" y="1354413"/>
                      <a:pt x="1421077" y="1356107"/>
                      <a:pt x="1426239" y="1357841"/>
                    </a:cubicBezTo>
                    <a:cubicBezTo>
                      <a:pt x="1433014" y="1360180"/>
                      <a:pt x="1439991" y="1362439"/>
                      <a:pt x="1446767" y="1364657"/>
                    </a:cubicBezTo>
                    <a:cubicBezTo>
                      <a:pt x="1448985" y="1365423"/>
                      <a:pt x="1451445" y="1366149"/>
                      <a:pt x="1454066" y="1366996"/>
                    </a:cubicBezTo>
                    <a:cubicBezTo>
                      <a:pt x="1653292" y="1430756"/>
                      <a:pt x="1846226" y="1459390"/>
                      <a:pt x="1992984" y="1460156"/>
                    </a:cubicBezTo>
                    <a:cubicBezTo>
                      <a:pt x="2037225" y="1460317"/>
                      <a:pt x="2077352" y="1458140"/>
                      <a:pt x="2112116" y="1453381"/>
                    </a:cubicBezTo>
                    <a:cubicBezTo>
                      <a:pt x="2112116" y="1453381"/>
                      <a:pt x="2114455" y="1442653"/>
                      <a:pt x="2115867" y="1427046"/>
                    </a:cubicBezTo>
                    <a:cubicBezTo>
                      <a:pt x="2118045" y="1406317"/>
                      <a:pt x="2118649" y="1376796"/>
                      <a:pt x="2110584" y="135292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6"/>
              <p:cNvSpPr/>
              <p:nvPr/>
            </p:nvSpPr>
            <p:spPr>
              <a:xfrm>
                <a:off x="5307100" y="1940970"/>
                <a:ext cx="277708" cy="322552"/>
              </a:xfrm>
              <a:custGeom>
                <a:rect b="b" l="l" r="r" t="t"/>
                <a:pathLst>
                  <a:path extrusionOk="0" h="509963" w="439064">
                    <a:moveTo>
                      <a:pt x="410389" y="421843"/>
                    </a:moveTo>
                    <a:cubicBezTo>
                      <a:pt x="408776" y="425311"/>
                      <a:pt x="407122" y="428618"/>
                      <a:pt x="405308" y="431845"/>
                    </a:cubicBezTo>
                    <a:cubicBezTo>
                      <a:pt x="366027" y="504276"/>
                      <a:pt x="285167" y="509962"/>
                      <a:pt x="285167" y="509962"/>
                    </a:cubicBezTo>
                    <a:cubicBezTo>
                      <a:pt x="285167" y="509962"/>
                      <a:pt x="262664" y="500566"/>
                      <a:pt x="228707" y="478223"/>
                    </a:cubicBezTo>
                    <a:cubicBezTo>
                      <a:pt x="219028" y="471811"/>
                      <a:pt x="208260" y="464350"/>
                      <a:pt x="197048" y="455881"/>
                    </a:cubicBezTo>
                    <a:cubicBezTo>
                      <a:pt x="179344" y="442492"/>
                      <a:pt x="153775" y="428538"/>
                      <a:pt x="128086" y="415915"/>
                    </a:cubicBezTo>
                    <a:cubicBezTo>
                      <a:pt x="79570" y="392443"/>
                      <a:pt x="30126" y="373972"/>
                      <a:pt x="30126" y="373972"/>
                    </a:cubicBezTo>
                    <a:cubicBezTo>
                      <a:pt x="30126" y="373972"/>
                      <a:pt x="0" y="307550"/>
                      <a:pt x="8026" y="213463"/>
                    </a:cubicBezTo>
                    <a:cubicBezTo>
                      <a:pt x="17301" y="103888"/>
                      <a:pt x="77513" y="22020"/>
                      <a:pt x="107558" y="1"/>
                    </a:cubicBezTo>
                    <a:cubicBezTo>
                      <a:pt x="107558" y="1"/>
                      <a:pt x="115745" y="2622"/>
                      <a:pt x="127037" y="6171"/>
                    </a:cubicBezTo>
                    <a:cubicBezTo>
                      <a:pt x="143007" y="11253"/>
                      <a:pt x="165108" y="18431"/>
                      <a:pt x="179102" y="23271"/>
                    </a:cubicBezTo>
                    <a:cubicBezTo>
                      <a:pt x="199871" y="30530"/>
                      <a:pt x="248548" y="42387"/>
                      <a:pt x="322835" y="29925"/>
                    </a:cubicBezTo>
                    <a:cubicBezTo>
                      <a:pt x="333119" y="28191"/>
                      <a:pt x="344007" y="25973"/>
                      <a:pt x="355219" y="23271"/>
                    </a:cubicBezTo>
                    <a:cubicBezTo>
                      <a:pt x="368689" y="19883"/>
                      <a:pt x="379739" y="16334"/>
                      <a:pt x="388853" y="12503"/>
                    </a:cubicBezTo>
                    <a:cubicBezTo>
                      <a:pt x="390749" y="12503"/>
                      <a:pt x="391838" y="12341"/>
                      <a:pt x="391838" y="12341"/>
                    </a:cubicBezTo>
                    <a:cubicBezTo>
                      <a:pt x="391838" y="12341"/>
                      <a:pt x="384014" y="97436"/>
                      <a:pt x="410389" y="170109"/>
                    </a:cubicBezTo>
                    <a:cubicBezTo>
                      <a:pt x="416680" y="187531"/>
                      <a:pt x="421964" y="206324"/>
                      <a:pt x="426077" y="225965"/>
                    </a:cubicBezTo>
                    <a:cubicBezTo>
                      <a:pt x="439063" y="288354"/>
                      <a:pt x="438539" y="359535"/>
                      <a:pt x="410389" y="421843"/>
                    </a:cubicBezTo>
                    <a:close/>
                  </a:path>
                </a:pathLst>
              </a:custGeom>
              <a:solidFill>
                <a:srgbClr val="FDBB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6"/>
              <p:cNvSpPr/>
              <p:nvPr/>
            </p:nvSpPr>
            <p:spPr>
              <a:xfrm>
                <a:off x="5378289" y="1863443"/>
                <a:ext cx="211769" cy="99953"/>
              </a:xfrm>
              <a:custGeom>
                <a:rect b="b" l="l" r="r" t="t"/>
                <a:pathLst>
                  <a:path extrusionOk="0" h="158028" w="334813">
                    <a:moveTo>
                      <a:pt x="227852" y="1"/>
                    </a:moveTo>
                    <a:cubicBezTo>
                      <a:pt x="186110" y="1"/>
                      <a:pt x="129026" y="10912"/>
                      <a:pt x="90055" y="29494"/>
                    </a:cubicBezTo>
                    <a:cubicBezTo>
                      <a:pt x="23109" y="61435"/>
                      <a:pt x="6655" y="98497"/>
                      <a:pt x="1" y="122694"/>
                    </a:cubicBezTo>
                    <a:cubicBezTo>
                      <a:pt x="1" y="122694"/>
                      <a:pt x="47831" y="137616"/>
                      <a:pt x="71504" y="145884"/>
                    </a:cubicBezTo>
                    <a:cubicBezTo>
                      <a:pt x="85782" y="150837"/>
                      <a:pt x="113128" y="158027"/>
                      <a:pt x="152867" y="158027"/>
                    </a:cubicBezTo>
                    <a:cubicBezTo>
                      <a:pt x="179131" y="158027"/>
                      <a:pt x="210808" y="154886"/>
                      <a:pt x="247702" y="145884"/>
                    </a:cubicBezTo>
                    <a:cubicBezTo>
                      <a:pt x="261253" y="142577"/>
                      <a:pt x="272222" y="138947"/>
                      <a:pt x="281377" y="135156"/>
                    </a:cubicBezTo>
                    <a:cubicBezTo>
                      <a:pt x="334813" y="113217"/>
                      <a:pt x="319851" y="84906"/>
                      <a:pt x="308438" y="65508"/>
                    </a:cubicBezTo>
                    <a:cubicBezTo>
                      <a:pt x="300727" y="52423"/>
                      <a:pt x="289545" y="49645"/>
                      <a:pt x="281484" y="49645"/>
                    </a:cubicBezTo>
                    <a:cubicBezTo>
                      <a:pt x="276719" y="49645"/>
                      <a:pt x="273044" y="50616"/>
                      <a:pt x="271824" y="51002"/>
                    </a:cubicBezTo>
                    <a:lnTo>
                      <a:pt x="271824" y="51002"/>
                    </a:lnTo>
                    <a:cubicBezTo>
                      <a:pt x="273995" y="50290"/>
                      <a:pt x="285398" y="45326"/>
                      <a:pt x="281659" y="18121"/>
                    </a:cubicBezTo>
                    <a:cubicBezTo>
                      <a:pt x="279939" y="5640"/>
                      <a:pt x="257860" y="1"/>
                      <a:pt x="227852" y="1"/>
                    </a:cubicBezTo>
                    <a:close/>
                  </a:path>
                </a:pathLst>
              </a:custGeom>
              <a:solidFill>
                <a:srgbClr val="E76A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2" name="Google Shape;302;p16"/>
              <p:cNvGrpSpPr/>
              <p:nvPr/>
            </p:nvGrpSpPr>
            <p:grpSpPr>
              <a:xfrm>
                <a:off x="5358684" y="2005547"/>
                <a:ext cx="141095" cy="208312"/>
                <a:chOff x="-55286225" y="-24930400"/>
                <a:chExt cx="5758975" cy="8502525"/>
              </a:xfrm>
            </p:grpSpPr>
            <p:sp>
              <p:nvSpPr>
                <p:cNvPr id="303" name="Google Shape;303;p16"/>
                <p:cNvSpPr/>
                <p:nvPr/>
              </p:nvSpPr>
              <p:spPr>
                <a:xfrm>
                  <a:off x="-53384750" y="-18240025"/>
                  <a:ext cx="3857500" cy="1812150"/>
                </a:xfrm>
                <a:custGeom>
                  <a:rect b="b" l="l" r="r" t="t"/>
                  <a:pathLst>
                    <a:path extrusionOk="0" h="72486" w="154300">
                      <a:moveTo>
                        <a:pt x="61068" y="0"/>
                      </a:moveTo>
                      <a:cubicBezTo>
                        <a:pt x="23669" y="0"/>
                        <a:pt x="1" y="28205"/>
                        <a:pt x="1" y="28205"/>
                      </a:cubicBezTo>
                      <a:cubicBezTo>
                        <a:pt x="61785" y="57040"/>
                        <a:pt x="154300" y="72486"/>
                        <a:pt x="154300" y="72486"/>
                      </a:cubicBezTo>
                      <a:cubicBezTo>
                        <a:pt x="154300" y="72486"/>
                        <a:pt x="128772" y="14815"/>
                        <a:pt x="80336" y="2475"/>
                      </a:cubicBezTo>
                      <a:cubicBezTo>
                        <a:pt x="73580" y="745"/>
                        <a:pt x="67142" y="0"/>
                        <a:pt x="610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6"/>
                <p:cNvSpPr/>
                <p:nvPr/>
              </p:nvSpPr>
              <p:spPr>
                <a:xfrm>
                  <a:off x="-55286225" y="-24930400"/>
                  <a:ext cx="3919975" cy="1706850"/>
                </a:xfrm>
                <a:custGeom>
                  <a:rect b="b" l="l" r="r" t="t"/>
                  <a:pathLst>
                    <a:path extrusionOk="0" h="68274" w="156799">
                      <a:moveTo>
                        <a:pt x="69742" y="0"/>
                      </a:moveTo>
                      <a:cubicBezTo>
                        <a:pt x="31512" y="0"/>
                        <a:pt x="1" y="33486"/>
                        <a:pt x="8792" y="33486"/>
                      </a:cubicBezTo>
                      <a:cubicBezTo>
                        <a:pt x="9256" y="33486"/>
                        <a:pt x="9832" y="33393"/>
                        <a:pt x="10525" y="33197"/>
                      </a:cubicBezTo>
                      <a:cubicBezTo>
                        <a:pt x="13640" y="32292"/>
                        <a:pt x="17807" y="31871"/>
                        <a:pt x="22686" y="31871"/>
                      </a:cubicBezTo>
                      <a:cubicBezTo>
                        <a:pt x="40427" y="31871"/>
                        <a:pt x="67584" y="37431"/>
                        <a:pt x="87796" y="45497"/>
                      </a:cubicBezTo>
                      <a:cubicBezTo>
                        <a:pt x="107352" y="53332"/>
                        <a:pt x="132227" y="68273"/>
                        <a:pt x="144883" y="68273"/>
                      </a:cubicBezTo>
                      <a:cubicBezTo>
                        <a:pt x="148905" y="68273"/>
                        <a:pt x="151693" y="66765"/>
                        <a:pt x="152685" y="63040"/>
                      </a:cubicBezTo>
                      <a:cubicBezTo>
                        <a:pt x="156799" y="47594"/>
                        <a:pt x="138247" y="19767"/>
                        <a:pt x="89893" y="3313"/>
                      </a:cubicBezTo>
                      <a:cubicBezTo>
                        <a:pt x="83091" y="991"/>
                        <a:pt x="76317" y="0"/>
                        <a:pt x="69742" y="0"/>
                      </a:cubicBezTo>
                      <a:close/>
                    </a:path>
                  </a:pathLst>
                </a:custGeom>
                <a:solidFill>
                  <a:srgbClr val="DB65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6"/>
                <p:cNvSpPr/>
                <p:nvPr/>
              </p:nvSpPr>
              <p:spPr>
                <a:xfrm>
                  <a:off x="-54636950" y="-22622100"/>
                  <a:ext cx="2991425" cy="1599550"/>
                </a:xfrm>
                <a:custGeom>
                  <a:rect b="b" l="l" r="r" t="t"/>
                  <a:pathLst>
                    <a:path extrusionOk="0" h="63982" w="119657">
                      <a:moveTo>
                        <a:pt x="65011" y="0"/>
                      </a:moveTo>
                      <a:cubicBezTo>
                        <a:pt x="63192" y="0"/>
                        <a:pt x="61324" y="100"/>
                        <a:pt x="59405" y="310"/>
                      </a:cubicBezTo>
                      <a:cubicBezTo>
                        <a:pt x="16858" y="4948"/>
                        <a:pt x="0" y="53463"/>
                        <a:pt x="2259" y="54391"/>
                      </a:cubicBezTo>
                      <a:cubicBezTo>
                        <a:pt x="19381" y="61410"/>
                        <a:pt x="35739" y="63981"/>
                        <a:pt x="50517" y="63981"/>
                      </a:cubicBezTo>
                      <a:cubicBezTo>
                        <a:pt x="91017" y="63981"/>
                        <a:pt x="119657" y="44672"/>
                        <a:pt x="119657" y="44672"/>
                      </a:cubicBezTo>
                      <a:cubicBezTo>
                        <a:pt x="119657" y="44672"/>
                        <a:pt x="103442" y="0"/>
                        <a:pt x="650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6"/>
                <p:cNvSpPr/>
                <p:nvPr/>
              </p:nvSpPr>
              <p:spPr>
                <a:xfrm>
                  <a:off x="-53384750" y="-22530700"/>
                  <a:ext cx="1417600" cy="1416600"/>
                </a:xfrm>
                <a:custGeom>
                  <a:rect b="b" l="l" r="r" t="t"/>
                  <a:pathLst>
                    <a:path extrusionOk="0" h="56664" w="56704">
                      <a:moveTo>
                        <a:pt x="28312" y="1"/>
                      </a:moveTo>
                      <a:cubicBezTo>
                        <a:pt x="12705" y="1"/>
                        <a:pt x="1" y="12664"/>
                        <a:pt x="1" y="28352"/>
                      </a:cubicBezTo>
                      <a:cubicBezTo>
                        <a:pt x="1" y="43960"/>
                        <a:pt x="12705" y="56663"/>
                        <a:pt x="28312" y="56663"/>
                      </a:cubicBezTo>
                      <a:cubicBezTo>
                        <a:pt x="44000" y="56663"/>
                        <a:pt x="56704" y="44000"/>
                        <a:pt x="56704" y="28352"/>
                      </a:cubicBezTo>
                      <a:cubicBezTo>
                        <a:pt x="56704" y="12664"/>
                        <a:pt x="44000" y="1"/>
                        <a:pt x="28312" y="1"/>
                      </a:cubicBezTo>
                      <a:close/>
                    </a:path>
                  </a:pathLst>
                </a:custGeom>
                <a:solidFill>
                  <a:srgbClr val="35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6"/>
                <p:cNvSpPr/>
                <p:nvPr/>
              </p:nvSpPr>
              <p:spPr>
                <a:xfrm>
                  <a:off x="-54580500" y="-23035875"/>
                  <a:ext cx="2934975" cy="1773550"/>
                </a:xfrm>
                <a:custGeom>
                  <a:rect b="b" l="l" r="r" t="t"/>
                  <a:pathLst>
                    <a:path extrusionOk="0" h="70942" w="117399">
                      <a:moveTo>
                        <a:pt x="59407" y="1"/>
                      </a:moveTo>
                      <a:cubicBezTo>
                        <a:pt x="26746" y="1"/>
                        <a:pt x="3436" y="34239"/>
                        <a:pt x="1" y="70942"/>
                      </a:cubicBezTo>
                      <a:cubicBezTo>
                        <a:pt x="1" y="70942"/>
                        <a:pt x="17584" y="29242"/>
                        <a:pt x="52066" y="22265"/>
                      </a:cubicBezTo>
                      <a:cubicBezTo>
                        <a:pt x="54485" y="21777"/>
                        <a:pt x="56888" y="21551"/>
                        <a:pt x="59263" y="21551"/>
                      </a:cubicBezTo>
                      <a:cubicBezTo>
                        <a:pt x="90695" y="21551"/>
                        <a:pt x="117399" y="61223"/>
                        <a:pt x="117399" y="61223"/>
                      </a:cubicBezTo>
                      <a:cubicBezTo>
                        <a:pt x="117399" y="61223"/>
                        <a:pt x="109615" y="10690"/>
                        <a:pt x="71061" y="1415"/>
                      </a:cubicBezTo>
                      <a:cubicBezTo>
                        <a:pt x="67063" y="456"/>
                        <a:pt x="63173" y="1"/>
                        <a:pt x="59407" y="1"/>
                      </a:cubicBezTo>
                      <a:close/>
                    </a:path>
                  </a:pathLst>
                </a:custGeom>
                <a:solidFill>
                  <a:srgbClr val="EF89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8" name="Google Shape;308;p16"/>
              <p:cNvSpPr/>
              <p:nvPr/>
            </p:nvSpPr>
            <p:spPr>
              <a:xfrm>
                <a:off x="5277726" y="2186085"/>
                <a:ext cx="180930" cy="310888"/>
              </a:xfrm>
              <a:custGeom>
                <a:rect b="b" l="l" r="r" t="t"/>
                <a:pathLst>
                  <a:path extrusionOk="0" h="491523" w="286055">
                    <a:moveTo>
                      <a:pt x="50425" y="0"/>
                    </a:moveTo>
                    <a:cubicBezTo>
                      <a:pt x="48508" y="0"/>
                      <a:pt x="46620" y="877"/>
                      <a:pt x="45451" y="2533"/>
                    </a:cubicBezTo>
                    <a:cubicBezTo>
                      <a:pt x="0" y="64760"/>
                      <a:pt x="5404" y="145701"/>
                      <a:pt x="61986" y="249871"/>
                    </a:cubicBezTo>
                    <a:cubicBezTo>
                      <a:pt x="138692" y="391063"/>
                      <a:pt x="236893" y="465148"/>
                      <a:pt x="275649" y="490474"/>
                    </a:cubicBezTo>
                    <a:cubicBezTo>
                      <a:pt x="276658" y="491200"/>
                      <a:pt x="277827" y="491523"/>
                      <a:pt x="278956" y="491523"/>
                    </a:cubicBezTo>
                    <a:cubicBezTo>
                      <a:pt x="281013" y="491523"/>
                      <a:pt x="282989" y="490474"/>
                      <a:pt x="284199" y="488700"/>
                    </a:cubicBezTo>
                    <a:cubicBezTo>
                      <a:pt x="286054" y="485877"/>
                      <a:pt x="285207" y="482086"/>
                      <a:pt x="282384" y="480190"/>
                    </a:cubicBezTo>
                    <a:cubicBezTo>
                      <a:pt x="244556" y="455348"/>
                      <a:pt x="148169" y="382675"/>
                      <a:pt x="72794" y="243943"/>
                    </a:cubicBezTo>
                    <a:cubicBezTo>
                      <a:pt x="18794" y="144410"/>
                      <a:pt x="13107" y="67825"/>
                      <a:pt x="55412" y="9832"/>
                    </a:cubicBezTo>
                    <a:cubicBezTo>
                      <a:pt x="57469" y="7049"/>
                      <a:pt x="56824" y="3178"/>
                      <a:pt x="54041" y="1161"/>
                    </a:cubicBezTo>
                    <a:cubicBezTo>
                      <a:pt x="52954" y="378"/>
                      <a:pt x="51684" y="0"/>
                      <a:pt x="50425" y="0"/>
                    </a:cubicBezTo>
                    <a:close/>
                  </a:path>
                </a:pathLst>
              </a:custGeom>
              <a:solidFill>
                <a:srgbClr val="1A163D">
                  <a:alpha val="3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6"/>
              <p:cNvSpPr/>
              <p:nvPr/>
            </p:nvSpPr>
            <p:spPr>
              <a:xfrm>
                <a:off x="5230368" y="2169867"/>
                <a:ext cx="108588" cy="18667"/>
              </a:xfrm>
              <a:custGeom>
                <a:rect b="b" l="l" r="r" t="t"/>
                <a:pathLst>
                  <a:path extrusionOk="0" h="29513" w="171681">
                    <a:moveTo>
                      <a:pt x="104496" y="1"/>
                    </a:moveTo>
                    <a:cubicBezTo>
                      <a:pt x="67852" y="1"/>
                      <a:pt x="43066" y="6793"/>
                      <a:pt x="18874" y="13381"/>
                    </a:cubicBezTo>
                    <a:cubicBezTo>
                      <a:pt x="12623" y="15155"/>
                      <a:pt x="6372" y="16849"/>
                      <a:pt x="0" y="18462"/>
                    </a:cubicBezTo>
                    <a:cubicBezTo>
                      <a:pt x="3710" y="24794"/>
                      <a:pt x="6130" y="28625"/>
                      <a:pt x="6654" y="29512"/>
                    </a:cubicBezTo>
                    <a:cubicBezTo>
                      <a:pt x="11857" y="28222"/>
                      <a:pt x="17100" y="26891"/>
                      <a:pt x="22100" y="25439"/>
                    </a:cubicBezTo>
                    <a:cubicBezTo>
                      <a:pt x="45486" y="18957"/>
                      <a:pt x="69447" y="12382"/>
                      <a:pt x="104802" y="12382"/>
                    </a:cubicBezTo>
                    <a:cubicBezTo>
                      <a:pt x="121577" y="12382"/>
                      <a:pt x="140917" y="13862"/>
                      <a:pt x="163978" y="17535"/>
                    </a:cubicBezTo>
                    <a:cubicBezTo>
                      <a:pt x="164314" y="17591"/>
                      <a:pt x="164649" y="17618"/>
                      <a:pt x="164979" y="17618"/>
                    </a:cubicBezTo>
                    <a:cubicBezTo>
                      <a:pt x="167972" y="17618"/>
                      <a:pt x="170604" y="15392"/>
                      <a:pt x="171076" y="12413"/>
                    </a:cubicBezTo>
                    <a:cubicBezTo>
                      <a:pt x="171681" y="9066"/>
                      <a:pt x="169342" y="5839"/>
                      <a:pt x="165995" y="5355"/>
                    </a:cubicBezTo>
                    <a:cubicBezTo>
                      <a:pt x="142010" y="1535"/>
                      <a:pt x="121913" y="1"/>
                      <a:pt x="104496" y="1"/>
                    </a:cubicBezTo>
                    <a:close/>
                  </a:path>
                </a:pathLst>
              </a:custGeom>
              <a:solidFill>
                <a:srgbClr val="1A163D">
                  <a:alpha val="3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6"/>
              <p:cNvSpPr/>
              <p:nvPr/>
            </p:nvSpPr>
            <p:spPr>
              <a:xfrm>
                <a:off x="5307105" y="1941612"/>
                <a:ext cx="81014" cy="263066"/>
              </a:xfrm>
              <a:custGeom>
                <a:rect b="b" l="l" r="r" t="t"/>
                <a:pathLst>
                  <a:path extrusionOk="0" h="415915" w="128086">
                    <a:moveTo>
                      <a:pt x="128086" y="415915"/>
                    </a:moveTo>
                    <a:cubicBezTo>
                      <a:pt x="79570" y="392443"/>
                      <a:pt x="30126" y="373972"/>
                      <a:pt x="30126" y="373972"/>
                    </a:cubicBezTo>
                    <a:cubicBezTo>
                      <a:pt x="30126" y="373972"/>
                      <a:pt x="0" y="307550"/>
                      <a:pt x="8026" y="213463"/>
                    </a:cubicBezTo>
                    <a:cubicBezTo>
                      <a:pt x="17301" y="103888"/>
                      <a:pt x="77513" y="22020"/>
                      <a:pt x="107558" y="1"/>
                    </a:cubicBezTo>
                    <a:cubicBezTo>
                      <a:pt x="107558" y="1"/>
                      <a:pt x="115745" y="2622"/>
                      <a:pt x="127037" y="6171"/>
                    </a:cubicBezTo>
                    <a:cubicBezTo>
                      <a:pt x="78763" y="64406"/>
                      <a:pt x="47226" y="152041"/>
                      <a:pt x="64245" y="255002"/>
                    </a:cubicBezTo>
                    <a:cubicBezTo>
                      <a:pt x="74286" y="315818"/>
                      <a:pt x="101993" y="373166"/>
                      <a:pt x="128086" y="415915"/>
                    </a:cubicBezTo>
                    <a:close/>
                  </a:path>
                </a:pathLst>
              </a:custGeom>
              <a:solidFill>
                <a:srgbClr val="FDBB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6"/>
              <p:cNvSpPr/>
              <p:nvPr/>
            </p:nvSpPr>
            <p:spPr>
              <a:xfrm rot="-122725">
                <a:off x="5265044" y="1858182"/>
                <a:ext cx="260872" cy="320878"/>
              </a:xfrm>
              <a:custGeom>
                <a:rect b="b" l="l" r="r" t="t"/>
                <a:pathLst>
                  <a:path extrusionOk="0" h="509006" w="413818">
                    <a:moveTo>
                      <a:pt x="353186" y="1"/>
                    </a:moveTo>
                    <a:cubicBezTo>
                      <a:pt x="281944" y="1"/>
                      <a:pt x="198771" y="43011"/>
                      <a:pt x="126876" y="104747"/>
                    </a:cubicBezTo>
                    <a:cubicBezTo>
                      <a:pt x="33313" y="185082"/>
                      <a:pt x="1" y="296310"/>
                      <a:pt x="5687" y="360998"/>
                    </a:cubicBezTo>
                    <a:cubicBezTo>
                      <a:pt x="11374" y="425686"/>
                      <a:pt x="62511" y="496866"/>
                      <a:pt x="62511" y="496866"/>
                    </a:cubicBezTo>
                    <a:lnTo>
                      <a:pt x="85942" y="509005"/>
                    </a:lnTo>
                    <a:cubicBezTo>
                      <a:pt x="85942" y="509005"/>
                      <a:pt x="65939" y="434316"/>
                      <a:pt x="82433" y="331315"/>
                    </a:cubicBezTo>
                    <a:cubicBezTo>
                      <a:pt x="98888" y="228315"/>
                      <a:pt x="135991" y="158304"/>
                      <a:pt x="226610" y="82041"/>
                    </a:cubicBezTo>
                    <a:cubicBezTo>
                      <a:pt x="303927" y="17072"/>
                      <a:pt x="385526" y="12291"/>
                      <a:pt x="407870" y="12291"/>
                    </a:cubicBezTo>
                    <a:cubicBezTo>
                      <a:pt x="411726" y="12291"/>
                      <a:pt x="413818" y="12433"/>
                      <a:pt x="413818" y="12433"/>
                    </a:cubicBezTo>
                    <a:cubicBezTo>
                      <a:pt x="395121" y="3922"/>
                      <a:pt x="374697" y="1"/>
                      <a:pt x="353186" y="1"/>
                    </a:cubicBezTo>
                    <a:close/>
                  </a:path>
                </a:pathLst>
              </a:custGeom>
              <a:solidFill>
                <a:srgbClr val="1A163D">
                  <a:alpha val="3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6"/>
              <p:cNvSpPr/>
              <p:nvPr/>
            </p:nvSpPr>
            <p:spPr>
              <a:xfrm>
                <a:off x="5482732" y="1941243"/>
                <a:ext cx="108639" cy="336913"/>
              </a:xfrm>
              <a:custGeom>
                <a:rect b="b" l="l" r="r" t="t"/>
                <a:pathLst>
                  <a:path extrusionOk="0" h="532668" w="171762">
                    <a:moveTo>
                      <a:pt x="136837" y="1"/>
                    </a:moveTo>
                    <a:cubicBezTo>
                      <a:pt x="136835" y="2"/>
                      <a:pt x="117398" y="12140"/>
                      <a:pt x="110583" y="14761"/>
                    </a:cubicBezTo>
                    <a:cubicBezTo>
                      <a:pt x="103727" y="17382"/>
                      <a:pt x="113164" y="114455"/>
                      <a:pt x="129658" y="185555"/>
                    </a:cubicBezTo>
                    <a:cubicBezTo>
                      <a:pt x="146112" y="256615"/>
                      <a:pt x="171479" y="319528"/>
                      <a:pt x="127037" y="415713"/>
                    </a:cubicBezTo>
                    <a:cubicBezTo>
                      <a:pt x="85478" y="505725"/>
                      <a:pt x="7428" y="507748"/>
                      <a:pt x="495" y="507748"/>
                    </a:cubicBezTo>
                    <a:cubicBezTo>
                      <a:pt x="169" y="507748"/>
                      <a:pt x="0" y="507744"/>
                      <a:pt x="0" y="507744"/>
                    </a:cubicBezTo>
                    <a:lnTo>
                      <a:pt x="0" y="507744"/>
                    </a:lnTo>
                    <a:cubicBezTo>
                      <a:pt x="19439" y="519278"/>
                      <a:pt x="41015" y="532667"/>
                      <a:pt x="41015" y="532667"/>
                    </a:cubicBezTo>
                    <a:cubicBezTo>
                      <a:pt x="41015" y="532667"/>
                      <a:pt x="87393" y="527505"/>
                      <a:pt x="123448" y="470843"/>
                    </a:cubicBezTo>
                    <a:cubicBezTo>
                      <a:pt x="159461" y="414180"/>
                      <a:pt x="171762" y="343484"/>
                      <a:pt x="161559" y="291661"/>
                    </a:cubicBezTo>
                    <a:cubicBezTo>
                      <a:pt x="151355" y="239797"/>
                      <a:pt x="140950" y="173900"/>
                      <a:pt x="137885" y="105582"/>
                    </a:cubicBezTo>
                    <a:cubicBezTo>
                      <a:pt x="134740" y="37227"/>
                      <a:pt x="136837" y="3"/>
                      <a:pt x="136837" y="1"/>
                    </a:cubicBezTo>
                    <a:close/>
                  </a:path>
                </a:pathLst>
              </a:custGeom>
              <a:solidFill>
                <a:srgbClr val="1A163D">
                  <a:alpha val="3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6"/>
              <p:cNvSpPr/>
              <p:nvPr/>
            </p:nvSpPr>
            <p:spPr>
              <a:xfrm>
                <a:off x="5503856" y="1985642"/>
                <a:ext cx="65301" cy="47890"/>
              </a:xfrm>
              <a:custGeom>
                <a:rect b="b" l="l" r="r" t="t"/>
                <a:pathLst>
                  <a:path extrusionOk="0" h="75715" w="103243">
                    <a:moveTo>
                      <a:pt x="78379" y="1"/>
                    </a:moveTo>
                    <a:cubicBezTo>
                      <a:pt x="64609" y="1"/>
                      <a:pt x="47618" y="6938"/>
                      <a:pt x="30449" y="20138"/>
                    </a:cubicBezTo>
                    <a:cubicBezTo>
                      <a:pt x="0" y="43650"/>
                      <a:pt x="726" y="68493"/>
                      <a:pt x="11615" y="73897"/>
                    </a:cubicBezTo>
                    <a:cubicBezTo>
                      <a:pt x="14117" y="75148"/>
                      <a:pt x="16641" y="75714"/>
                      <a:pt x="19174" y="75714"/>
                    </a:cubicBezTo>
                    <a:cubicBezTo>
                      <a:pt x="36151" y="75714"/>
                      <a:pt x="53507" y="50266"/>
                      <a:pt x="67229" y="35141"/>
                    </a:cubicBezTo>
                    <a:cubicBezTo>
                      <a:pt x="83038" y="17759"/>
                      <a:pt x="103243" y="12919"/>
                      <a:pt x="103243" y="12919"/>
                    </a:cubicBezTo>
                    <a:cubicBezTo>
                      <a:pt x="97860" y="4201"/>
                      <a:pt x="89095" y="1"/>
                      <a:pt x="78379" y="1"/>
                    </a:cubicBezTo>
                    <a:close/>
                  </a:path>
                </a:pathLst>
              </a:custGeom>
              <a:solidFill>
                <a:srgbClr val="E76A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6"/>
              <p:cNvSpPr/>
              <p:nvPr/>
            </p:nvSpPr>
            <p:spPr>
              <a:xfrm>
                <a:off x="5503525" y="2036675"/>
                <a:ext cx="65505" cy="34182"/>
              </a:xfrm>
              <a:custGeom>
                <a:rect b="b" l="l" r="r" t="t"/>
                <a:pathLst>
                  <a:path extrusionOk="0" h="54042" w="103566">
                    <a:moveTo>
                      <a:pt x="49154" y="0"/>
                    </a:moveTo>
                    <a:cubicBezTo>
                      <a:pt x="48213" y="0"/>
                      <a:pt x="47274" y="27"/>
                      <a:pt x="46339" y="82"/>
                    </a:cubicBezTo>
                    <a:cubicBezTo>
                      <a:pt x="39040" y="405"/>
                      <a:pt x="31901" y="2583"/>
                      <a:pt x="25610" y="6898"/>
                    </a:cubicBezTo>
                    <a:cubicBezTo>
                      <a:pt x="1" y="23796"/>
                      <a:pt x="6171" y="50655"/>
                      <a:pt x="6171" y="50655"/>
                    </a:cubicBezTo>
                    <a:cubicBezTo>
                      <a:pt x="6171" y="50655"/>
                      <a:pt x="13844" y="54042"/>
                      <a:pt x="31854" y="54042"/>
                    </a:cubicBezTo>
                    <a:cubicBezTo>
                      <a:pt x="38858" y="54042"/>
                      <a:pt x="47425" y="53530"/>
                      <a:pt x="57712" y="52107"/>
                    </a:cubicBezTo>
                    <a:cubicBezTo>
                      <a:pt x="62269" y="51542"/>
                      <a:pt x="66504" y="50776"/>
                      <a:pt x="70174" y="49808"/>
                    </a:cubicBezTo>
                    <a:cubicBezTo>
                      <a:pt x="74247" y="49042"/>
                      <a:pt x="77796" y="47913"/>
                      <a:pt x="81062" y="46824"/>
                    </a:cubicBezTo>
                    <a:cubicBezTo>
                      <a:pt x="100985" y="40129"/>
                      <a:pt x="103566" y="31015"/>
                      <a:pt x="103566" y="31015"/>
                    </a:cubicBezTo>
                    <a:cubicBezTo>
                      <a:pt x="101792" y="28272"/>
                      <a:pt x="99856" y="25651"/>
                      <a:pt x="97517" y="23191"/>
                    </a:cubicBezTo>
                    <a:lnTo>
                      <a:pt x="97517" y="23110"/>
                    </a:lnTo>
                    <a:cubicBezTo>
                      <a:pt x="85568" y="9591"/>
                      <a:pt x="66892" y="0"/>
                      <a:pt x="491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6"/>
              <p:cNvSpPr/>
              <p:nvPr/>
            </p:nvSpPr>
            <p:spPr>
              <a:xfrm>
                <a:off x="5492482" y="2033523"/>
                <a:ext cx="59460" cy="106347"/>
              </a:xfrm>
              <a:custGeom>
                <a:rect b="b" l="l" r="r" t="t"/>
                <a:pathLst>
                  <a:path extrusionOk="0" h="168138" w="94008">
                    <a:moveTo>
                      <a:pt x="9782" y="0"/>
                    </a:moveTo>
                    <a:cubicBezTo>
                      <a:pt x="7746" y="0"/>
                      <a:pt x="5890" y="1344"/>
                      <a:pt x="5324" y="3373"/>
                    </a:cubicBezTo>
                    <a:lnTo>
                      <a:pt x="2582" y="12851"/>
                    </a:lnTo>
                    <a:cubicBezTo>
                      <a:pt x="1775" y="16158"/>
                      <a:pt x="1493" y="19949"/>
                      <a:pt x="968" y="23498"/>
                    </a:cubicBezTo>
                    <a:cubicBezTo>
                      <a:pt x="363" y="27127"/>
                      <a:pt x="847" y="30475"/>
                      <a:pt x="726" y="34024"/>
                    </a:cubicBezTo>
                    <a:cubicBezTo>
                      <a:pt x="565" y="37573"/>
                      <a:pt x="1291" y="40960"/>
                      <a:pt x="1694" y="44428"/>
                    </a:cubicBezTo>
                    <a:cubicBezTo>
                      <a:pt x="2662" y="51325"/>
                      <a:pt x="4437" y="58181"/>
                      <a:pt x="7098" y="64714"/>
                    </a:cubicBezTo>
                    <a:cubicBezTo>
                      <a:pt x="8187" y="68061"/>
                      <a:pt x="9921" y="71167"/>
                      <a:pt x="11656" y="74312"/>
                    </a:cubicBezTo>
                    <a:cubicBezTo>
                      <a:pt x="13067" y="77579"/>
                      <a:pt x="15648" y="80362"/>
                      <a:pt x="17826" y="83386"/>
                    </a:cubicBezTo>
                    <a:cubicBezTo>
                      <a:pt x="20810" y="86855"/>
                      <a:pt x="22907" y="88105"/>
                      <a:pt x="25488" y="90565"/>
                    </a:cubicBezTo>
                    <a:lnTo>
                      <a:pt x="32909" y="97098"/>
                    </a:lnTo>
                    <a:cubicBezTo>
                      <a:pt x="35329" y="99357"/>
                      <a:pt x="38353" y="101172"/>
                      <a:pt x="41015" y="103228"/>
                    </a:cubicBezTo>
                    <a:lnTo>
                      <a:pt x="49242" y="109278"/>
                    </a:lnTo>
                    <a:cubicBezTo>
                      <a:pt x="58397" y="115972"/>
                      <a:pt x="67390" y="121860"/>
                      <a:pt x="76545" y="127829"/>
                    </a:cubicBezTo>
                    <a:cubicBezTo>
                      <a:pt x="75738" y="128999"/>
                      <a:pt x="74892" y="130168"/>
                      <a:pt x="74004" y="131217"/>
                    </a:cubicBezTo>
                    <a:cubicBezTo>
                      <a:pt x="71706" y="134161"/>
                      <a:pt x="69246" y="136943"/>
                      <a:pt x="66624" y="139524"/>
                    </a:cubicBezTo>
                    <a:cubicBezTo>
                      <a:pt x="63962" y="142106"/>
                      <a:pt x="61220" y="144566"/>
                      <a:pt x="58276" y="146703"/>
                    </a:cubicBezTo>
                    <a:cubicBezTo>
                      <a:pt x="55372" y="148961"/>
                      <a:pt x="52227" y="150776"/>
                      <a:pt x="49041" y="152470"/>
                    </a:cubicBezTo>
                    <a:cubicBezTo>
                      <a:pt x="45814" y="154003"/>
                      <a:pt x="42548" y="155374"/>
                      <a:pt x="39079" y="156221"/>
                    </a:cubicBezTo>
                    <a:cubicBezTo>
                      <a:pt x="37426" y="156866"/>
                      <a:pt x="35651" y="156947"/>
                      <a:pt x="33877" y="157229"/>
                    </a:cubicBezTo>
                    <a:cubicBezTo>
                      <a:pt x="32461" y="157454"/>
                      <a:pt x="31046" y="157679"/>
                      <a:pt x="29610" y="157679"/>
                    </a:cubicBezTo>
                    <a:cubicBezTo>
                      <a:pt x="29246" y="157679"/>
                      <a:pt x="28880" y="157665"/>
                      <a:pt x="28513" y="157632"/>
                    </a:cubicBezTo>
                    <a:lnTo>
                      <a:pt x="23230" y="157592"/>
                    </a:lnTo>
                    <a:lnTo>
                      <a:pt x="17947" y="156584"/>
                    </a:lnTo>
                    <a:cubicBezTo>
                      <a:pt x="14358" y="156100"/>
                      <a:pt x="11010" y="154366"/>
                      <a:pt x="7502" y="153357"/>
                    </a:cubicBezTo>
                    <a:lnTo>
                      <a:pt x="6453" y="152994"/>
                    </a:lnTo>
                    <a:cubicBezTo>
                      <a:pt x="6039" y="152880"/>
                      <a:pt x="5619" y="152825"/>
                      <a:pt x="5205" y="152825"/>
                    </a:cubicBezTo>
                    <a:cubicBezTo>
                      <a:pt x="3282" y="152825"/>
                      <a:pt x="1478" y="154007"/>
                      <a:pt x="847" y="155898"/>
                    </a:cubicBezTo>
                    <a:cubicBezTo>
                      <a:pt x="0" y="158278"/>
                      <a:pt x="1251" y="160899"/>
                      <a:pt x="3630" y="161746"/>
                    </a:cubicBezTo>
                    <a:cubicBezTo>
                      <a:pt x="7582" y="163198"/>
                      <a:pt x="11333" y="165254"/>
                      <a:pt x="15648" y="166142"/>
                    </a:cubicBezTo>
                    <a:lnTo>
                      <a:pt x="21980" y="167553"/>
                    </a:lnTo>
                    <a:cubicBezTo>
                      <a:pt x="24117" y="167795"/>
                      <a:pt x="26335" y="167916"/>
                      <a:pt x="28513" y="168037"/>
                    </a:cubicBezTo>
                    <a:cubicBezTo>
                      <a:pt x="29175" y="168108"/>
                      <a:pt x="29822" y="168137"/>
                      <a:pt x="30462" y="168137"/>
                    </a:cubicBezTo>
                    <a:cubicBezTo>
                      <a:pt x="32007" y="168137"/>
                      <a:pt x="33507" y="167966"/>
                      <a:pt x="35046" y="167795"/>
                    </a:cubicBezTo>
                    <a:cubicBezTo>
                      <a:pt x="37224" y="167553"/>
                      <a:pt x="39442" y="167553"/>
                      <a:pt x="41539" y="166868"/>
                    </a:cubicBezTo>
                    <a:cubicBezTo>
                      <a:pt x="45895" y="166021"/>
                      <a:pt x="49968" y="164609"/>
                      <a:pt x="53961" y="162875"/>
                    </a:cubicBezTo>
                    <a:cubicBezTo>
                      <a:pt x="57873" y="161020"/>
                      <a:pt x="61744" y="159003"/>
                      <a:pt x="65213" y="156543"/>
                    </a:cubicBezTo>
                    <a:cubicBezTo>
                      <a:pt x="68842" y="154245"/>
                      <a:pt x="72109" y="151543"/>
                      <a:pt x="75295" y="148679"/>
                    </a:cubicBezTo>
                    <a:cubicBezTo>
                      <a:pt x="78441" y="145856"/>
                      <a:pt x="81385" y="142831"/>
                      <a:pt x="84127" y="139686"/>
                    </a:cubicBezTo>
                    <a:cubicBezTo>
                      <a:pt x="86950" y="136419"/>
                      <a:pt x="89450" y="133314"/>
                      <a:pt x="91991" y="129442"/>
                    </a:cubicBezTo>
                    <a:lnTo>
                      <a:pt x="92031" y="129362"/>
                    </a:lnTo>
                    <a:cubicBezTo>
                      <a:pt x="94008" y="126135"/>
                      <a:pt x="92919" y="121981"/>
                      <a:pt x="89692" y="119965"/>
                    </a:cubicBezTo>
                    <a:cubicBezTo>
                      <a:pt x="78642" y="113311"/>
                      <a:pt x="67148" y="106253"/>
                      <a:pt x="56784" y="99074"/>
                    </a:cubicBezTo>
                    <a:lnTo>
                      <a:pt x="48879" y="93711"/>
                    </a:lnTo>
                    <a:cubicBezTo>
                      <a:pt x="46258" y="91855"/>
                      <a:pt x="43556" y="90363"/>
                      <a:pt x="41055" y="88145"/>
                    </a:cubicBezTo>
                    <a:lnTo>
                      <a:pt x="33393" y="81814"/>
                    </a:lnTo>
                    <a:cubicBezTo>
                      <a:pt x="31175" y="79878"/>
                      <a:pt x="27666" y="77297"/>
                      <a:pt x="26456" y="75805"/>
                    </a:cubicBezTo>
                    <a:cubicBezTo>
                      <a:pt x="24722" y="73465"/>
                      <a:pt x="22625" y="71449"/>
                      <a:pt x="21294" y="68666"/>
                    </a:cubicBezTo>
                    <a:cubicBezTo>
                      <a:pt x="19802" y="66005"/>
                      <a:pt x="18229" y="63464"/>
                      <a:pt x="17181" y="60520"/>
                    </a:cubicBezTo>
                    <a:cubicBezTo>
                      <a:pt x="14680" y="54914"/>
                      <a:pt x="12946" y="48905"/>
                      <a:pt x="11938" y="42815"/>
                    </a:cubicBezTo>
                    <a:cubicBezTo>
                      <a:pt x="11535" y="39750"/>
                      <a:pt x="10728" y="36685"/>
                      <a:pt x="10849" y="33580"/>
                    </a:cubicBezTo>
                    <a:cubicBezTo>
                      <a:pt x="10889" y="30515"/>
                      <a:pt x="10365" y="27289"/>
                      <a:pt x="10728" y="24345"/>
                    </a:cubicBezTo>
                    <a:cubicBezTo>
                      <a:pt x="11172" y="21360"/>
                      <a:pt x="11172" y="18537"/>
                      <a:pt x="11777" y="15392"/>
                    </a:cubicBezTo>
                    <a:lnTo>
                      <a:pt x="14237" y="5793"/>
                    </a:lnTo>
                    <a:cubicBezTo>
                      <a:pt x="14882" y="3373"/>
                      <a:pt x="13470" y="873"/>
                      <a:pt x="11091" y="187"/>
                    </a:cubicBezTo>
                    <a:cubicBezTo>
                      <a:pt x="10654" y="61"/>
                      <a:pt x="10214" y="0"/>
                      <a:pt x="9782" y="0"/>
                    </a:cubicBezTo>
                    <a:close/>
                  </a:path>
                </a:pathLst>
              </a:custGeom>
              <a:solidFill>
                <a:srgbClr val="EF89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6"/>
              <p:cNvSpPr/>
              <p:nvPr/>
            </p:nvSpPr>
            <p:spPr>
              <a:xfrm>
                <a:off x="5527829" y="2036675"/>
                <a:ext cx="37370" cy="31580"/>
              </a:xfrm>
              <a:custGeom>
                <a:rect b="b" l="l" r="r" t="t"/>
                <a:pathLst>
                  <a:path extrusionOk="0" h="49929" w="59083">
                    <a:moveTo>
                      <a:pt x="10715" y="0"/>
                    </a:moveTo>
                    <a:cubicBezTo>
                      <a:pt x="9775" y="0"/>
                      <a:pt x="8838" y="27"/>
                      <a:pt x="7905" y="82"/>
                    </a:cubicBezTo>
                    <a:cubicBezTo>
                      <a:pt x="2985" y="5406"/>
                      <a:pt x="1" y="12463"/>
                      <a:pt x="1" y="20247"/>
                    </a:cubicBezTo>
                    <a:cubicBezTo>
                      <a:pt x="1" y="36580"/>
                      <a:pt x="13229" y="49929"/>
                      <a:pt x="29562" y="49929"/>
                    </a:cubicBezTo>
                    <a:cubicBezTo>
                      <a:pt x="30288" y="49929"/>
                      <a:pt x="31014" y="49929"/>
                      <a:pt x="31740" y="49808"/>
                    </a:cubicBezTo>
                    <a:cubicBezTo>
                      <a:pt x="35732" y="49526"/>
                      <a:pt x="39281" y="48518"/>
                      <a:pt x="42628" y="46824"/>
                    </a:cubicBezTo>
                    <a:cubicBezTo>
                      <a:pt x="51541" y="42468"/>
                      <a:pt x="57913" y="33596"/>
                      <a:pt x="59083" y="23191"/>
                    </a:cubicBezTo>
                    <a:lnTo>
                      <a:pt x="59083" y="23110"/>
                    </a:lnTo>
                    <a:cubicBezTo>
                      <a:pt x="47134" y="9591"/>
                      <a:pt x="28421" y="0"/>
                      <a:pt x="10715" y="0"/>
                    </a:cubicBezTo>
                    <a:close/>
                  </a:path>
                </a:pathLst>
              </a:cu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6"/>
              <p:cNvSpPr/>
              <p:nvPr/>
            </p:nvSpPr>
            <p:spPr>
              <a:xfrm>
                <a:off x="5504311" y="2028658"/>
                <a:ext cx="64719" cy="40009"/>
              </a:xfrm>
              <a:custGeom>
                <a:rect b="b" l="l" r="r" t="t"/>
                <a:pathLst>
                  <a:path extrusionOk="0" h="63255" w="102323">
                    <a:moveTo>
                      <a:pt x="53358" y="1"/>
                    </a:moveTo>
                    <a:cubicBezTo>
                      <a:pt x="22168" y="1"/>
                      <a:pt x="0" y="23802"/>
                      <a:pt x="4969" y="63254"/>
                    </a:cubicBezTo>
                    <a:cubicBezTo>
                      <a:pt x="4969" y="63254"/>
                      <a:pt x="5170" y="30063"/>
                      <a:pt x="42031" y="19578"/>
                    </a:cubicBezTo>
                    <a:cubicBezTo>
                      <a:pt x="46903" y="18188"/>
                      <a:pt x="51539" y="17585"/>
                      <a:pt x="55917" y="17585"/>
                    </a:cubicBezTo>
                    <a:cubicBezTo>
                      <a:pt x="84701" y="17585"/>
                      <a:pt x="102323" y="43654"/>
                      <a:pt x="102323" y="43654"/>
                    </a:cubicBezTo>
                    <a:cubicBezTo>
                      <a:pt x="102323" y="43654"/>
                      <a:pt x="89579" y="4535"/>
                      <a:pt x="62559" y="664"/>
                    </a:cubicBezTo>
                    <a:cubicBezTo>
                      <a:pt x="59420" y="219"/>
                      <a:pt x="56347" y="1"/>
                      <a:pt x="53358" y="1"/>
                    </a:cubicBezTo>
                    <a:close/>
                  </a:path>
                </a:pathLst>
              </a:custGeom>
              <a:solidFill>
                <a:srgbClr val="EF89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25"/>
          <p:cNvSpPr txBox="1"/>
          <p:nvPr>
            <p:ph type="title"/>
          </p:nvPr>
        </p:nvSpPr>
        <p:spPr>
          <a:xfrm>
            <a:off x="720000" y="265172"/>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solidFill>
                  <a:schemeClr val="accent1"/>
                </a:solidFill>
              </a:rPr>
              <a:t>HDHawk</a:t>
            </a:r>
            <a:endParaRPr/>
          </a:p>
        </p:txBody>
      </p:sp>
      <p:sp>
        <p:nvSpPr>
          <p:cNvPr id="930" name="Google Shape;930;p25"/>
          <p:cNvSpPr txBox="1"/>
          <p:nvPr>
            <p:ph idx="3" type="subTitle"/>
          </p:nvPr>
        </p:nvSpPr>
        <p:spPr>
          <a:xfrm>
            <a:off x="1326750" y="875958"/>
            <a:ext cx="6490500" cy="41146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a:solidFill>
                  <a:schemeClr val="accent1"/>
                </a:solidFill>
              </a:rPr>
              <a:t>HDHawk cung cấp những công cụ 100% trên trình duyệt </a:t>
            </a:r>
            <a:r>
              <a:rPr lang="en-US"/>
              <a:t>để truy cập cơ sở dữ liệu. </a:t>
            </a:r>
            <a:endParaRPr/>
          </a:p>
        </p:txBody>
      </p:sp>
      <p:pic>
        <p:nvPicPr>
          <p:cNvPr id="931" name="Google Shape;931;p25"/>
          <p:cNvPicPr preferRelativeResize="0"/>
          <p:nvPr/>
        </p:nvPicPr>
        <p:blipFill rotWithShape="1">
          <a:blip r:embed="rId3">
            <a:alphaModFix/>
          </a:blip>
          <a:srcRect b="0" l="0" r="0" t="0"/>
          <a:stretch/>
        </p:blipFill>
        <p:spPr>
          <a:xfrm>
            <a:off x="2144863" y="1287426"/>
            <a:ext cx="4854274" cy="377101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2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solidFill>
                  <a:srgbClr val="FF0000"/>
                </a:solidFill>
              </a:rPr>
              <a:t>03</a:t>
            </a:r>
            <a:r>
              <a:rPr lang="en-US"/>
              <a:t> Mô hình</a:t>
            </a:r>
            <a:endParaRPr/>
          </a:p>
        </p:txBody>
      </p:sp>
      <p:pic>
        <p:nvPicPr>
          <p:cNvPr id="937" name="Google Shape;937;p26"/>
          <p:cNvPicPr preferRelativeResize="0"/>
          <p:nvPr/>
        </p:nvPicPr>
        <p:blipFill rotWithShape="1">
          <a:blip r:embed="rId3">
            <a:alphaModFix/>
          </a:blip>
          <a:srcRect b="0" l="0" r="0" t="0"/>
          <a:stretch/>
        </p:blipFill>
        <p:spPr>
          <a:xfrm>
            <a:off x="998434" y="1404790"/>
            <a:ext cx="7147132" cy="30963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2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solidFill>
                  <a:srgbClr val="FF0000"/>
                </a:solidFill>
              </a:rPr>
              <a:t>04</a:t>
            </a:r>
            <a:r>
              <a:rPr lang="en-US"/>
              <a:t> Set-up</a:t>
            </a:r>
            <a:endParaRPr/>
          </a:p>
        </p:txBody>
      </p:sp>
      <p:pic>
        <p:nvPicPr>
          <p:cNvPr id="943" name="Google Shape;943;p27"/>
          <p:cNvPicPr preferRelativeResize="0"/>
          <p:nvPr/>
        </p:nvPicPr>
        <p:blipFill rotWithShape="1">
          <a:blip r:embed="rId3">
            <a:alphaModFix/>
          </a:blip>
          <a:srcRect b="0" l="0" r="0" t="0"/>
          <a:stretch/>
        </p:blipFill>
        <p:spPr>
          <a:xfrm>
            <a:off x="1925821" y="1067344"/>
            <a:ext cx="5292357" cy="36922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2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solidFill>
                  <a:srgbClr val="FF0000"/>
                </a:solidFill>
              </a:rPr>
              <a:t>04</a:t>
            </a:r>
            <a:r>
              <a:rPr lang="en-US"/>
              <a:t> Set-up</a:t>
            </a:r>
            <a:endParaRPr/>
          </a:p>
        </p:txBody>
      </p:sp>
      <p:pic>
        <p:nvPicPr>
          <p:cNvPr descr="Không có mô tả." id="949" name="Google Shape;949;p28"/>
          <p:cNvPicPr preferRelativeResize="0"/>
          <p:nvPr/>
        </p:nvPicPr>
        <p:blipFill rotWithShape="1">
          <a:blip r:embed="rId3">
            <a:alphaModFix/>
          </a:blip>
          <a:srcRect b="0" l="0" r="0" t="0"/>
          <a:stretch/>
        </p:blipFill>
        <p:spPr>
          <a:xfrm>
            <a:off x="6657287" y="781050"/>
            <a:ext cx="1977126" cy="4090604"/>
          </a:xfrm>
          <a:prstGeom prst="rect">
            <a:avLst/>
          </a:prstGeom>
          <a:noFill/>
          <a:ln>
            <a:noFill/>
          </a:ln>
        </p:spPr>
      </p:pic>
      <p:pic>
        <p:nvPicPr>
          <p:cNvPr id="950" name="Google Shape;950;p28"/>
          <p:cNvPicPr preferRelativeResize="0"/>
          <p:nvPr/>
        </p:nvPicPr>
        <p:blipFill rotWithShape="1">
          <a:blip r:embed="rId4">
            <a:alphaModFix/>
          </a:blip>
          <a:srcRect b="0" l="0" r="0" t="0"/>
          <a:stretch/>
        </p:blipFill>
        <p:spPr>
          <a:xfrm>
            <a:off x="1026726" y="1204843"/>
            <a:ext cx="4637474" cy="33587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2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solidFill>
                  <a:srgbClr val="FF0000"/>
                </a:solidFill>
              </a:rPr>
              <a:t>04</a:t>
            </a:r>
            <a:r>
              <a:rPr lang="en-US"/>
              <a:t> Set-up</a:t>
            </a:r>
            <a:endParaRPr/>
          </a:p>
        </p:txBody>
      </p:sp>
      <p:pic>
        <p:nvPicPr>
          <p:cNvPr id="956" name="Google Shape;956;p29"/>
          <p:cNvPicPr preferRelativeResize="0"/>
          <p:nvPr/>
        </p:nvPicPr>
        <p:blipFill rotWithShape="1">
          <a:blip r:embed="rId3">
            <a:alphaModFix/>
          </a:blip>
          <a:srcRect b="0" l="0" r="0" t="0"/>
          <a:stretch/>
        </p:blipFill>
        <p:spPr>
          <a:xfrm>
            <a:off x="1253756" y="1557292"/>
            <a:ext cx="6636488" cy="3231034"/>
          </a:xfrm>
          <a:prstGeom prst="rect">
            <a:avLst/>
          </a:prstGeom>
          <a:noFill/>
          <a:ln>
            <a:noFill/>
          </a:ln>
        </p:spPr>
      </p:pic>
      <p:sp>
        <p:nvSpPr>
          <p:cNvPr id="957" name="Google Shape;957;p29"/>
          <p:cNvSpPr txBox="1"/>
          <p:nvPr/>
        </p:nvSpPr>
        <p:spPr>
          <a:xfrm>
            <a:off x="1933500" y="814567"/>
            <a:ext cx="6490500" cy="69673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958" name="Google Shape;958;p29"/>
          <p:cNvSpPr txBox="1"/>
          <p:nvPr/>
        </p:nvSpPr>
        <p:spPr>
          <a:xfrm>
            <a:off x="1891354" y="1481317"/>
            <a:ext cx="6490500" cy="68005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959" name="Google Shape;959;p29"/>
          <p:cNvSpPr txBox="1"/>
          <p:nvPr/>
        </p:nvSpPr>
        <p:spPr>
          <a:xfrm>
            <a:off x="1211610" y="1065217"/>
            <a:ext cx="7297390" cy="68005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Open Sans"/>
                <a:ea typeface="Open Sans"/>
                <a:cs typeface="Open Sans"/>
                <a:sym typeface="Open Sans"/>
              </a:rPr>
              <a:t>Truy vấn bằng câu lệnh: </a:t>
            </a:r>
            <a:r>
              <a:rPr b="0" i="0" lang="en-US" sz="1400" u="none" cap="none" strike="noStrike">
                <a:solidFill>
                  <a:schemeClr val="accent1"/>
                </a:solidFill>
                <a:latin typeface="Open Sans"/>
                <a:ea typeface="Open Sans"/>
                <a:cs typeface="Open Sans"/>
                <a:sym typeface="Open Sans"/>
              </a:rPr>
              <a:t>mysql -u hacker -p -h &lt;ip_address_of_victim_machine&gt;</a:t>
            </a:r>
            <a:endParaRPr b="0" i="0" sz="1400" u="none" cap="none" strike="noStrike">
              <a:solidFill>
                <a:schemeClr val="accent1"/>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3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solidFill>
                  <a:srgbClr val="FF0000"/>
                </a:solidFill>
              </a:rPr>
              <a:t>04</a:t>
            </a:r>
            <a:r>
              <a:rPr lang="en-US"/>
              <a:t> Set-up</a:t>
            </a:r>
            <a:endParaRPr/>
          </a:p>
        </p:txBody>
      </p:sp>
      <p:pic>
        <p:nvPicPr>
          <p:cNvPr id="965" name="Google Shape;965;p30"/>
          <p:cNvPicPr preferRelativeResize="0"/>
          <p:nvPr/>
        </p:nvPicPr>
        <p:blipFill rotWithShape="1">
          <a:blip r:embed="rId3">
            <a:alphaModFix/>
          </a:blip>
          <a:srcRect b="0" l="0" r="0" t="0"/>
          <a:stretch/>
        </p:blipFill>
        <p:spPr>
          <a:xfrm>
            <a:off x="1085727" y="1234550"/>
            <a:ext cx="6972546" cy="3463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31"/>
          <p:cNvSpPr txBox="1"/>
          <p:nvPr>
            <p:ph type="title"/>
          </p:nvPr>
        </p:nvSpPr>
        <p:spPr>
          <a:xfrm>
            <a:off x="1778983" y="1893527"/>
            <a:ext cx="6576000" cy="157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600"/>
              <a:buNone/>
            </a:pPr>
            <a:r>
              <a:rPr lang="en-US"/>
              <a:t>Demo</a:t>
            </a:r>
            <a:endParaRPr/>
          </a:p>
        </p:txBody>
      </p:sp>
      <p:grpSp>
        <p:nvGrpSpPr>
          <p:cNvPr id="971" name="Google Shape;971;p31"/>
          <p:cNvGrpSpPr/>
          <p:nvPr/>
        </p:nvGrpSpPr>
        <p:grpSpPr>
          <a:xfrm>
            <a:off x="5152165" y="3411772"/>
            <a:ext cx="824811" cy="723437"/>
            <a:chOff x="10988036" y="-100040"/>
            <a:chExt cx="1183712" cy="1038377"/>
          </a:xfrm>
        </p:grpSpPr>
        <p:sp>
          <p:nvSpPr>
            <p:cNvPr id="972" name="Google Shape;972;p31"/>
            <p:cNvSpPr/>
            <p:nvPr/>
          </p:nvSpPr>
          <p:spPr>
            <a:xfrm>
              <a:off x="11656108" y="168809"/>
              <a:ext cx="515640" cy="506714"/>
            </a:xfrm>
            <a:custGeom>
              <a:rect b="b" l="l" r="r" t="t"/>
              <a:pathLst>
                <a:path extrusionOk="0" h="558362" w="568198">
                  <a:moveTo>
                    <a:pt x="318721" y="13354"/>
                  </a:moveTo>
                  <a:cubicBezTo>
                    <a:pt x="459067" y="195440"/>
                    <a:pt x="539523" y="475405"/>
                    <a:pt x="552993" y="524808"/>
                  </a:cubicBezTo>
                  <a:lnTo>
                    <a:pt x="293758" y="544932"/>
                  </a:lnTo>
                  <a:lnTo>
                    <a:pt x="17423" y="35455"/>
                  </a:lnTo>
                  <a:lnTo>
                    <a:pt x="318721" y="13354"/>
                  </a:lnTo>
                  <a:close/>
                  <a:moveTo>
                    <a:pt x="321535" y="0"/>
                  </a:moveTo>
                  <a:cubicBezTo>
                    <a:pt x="321444" y="0"/>
                    <a:pt x="321353" y="2"/>
                    <a:pt x="321262" y="5"/>
                  </a:cubicBezTo>
                  <a:lnTo>
                    <a:pt x="6373" y="23114"/>
                  </a:lnTo>
                  <a:cubicBezTo>
                    <a:pt x="4154" y="23275"/>
                    <a:pt x="2178" y="24566"/>
                    <a:pt x="1089" y="26502"/>
                  </a:cubicBezTo>
                  <a:cubicBezTo>
                    <a:pt x="41" y="28478"/>
                    <a:pt x="1" y="30817"/>
                    <a:pt x="1089" y="32793"/>
                  </a:cubicBezTo>
                  <a:lnTo>
                    <a:pt x="284200" y="554934"/>
                  </a:lnTo>
                  <a:cubicBezTo>
                    <a:pt x="285410" y="557071"/>
                    <a:pt x="287628" y="558362"/>
                    <a:pt x="290007" y="558362"/>
                  </a:cubicBezTo>
                  <a:lnTo>
                    <a:pt x="290531" y="558362"/>
                  </a:lnTo>
                  <a:lnTo>
                    <a:pt x="561866" y="537270"/>
                  </a:lnTo>
                  <a:cubicBezTo>
                    <a:pt x="563801" y="537108"/>
                    <a:pt x="565576" y="536100"/>
                    <a:pt x="566665" y="534527"/>
                  </a:cubicBezTo>
                  <a:cubicBezTo>
                    <a:pt x="567794" y="532954"/>
                    <a:pt x="568197" y="530978"/>
                    <a:pt x="567713" y="529083"/>
                  </a:cubicBezTo>
                  <a:cubicBezTo>
                    <a:pt x="566866" y="525857"/>
                    <a:pt x="483587" y="203829"/>
                    <a:pt x="326949" y="2546"/>
                  </a:cubicBezTo>
                  <a:cubicBezTo>
                    <a:pt x="325635" y="884"/>
                    <a:pt x="323617" y="0"/>
                    <a:pt x="32153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31"/>
            <p:cNvSpPr/>
            <p:nvPr/>
          </p:nvSpPr>
          <p:spPr>
            <a:xfrm>
              <a:off x="11860182" y="356235"/>
              <a:ext cx="159681" cy="159645"/>
            </a:xfrm>
            <a:custGeom>
              <a:rect b="b" l="l" r="r" t="t"/>
              <a:pathLst>
                <a:path extrusionOk="0" h="175917" w="175957">
                  <a:moveTo>
                    <a:pt x="87999" y="13108"/>
                  </a:moveTo>
                  <a:cubicBezTo>
                    <a:pt x="129255" y="13108"/>
                    <a:pt x="162850" y="46702"/>
                    <a:pt x="162850" y="87958"/>
                  </a:cubicBezTo>
                  <a:cubicBezTo>
                    <a:pt x="162850" y="129215"/>
                    <a:pt x="129255" y="162809"/>
                    <a:pt x="87999" y="162809"/>
                  </a:cubicBezTo>
                  <a:cubicBezTo>
                    <a:pt x="46702" y="162809"/>
                    <a:pt x="13108" y="129215"/>
                    <a:pt x="13108" y="87958"/>
                  </a:cubicBezTo>
                  <a:cubicBezTo>
                    <a:pt x="13108" y="46661"/>
                    <a:pt x="46702" y="13108"/>
                    <a:pt x="87999" y="13108"/>
                  </a:cubicBezTo>
                  <a:close/>
                  <a:moveTo>
                    <a:pt x="87999" y="1"/>
                  </a:moveTo>
                  <a:cubicBezTo>
                    <a:pt x="39483" y="1"/>
                    <a:pt x="1" y="39443"/>
                    <a:pt x="1" y="87958"/>
                  </a:cubicBezTo>
                  <a:cubicBezTo>
                    <a:pt x="1" y="136434"/>
                    <a:pt x="39483" y="175916"/>
                    <a:pt x="87999" y="175916"/>
                  </a:cubicBezTo>
                  <a:cubicBezTo>
                    <a:pt x="136515" y="175916"/>
                    <a:pt x="175956" y="136434"/>
                    <a:pt x="175956" y="87958"/>
                  </a:cubicBezTo>
                  <a:cubicBezTo>
                    <a:pt x="175956" y="39443"/>
                    <a:pt x="136515" y="1"/>
                    <a:pt x="8799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31"/>
            <p:cNvSpPr/>
            <p:nvPr/>
          </p:nvSpPr>
          <p:spPr>
            <a:xfrm>
              <a:off x="11874712" y="400061"/>
              <a:ext cx="115323" cy="41926"/>
            </a:xfrm>
            <a:custGeom>
              <a:rect b="b" l="l" r="r" t="t"/>
              <a:pathLst>
                <a:path extrusionOk="0" h="46199" w="127078">
                  <a:moveTo>
                    <a:pt x="119787" y="1"/>
                  </a:moveTo>
                  <a:cubicBezTo>
                    <a:pt x="119182" y="1"/>
                    <a:pt x="118569" y="86"/>
                    <a:pt x="117963" y="264"/>
                  </a:cubicBezTo>
                  <a:lnTo>
                    <a:pt x="5485" y="33374"/>
                  </a:lnTo>
                  <a:cubicBezTo>
                    <a:pt x="1976" y="34382"/>
                    <a:pt x="0" y="38012"/>
                    <a:pt x="1049" y="41521"/>
                  </a:cubicBezTo>
                  <a:cubicBezTo>
                    <a:pt x="1855" y="44344"/>
                    <a:pt x="4477" y="46199"/>
                    <a:pt x="7300" y="46199"/>
                  </a:cubicBezTo>
                  <a:cubicBezTo>
                    <a:pt x="7905" y="46199"/>
                    <a:pt x="8550" y="46118"/>
                    <a:pt x="9195" y="45957"/>
                  </a:cubicBezTo>
                  <a:lnTo>
                    <a:pt x="121633" y="12847"/>
                  </a:lnTo>
                  <a:cubicBezTo>
                    <a:pt x="125101" y="11798"/>
                    <a:pt x="127077" y="8168"/>
                    <a:pt x="126069" y="4700"/>
                  </a:cubicBezTo>
                  <a:cubicBezTo>
                    <a:pt x="125239" y="1845"/>
                    <a:pt x="122605" y="1"/>
                    <a:pt x="11978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31"/>
            <p:cNvSpPr/>
            <p:nvPr/>
          </p:nvSpPr>
          <p:spPr>
            <a:xfrm>
              <a:off x="11885691" y="420939"/>
              <a:ext cx="108662" cy="47179"/>
            </a:xfrm>
            <a:custGeom>
              <a:rect b="b" l="l" r="r" t="t"/>
              <a:pathLst>
                <a:path extrusionOk="0" h="51988" w="119738">
                  <a:moveTo>
                    <a:pt x="112341" y="1"/>
                  </a:moveTo>
                  <a:cubicBezTo>
                    <a:pt x="111585" y="1"/>
                    <a:pt x="110814" y="131"/>
                    <a:pt x="110059" y="407"/>
                  </a:cubicBezTo>
                  <a:lnTo>
                    <a:pt x="5123" y="39284"/>
                  </a:lnTo>
                  <a:cubicBezTo>
                    <a:pt x="1735" y="40534"/>
                    <a:pt x="1" y="44325"/>
                    <a:pt x="1251" y="47713"/>
                  </a:cubicBezTo>
                  <a:cubicBezTo>
                    <a:pt x="2259" y="50334"/>
                    <a:pt x="4760" y="51988"/>
                    <a:pt x="7422" y="51988"/>
                  </a:cubicBezTo>
                  <a:cubicBezTo>
                    <a:pt x="8188" y="51988"/>
                    <a:pt x="8954" y="51867"/>
                    <a:pt x="9680" y="51584"/>
                  </a:cubicBezTo>
                  <a:lnTo>
                    <a:pt x="114576" y="12707"/>
                  </a:lnTo>
                  <a:cubicBezTo>
                    <a:pt x="118004" y="11457"/>
                    <a:pt x="119738" y="7666"/>
                    <a:pt x="118448" y="4278"/>
                  </a:cubicBezTo>
                  <a:cubicBezTo>
                    <a:pt x="117504" y="1637"/>
                    <a:pt x="115016" y="1"/>
                    <a:pt x="11234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31"/>
            <p:cNvSpPr/>
            <p:nvPr/>
          </p:nvSpPr>
          <p:spPr>
            <a:xfrm>
              <a:off x="11885728" y="382779"/>
              <a:ext cx="106905" cy="106896"/>
            </a:xfrm>
            <a:custGeom>
              <a:rect b="b" l="l" r="r" t="t"/>
              <a:pathLst>
                <a:path extrusionOk="0" h="117792" w="117802">
                  <a:moveTo>
                    <a:pt x="69651" y="0"/>
                  </a:moveTo>
                  <a:cubicBezTo>
                    <a:pt x="66635" y="0"/>
                    <a:pt x="63941" y="2077"/>
                    <a:pt x="63277" y="5152"/>
                  </a:cubicBezTo>
                  <a:cubicBezTo>
                    <a:pt x="62510" y="8661"/>
                    <a:pt x="64729" y="12170"/>
                    <a:pt x="68237" y="12936"/>
                  </a:cubicBezTo>
                  <a:cubicBezTo>
                    <a:pt x="68560" y="13017"/>
                    <a:pt x="97355" y="19711"/>
                    <a:pt x="101186" y="42941"/>
                  </a:cubicBezTo>
                  <a:cubicBezTo>
                    <a:pt x="105098" y="66695"/>
                    <a:pt x="100662" y="74196"/>
                    <a:pt x="98565" y="76293"/>
                  </a:cubicBezTo>
                  <a:cubicBezTo>
                    <a:pt x="97998" y="76892"/>
                    <a:pt x="96470" y="78510"/>
                    <a:pt x="92479" y="78510"/>
                  </a:cubicBezTo>
                  <a:cubicBezTo>
                    <a:pt x="91637" y="78510"/>
                    <a:pt x="90686" y="78438"/>
                    <a:pt x="89612" y="78269"/>
                  </a:cubicBezTo>
                  <a:cubicBezTo>
                    <a:pt x="84207" y="77462"/>
                    <a:pt x="74730" y="64356"/>
                    <a:pt x="67148" y="53789"/>
                  </a:cubicBezTo>
                  <a:cubicBezTo>
                    <a:pt x="55055" y="37015"/>
                    <a:pt x="41559" y="18277"/>
                    <a:pt x="25974" y="18277"/>
                  </a:cubicBezTo>
                  <a:cubicBezTo>
                    <a:pt x="23836" y="18277"/>
                    <a:pt x="21658" y="18629"/>
                    <a:pt x="19439" y="19389"/>
                  </a:cubicBezTo>
                  <a:cubicBezTo>
                    <a:pt x="11010" y="22292"/>
                    <a:pt x="5445" y="29914"/>
                    <a:pt x="3751" y="40844"/>
                  </a:cubicBezTo>
                  <a:cubicBezTo>
                    <a:pt x="0" y="64920"/>
                    <a:pt x="15043" y="102386"/>
                    <a:pt x="34078" y="116501"/>
                  </a:cubicBezTo>
                  <a:cubicBezTo>
                    <a:pt x="35248" y="117388"/>
                    <a:pt x="36619" y="117792"/>
                    <a:pt x="37950" y="117792"/>
                  </a:cubicBezTo>
                  <a:cubicBezTo>
                    <a:pt x="39966" y="117792"/>
                    <a:pt x="41943" y="116864"/>
                    <a:pt x="43233" y="115130"/>
                  </a:cubicBezTo>
                  <a:cubicBezTo>
                    <a:pt x="45411" y="112226"/>
                    <a:pt x="44766" y="108113"/>
                    <a:pt x="41862" y="105975"/>
                  </a:cubicBezTo>
                  <a:cubicBezTo>
                    <a:pt x="26658" y="94683"/>
                    <a:pt x="13712" y="62218"/>
                    <a:pt x="16697" y="42820"/>
                  </a:cubicBezTo>
                  <a:cubicBezTo>
                    <a:pt x="17664" y="36770"/>
                    <a:pt x="20004" y="33060"/>
                    <a:pt x="23714" y="31770"/>
                  </a:cubicBezTo>
                  <a:cubicBezTo>
                    <a:pt x="24436" y="31516"/>
                    <a:pt x="25182" y="31396"/>
                    <a:pt x="25948" y="31396"/>
                  </a:cubicBezTo>
                  <a:cubicBezTo>
                    <a:pt x="34945" y="31396"/>
                    <a:pt x="46802" y="47999"/>
                    <a:pt x="56501" y="61452"/>
                  </a:cubicBezTo>
                  <a:cubicBezTo>
                    <a:pt x="67390" y="76575"/>
                    <a:pt x="76787" y="89642"/>
                    <a:pt x="87676" y="91255"/>
                  </a:cubicBezTo>
                  <a:cubicBezTo>
                    <a:pt x="89350" y="91505"/>
                    <a:pt x="90916" y="91619"/>
                    <a:pt x="92381" y="91619"/>
                  </a:cubicBezTo>
                  <a:cubicBezTo>
                    <a:pt x="100130" y="91619"/>
                    <a:pt x="105038" y="88445"/>
                    <a:pt x="107921" y="85528"/>
                  </a:cubicBezTo>
                  <a:cubicBezTo>
                    <a:pt x="115745" y="77583"/>
                    <a:pt x="117802" y="62944"/>
                    <a:pt x="114132" y="40803"/>
                  </a:cubicBezTo>
                  <a:cubicBezTo>
                    <a:pt x="108849" y="8742"/>
                    <a:pt x="72593" y="474"/>
                    <a:pt x="71060" y="152"/>
                  </a:cubicBezTo>
                  <a:cubicBezTo>
                    <a:pt x="70587" y="49"/>
                    <a:pt x="70115" y="0"/>
                    <a:pt x="6965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31"/>
            <p:cNvSpPr/>
            <p:nvPr/>
          </p:nvSpPr>
          <p:spPr>
            <a:xfrm>
              <a:off x="11865489" y="289553"/>
              <a:ext cx="31732" cy="31732"/>
            </a:xfrm>
            <a:custGeom>
              <a:rect b="b" l="l" r="r" t="t"/>
              <a:pathLst>
                <a:path extrusionOk="0" h="34966" w="34966">
                  <a:moveTo>
                    <a:pt x="17463" y="0"/>
                  </a:moveTo>
                  <a:cubicBezTo>
                    <a:pt x="7824" y="0"/>
                    <a:pt x="0" y="7824"/>
                    <a:pt x="0" y="17463"/>
                  </a:cubicBezTo>
                  <a:cubicBezTo>
                    <a:pt x="0" y="27142"/>
                    <a:pt x="7824" y="34965"/>
                    <a:pt x="17463" y="34965"/>
                  </a:cubicBezTo>
                  <a:cubicBezTo>
                    <a:pt x="27142" y="34965"/>
                    <a:pt x="34966" y="27142"/>
                    <a:pt x="34966" y="17463"/>
                  </a:cubicBezTo>
                  <a:cubicBezTo>
                    <a:pt x="34966" y="7824"/>
                    <a:pt x="27142" y="0"/>
                    <a:pt x="1746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31"/>
            <p:cNvSpPr/>
            <p:nvPr/>
          </p:nvSpPr>
          <p:spPr>
            <a:xfrm>
              <a:off x="11972430" y="528835"/>
              <a:ext cx="30378" cy="30341"/>
            </a:xfrm>
            <a:custGeom>
              <a:rect b="b" l="l" r="r" t="t"/>
              <a:pathLst>
                <a:path extrusionOk="0" h="33434" w="33474">
                  <a:moveTo>
                    <a:pt x="16738" y="1"/>
                  </a:moveTo>
                  <a:cubicBezTo>
                    <a:pt x="7502" y="1"/>
                    <a:pt x="1" y="7462"/>
                    <a:pt x="1" y="16697"/>
                  </a:cubicBezTo>
                  <a:cubicBezTo>
                    <a:pt x="1" y="25932"/>
                    <a:pt x="7502" y="33434"/>
                    <a:pt x="16738" y="33434"/>
                  </a:cubicBezTo>
                  <a:cubicBezTo>
                    <a:pt x="25973" y="33434"/>
                    <a:pt x="33474" y="25932"/>
                    <a:pt x="33474" y="16697"/>
                  </a:cubicBezTo>
                  <a:cubicBezTo>
                    <a:pt x="33474" y="7462"/>
                    <a:pt x="25973" y="1"/>
                    <a:pt x="1673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31"/>
            <p:cNvSpPr/>
            <p:nvPr/>
          </p:nvSpPr>
          <p:spPr>
            <a:xfrm>
              <a:off x="11280826" y="-100040"/>
              <a:ext cx="441856" cy="588288"/>
            </a:xfrm>
            <a:custGeom>
              <a:rect b="b" l="l" r="r" t="t"/>
              <a:pathLst>
                <a:path extrusionOk="0" h="648251" w="486894">
                  <a:moveTo>
                    <a:pt x="239877" y="15689"/>
                  </a:moveTo>
                  <a:cubicBezTo>
                    <a:pt x="300290" y="222658"/>
                    <a:pt x="446282" y="497299"/>
                    <a:pt x="470842" y="542790"/>
                  </a:cubicBezTo>
                  <a:lnTo>
                    <a:pt x="245886" y="633894"/>
                  </a:lnTo>
                  <a:cubicBezTo>
                    <a:pt x="133288" y="505324"/>
                    <a:pt x="29198" y="165310"/>
                    <a:pt x="15123" y="118165"/>
                  </a:cubicBezTo>
                  <a:lnTo>
                    <a:pt x="239877" y="15689"/>
                  </a:lnTo>
                  <a:close/>
                  <a:moveTo>
                    <a:pt x="244077" y="1"/>
                  </a:moveTo>
                  <a:cubicBezTo>
                    <a:pt x="243144" y="1"/>
                    <a:pt x="242217" y="203"/>
                    <a:pt x="241370" y="606"/>
                  </a:cubicBezTo>
                  <a:lnTo>
                    <a:pt x="4477" y="108607"/>
                  </a:lnTo>
                  <a:cubicBezTo>
                    <a:pt x="1533" y="109938"/>
                    <a:pt x="0" y="113285"/>
                    <a:pt x="887" y="116391"/>
                  </a:cubicBezTo>
                  <a:cubicBezTo>
                    <a:pt x="5525" y="132361"/>
                    <a:pt x="115503" y="509236"/>
                    <a:pt x="239192" y="646113"/>
                  </a:cubicBezTo>
                  <a:cubicBezTo>
                    <a:pt x="240442" y="647485"/>
                    <a:pt x="242257" y="648251"/>
                    <a:pt x="244072" y="648251"/>
                  </a:cubicBezTo>
                  <a:cubicBezTo>
                    <a:pt x="244878" y="648251"/>
                    <a:pt x="245725" y="648089"/>
                    <a:pt x="246491" y="647767"/>
                  </a:cubicBezTo>
                  <a:lnTo>
                    <a:pt x="482538" y="552187"/>
                  </a:lnTo>
                  <a:cubicBezTo>
                    <a:pt x="484272" y="551501"/>
                    <a:pt x="485603" y="550090"/>
                    <a:pt x="486248" y="548315"/>
                  </a:cubicBezTo>
                  <a:cubicBezTo>
                    <a:pt x="486893" y="546541"/>
                    <a:pt x="486692" y="544605"/>
                    <a:pt x="485845" y="542951"/>
                  </a:cubicBezTo>
                  <a:cubicBezTo>
                    <a:pt x="484110" y="539846"/>
                    <a:pt x="314164" y="229191"/>
                    <a:pt x="250363" y="4760"/>
                  </a:cubicBezTo>
                  <a:cubicBezTo>
                    <a:pt x="249839" y="2945"/>
                    <a:pt x="248548" y="1412"/>
                    <a:pt x="246814" y="606"/>
                  </a:cubicBezTo>
                  <a:cubicBezTo>
                    <a:pt x="245947" y="203"/>
                    <a:pt x="245009" y="1"/>
                    <a:pt x="24407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31"/>
            <p:cNvSpPr/>
            <p:nvPr/>
          </p:nvSpPr>
          <p:spPr>
            <a:xfrm>
              <a:off x="11400174" y="120760"/>
              <a:ext cx="172636" cy="172636"/>
            </a:xfrm>
            <a:custGeom>
              <a:rect b="b" l="l" r="r" t="t"/>
              <a:pathLst>
                <a:path extrusionOk="0" h="190233" w="190233">
                  <a:moveTo>
                    <a:pt x="95096" y="13107"/>
                  </a:moveTo>
                  <a:cubicBezTo>
                    <a:pt x="140305" y="13107"/>
                    <a:pt x="177126" y="49887"/>
                    <a:pt x="177126" y="95096"/>
                  </a:cubicBezTo>
                  <a:cubicBezTo>
                    <a:pt x="177126" y="140305"/>
                    <a:pt x="140305" y="177126"/>
                    <a:pt x="95096" y="177126"/>
                  </a:cubicBezTo>
                  <a:cubicBezTo>
                    <a:pt x="49887" y="177126"/>
                    <a:pt x="13107" y="140305"/>
                    <a:pt x="13107" y="95096"/>
                  </a:cubicBezTo>
                  <a:cubicBezTo>
                    <a:pt x="13107" y="49887"/>
                    <a:pt x="49887" y="13107"/>
                    <a:pt x="95096" y="13107"/>
                  </a:cubicBezTo>
                  <a:close/>
                  <a:moveTo>
                    <a:pt x="95096" y="0"/>
                  </a:moveTo>
                  <a:cubicBezTo>
                    <a:pt x="42668" y="0"/>
                    <a:pt x="0" y="42628"/>
                    <a:pt x="0" y="95096"/>
                  </a:cubicBezTo>
                  <a:cubicBezTo>
                    <a:pt x="0" y="147564"/>
                    <a:pt x="42668" y="190233"/>
                    <a:pt x="95096" y="190233"/>
                  </a:cubicBezTo>
                  <a:cubicBezTo>
                    <a:pt x="147564" y="190233"/>
                    <a:pt x="190233" y="147564"/>
                    <a:pt x="190233" y="95096"/>
                  </a:cubicBezTo>
                  <a:cubicBezTo>
                    <a:pt x="190233" y="42628"/>
                    <a:pt x="147564" y="0"/>
                    <a:pt x="950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31"/>
            <p:cNvSpPr/>
            <p:nvPr/>
          </p:nvSpPr>
          <p:spPr>
            <a:xfrm>
              <a:off x="11435638" y="188154"/>
              <a:ext cx="120080" cy="50783"/>
            </a:xfrm>
            <a:custGeom>
              <a:rect b="b" l="l" r="r" t="t"/>
              <a:pathLst>
                <a:path extrusionOk="0" h="55959" w="132320">
                  <a:moveTo>
                    <a:pt x="124916" y="1"/>
                  </a:moveTo>
                  <a:cubicBezTo>
                    <a:pt x="124175" y="1"/>
                    <a:pt x="123420" y="125"/>
                    <a:pt x="122681" y="385"/>
                  </a:cubicBezTo>
                  <a:lnTo>
                    <a:pt x="5122" y="43255"/>
                  </a:lnTo>
                  <a:cubicBezTo>
                    <a:pt x="1734" y="44506"/>
                    <a:pt x="0" y="48256"/>
                    <a:pt x="1210" y="51684"/>
                  </a:cubicBezTo>
                  <a:cubicBezTo>
                    <a:pt x="2178" y="54305"/>
                    <a:pt x="4678" y="55959"/>
                    <a:pt x="7380" y="55959"/>
                  </a:cubicBezTo>
                  <a:cubicBezTo>
                    <a:pt x="8106" y="55959"/>
                    <a:pt x="8872" y="55838"/>
                    <a:pt x="9639" y="55596"/>
                  </a:cubicBezTo>
                  <a:lnTo>
                    <a:pt x="127198" y="12726"/>
                  </a:lnTo>
                  <a:cubicBezTo>
                    <a:pt x="130586" y="11476"/>
                    <a:pt x="132320" y="7725"/>
                    <a:pt x="131110" y="4297"/>
                  </a:cubicBezTo>
                  <a:cubicBezTo>
                    <a:pt x="130129" y="1640"/>
                    <a:pt x="127611" y="1"/>
                    <a:pt x="12491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31"/>
            <p:cNvSpPr/>
            <p:nvPr/>
          </p:nvSpPr>
          <p:spPr>
            <a:xfrm>
              <a:off x="11435674" y="153634"/>
              <a:ext cx="106832" cy="106896"/>
            </a:xfrm>
            <a:custGeom>
              <a:rect b="b" l="l" r="r" t="t"/>
              <a:pathLst>
                <a:path extrusionOk="0" h="117792" w="117721">
                  <a:moveTo>
                    <a:pt x="69611" y="1"/>
                  </a:moveTo>
                  <a:cubicBezTo>
                    <a:pt x="66594" y="1"/>
                    <a:pt x="63901" y="2077"/>
                    <a:pt x="63236" y="5153"/>
                  </a:cubicBezTo>
                  <a:cubicBezTo>
                    <a:pt x="62430" y="8662"/>
                    <a:pt x="64688" y="12130"/>
                    <a:pt x="68197" y="12937"/>
                  </a:cubicBezTo>
                  <a:cubicBezTo>
                    <a:pt x="68479" y="13017"/>
                    <a:pt x="97314" y="19712"/>
                    <a:pt x="101146" y="42941"/>
                  </a:cubicBezTo>
                  <a:cubicBezTo>
                    <a:pt x="105058" y="66695"/>
                    <a:pt x="100621" y="74196"/>
                    <a:pt x="98524" y="76334"/>
                  </a:cubicBezTo>
                  <a:cubicBezTo>
                    <a:pt x="97958" y="76900"/>
                    <a:pt x="96430" y="78510"/>
                    <a:pt x="92443" y="78510"/>
                  </a:cubicBezTo>
                  <a:cubicBezTo>
                    <a:pt x="91600" y="78510"/>
                    <a:pt x="90648" y="78438"/>
                    <a:pt x="89571" y="78270"/>
                  </a:cubicBezTo>
                  <a:cubicBezTo>
                    <a:pt x="84167" y="77463"/>
                    <a:pt x="74690" y="64356"/>
                    <a:pt x="67068" y="53790"/>
                  </a:cubicBezTo>
                  <a:cubicBezTo>
                    <a:pt x="54975" y="37016"/>
                    <a:pt x="41510" y="18277"/>
                    <a:pt x="25932" y="18277"/>
                  </a:cubicBezTo>
                  <a:cubicBezTo>
                    <a:pt x="23795" y="18277"/>
                    <a:pt x="21618" y="18630"/>
                    <a:pt x="19399" y="19389"/>
                  </a:cubicBezTo>
                  <a:cubicBezTo>
                    <a:pt x="10970" y="22253"/>
                    <a:pt x="5404" y="29875"/>
                    <a:pt x="3711" y="40844"/>
                  </a:cubicBezTo>
                  <a:cubicBezTo>
                    <a:pt x="0" y="64921"/>
                    <a:pt x="15003" y="102386"/>
                    <a:pt x="33998" y="116502"/>
                  </a:cubicBezTo>
                  <a:cubicBezTo>
                    <a:pt x="35208" y="117348"/>
                    <a:pt x="36579" y="117792"/>
                    <a:pt x="37910" y="117792"/>
                  </a:cubicBezTo>
                  <a:cubicBezTo>
                    <a:pt x="39926" y="117792"/>
                    <a:pt x="41902" y="116865"/>
                    <a:pt x="43193" y="115171"/>
                  </a:cubicBezTo>
                  <a:cubicBezTo>
                    <a:pt x="45371" y="112227"/>
                    <a:pt x="44766" y="108113"/>
                    <a:pt x="41822" y="105976"/>
                  </a:cubicBezTo>
                  <a:cubicBezTo>
                    <a:pt x="26618" y="94684"/>
                    <a:pt x="13672" y="62219"/>
                    <a:pt x="16656" y="42820"/>
                  </a:cubicBezTo>
                  <a:cubicBezTo>
                    <a:pt x="17584" y="36771"/>
                    <a:pt x="19963" y="33061"/>
                    <a:pt x="23674" y="31770"/>
                  </a:cubicBezTo>
                  <a:cubicBezTo>
                    <a:pt x="24392" y="31522"/>
                    <a:pt x="25133" y="31404"/>
                    <a:pt x="25894" y="31404"/>
                  </a:cubicBezTo>
                  <a:cubicBezTo>
                    <a:pt x="34915" y="31404"/>
                    <a:pt x="46717" y="47989"/>
                    <a:pt x="56461" y="61452"/>
                  </a:cubicBezTo>
                  <a:cubicBezTo>
                    <a:pt x="67350" y="76576"/>
                    <a:pt x="76747" y="89642"/>
                    <a:pt x="87636" y="91256"/>
                  </a:cubicBezTo>
                  <a:cubicBezTo>
                    <a:pt x="89287" y="91496"/>
                    <a:pt x="90834" y="91605"/>
                    <a:pt x="92283" y="91605"/>
                  </a:cubicBezTo>
                  <a:cubicBezTo>
                    <a:pt x="100065" y="91605"/>
                    <a:pt x="104991" y="88447"/>
                    <a:pt x="107881" y="85489"/>
                  </a:cubicBezTo>
                  <a:cubicBezTo>
                    <a:pt x="115705" y="77584"/>
                    <a:pt x="117721" y="62945"/>
                    <a:pt x="114091" y="40804"/>
                  </a:cubicBezTo>
                  <a:cubicBezTo>
                    <a:pt x="108808" y="8742"/>
                    <a:pt x="72552" y="475"/>
                    <a:pt x="71020" y="152"/>
                  </a:cubicBezTo>
                  <a:cubicBezTo>
                    <a:pt x="70547" y="50"/>
                    <a:pt x="70075" y="1"/>
                    <a:pt x="6961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31"/>
            <p:cNvSpPr/>
            <p:nvPr/>
          </p:nvSpPr>
          <p:spPr>
            <a:xfrm>
              <a:off x="11417814" y="79733"/>
              <a:ext cx="31769" cy="31732"/>
            </a:xfrm>
            <a:custGeom>
              <a:rect b="b" l="l" r="r" t="t"/>
              <a:pathLst>
                <a:path extrusionOk="0" h="34966" w="35007">
                  <a:moveTo>
                    <a:pt x="17504" y="0"/>
                  </a:moveTo>
                  <a:cubicBezTo>
                    <a:pt x="7825" y="0"/>
                    <a:pt x="1" y="7824"/>
                    <a:pt x="1" y="17503"/>
                  </a:cubicBezTo>
                  <a:cubicBezTo>
                    <a:pt x="1" y="27117"/>
                    <a:pt x="7785" y="34966"/>
                    <a:pt x="17429" y="34966"/>
                  </a:cubicBezTo>
                  <a:cubicBezTo>
                    <a:pt x="17454" y="34966"/>
                    <a:pt x="17479" y="34966"/>
                    <a:pt x="17504" y="34966"/>
                  </a:cubicBezTo>
                  <a:cubicBezTo>
                    <a:pt x="27183" y="34966"/>
                    <a:pt x="35006" y="27142"/>
                    <a:pt x="35006" y="17503"/>
                  </a:cubicBezTo>
                  <a:cubicBezTo>
                    <a:pt x="35006" y="7824"/>
                    <a:pt x="27183" y="0"/>
                    <a:pt x="1750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31"/>
            <p:cNvSpPr/>
            <p:nvPr/>
          </p:nvSpPr>
          <p:spPr>
            <a:xfrm>
              <a:off x="11524792" y="319014"/>
              <a:ext cx="30341" cy="30341"/>
            </a:xfrm>
            <a:custGeom>
              <a:rect b="b" l="l" r="r" t="t"/>
              <a:pathLst>
                <a:path extrusionOk="0" h="33434" w="33434">
                  <a:moveTo>
                    <a:pt x="16737" y="1"/>
                  </a:moveTo>
                  <a:cubicBezTo>
                    <a:pt x="7502" y="1"/>
                    <a:pt x="1" y="7502"/>
                    <a:pt x="1" y="16738"/>
                  </a:cubicBezTo>
                  <a:cubicBezTo>
                    <a:pt x="1" y="25973"/>
                    <a:pt x="7502" y="33434"/>
                    <a:pt x="16737" y="33434"/>
                  </a:cubicBezTo>
                  <a:cubicBezTo>
                    <a:pt x="25973" y="33434"/>
                    <a:pt x="33434" y="25973"/>
                    <a:pt x="33434" y="16738"/>
                  </a:cubicBezTo>
                  <a:cubicBezTo>
                    <a:pt x="33434" y="7502"/>
                    <a:pt x="25973" y="1"/>
                    <a:pt x="167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31"/>
            <p:cNvSpPr/>
            <p:nvPr/>
          </p:nvSpPr>
          <p:spPr>
            <a:xfrm>
              <a:off x="10988036" y="388582"/>
              <a:ext cx="556081" cy="549755"/>
            </a:xfrm>
            <a:custGeom>
              <a:rect b="b" l="l" r="r" t="t"/>
              <a:pathLst>
                <a:path extrusionOk="0" h="605791" w="612761">
                  <a:moveTo>
                    <a:pt x="59647" y="14687"/>
                  </a:moveTo>
                  <a:cubicBezTo>
                    <a:pt x="104009" y="26464"/>
                    <a:pt x="361147" y="101476"/>
                    <a:pt x="598928" y="310703"/>
                  </a:cubicBezTo>
                  <a:lnTo>
                    <a:pt x="558236" y="588611"/>
                  </a:lnTo>
                  <a:lnTo>
                    <a:pt x="14196" y="265050"/>
                  </a:lnTo>
                  <a:lnTo>
                    <a:pt x="59647" y="14687"/>
                  </a:lnTo>
                  <a:close/>
                  <a:moveTo>
                    <a:pt x="54456" y="0"/>
                  </a:moveTo>
                  <a:cubicBezTo>
                    <a:pt x="53176" y="0"/>
                    <a:pt x="51901" y="371"/>
                    <a:pt x="50855" y="1097"/>
                  </a:cubicBezTo>
                  <a:cubicBezTo>
                    <a:pt x="49323" y="2064"/>
                    <a:pt x="48314" y="3637"/>
                    <a:pt x="47992" y="5412"/>
                  </a:cubicBezTo>
                  <a:lnTo>
                    <a:pt x="484" y="267188"/>
                  </a:lnTo>
                  <a:cubicBezTo>
                    <a:pt x="0" y="269890"/>
                    <a:pt x="1250" y="272592"/>
                    <a:pt x="3590" y="274004"/>
                  </a:cubicBezTo>
                  <a:lnTo>
                    <a:pt x="559970" y="604904"/>
                  </a:lnTo>
                  <a:cubicBezTo>
                    <a:pt x="560978" y="605509"/>
                    <a:pt x="562147" y="605791"/>
                    <a:pt x="563317" y="605791"/>
                  </a:cubicBezTo>
                  <a:cubicBezTo>
                    <a:pt x="564285" y="605791"/>
                    <a:pt x="565253" y="605589"/>
                    <a:pt x="566140" y="605186"/>
                  </a:cubicBezTo>
                  <a:cubicBezTo>
                    <a:pt x="568116" y="604218"/>
                    <a:pt x="569487" y="602363"/>
                    <a:pt x="569810" y="600185"/>
                  </a:cubicBezTo>
                  <a:lnTo>
                    <a:pt x="612438" y="309050"/>
                  </a:lnTo>
                  <a:cubicBezTo>
                    <a:pt x="612761" y="306872"/>
                    <a:pt x="611954" y="304654"/>
                    <a:pt x="610260" y="303202"/>
                  </a:cubicBezTo>
                  <a:cubicBezTo>
                    <a:pt x="346992" y="70261"/>
                    <a:pt x="58840" y="855"/>
                    <a:pt x="55937" y="169"/>
                  </a:cubicBezTo>
                  <a:cubicBezTo>
                    <a:pt x="55451" y="56"/>
                    <a:pt x="54953" y="0"/>
                    <a:pt x="5445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31"/>
            <p:cNvSpPr/>
            <p:nvPr/>
          </p:nvSpPr>
          <p:spPr>
            <a:xfrm>
              <a:off x="11193355" y="563750"/>
              <a:ext cx="172673" cy="172636"/>
            </a:xfrm>
            <a:custGeom>
              <a:rect b="b" l="l" r="r" t="t"/>
              <a:pathLst>
                <a:path extrusionOk="0" h="190233" w="190273">
                  <a:moveTo>
                    <a:pt x="95137" y="13108"/>
                  </a:moveTo>
                  <a:cubicBezTo>
                    <a:pt x="140346" y="13108"/>
                    <a:pt x="177166" y="49888"/>
                    <a:pt x="177166" y="95097"/>
                  </a:cubicBezTo>
                  <a:cubicBezTo>
                    <a:pt x="177166" y="140306"/>
                    <a:pt x="140346" y="177126"/>
                    <a:pt x="95137" y="177126"/>
                  </a:cubicBezTo>
                  <a:cubicBezTo>
                    <a:pt x="49928" y="177126"/>
                    <a:pt x="13107" y="140306"/>
                    <a:pt x="13107" y="95097"/>
                  </a:cubicBezTo>
                  <a:cubicBezTo>
                    <a:pt x="13107" y="49888"/>
                    <a:pt x="49928" y="13108"/>
                    <a:pt x="95137" y="13108"/>
                  </a:cubicBezTo>
                  <a:close/>
                  <a:moveTo>
                    <a:pt x="95137" y="1"/>
                  </a:moveTo>
                  <a:cubicBezTo>
                    <a:pt x="42669" y="1"/>
                    <a:pt x="0" y="42669"/>
                    <a:pt x="0" y="95097"/>
                  </a:cubicBezTo>
                  <a:cubicBezTo>
                    <a:pt x="0" y="147565"/>
                    <a:pt x="42669" y="190233"/>
                    <a:pt x="95137" y="190233"/>
                  </a:cubicBezTo>
                  <a:cubicBezTo>
                    <a:pt x="147605" y="190233"/>
                    <a:pt x="190273" y="147565"/>
                    <a:pt x="190273" y="95097"/>
                  </a:cubicBezTo>
                  <a:cubicBezTo>
                    <a:pt x="190273" y="42669"/>
                    <a:pt x="147605" y="1"/>
                    <a:pt x="951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31"/>
            <p:cNvSpPr/>
            <p:nvPr/>
          </p:nvSpPr>
          <p:spPr>
            <a:xfrm>
              <a:off x="11219925" y="607466"/>
              <a:ext cx="115360" cy="41962"/>
            </a:xfrm>
            <a:custGeom>
              <a:rect b="b" l="l" r="r" t="t"/>
              <a:pathLst>
                <a:path extrusionOk="0" h="46239" w="127118">
                  <a:moveTo>
                    <a:pt x="119787" y="1"/>
                  </a:moveTo>
                  <a:cubicBezTo>
                    <a:pt x="119182" y="1"/>
                    <a:pt x="118569" y="86"/>
                    <a:pt x="117963" y="264"/>
                  </a:cubicBezTo>
                  <a:lnTo>
                    <a:pt x="5485" y="33374"/>
                  </a:lnTo>
                  <a:cubicBezTo>
                    <a:pt x="1977" y="34423"/>
                    <a:pt x="0" y="38052"/>
                    <a:pt x="1009" y="41521"/>
                  </a:cubicBezTo>
                  <a:cubicBezTo>
                    <a:pt x="1896" y="44384"/>
                    <a:pt x="4477" y="46239"/>
                    <a:pt x="7300" y="46239"/>
                  </a:cubicBezTo>
                  <a:cubicBezTo>
                    <a:pt x="7905" y="46239"/>
                    <a:pt x="8550" y="46158"/>
                    <a:pt x="9155" y="45957"/>
                  </a:cubicBezTo>
                  <a:lnTo>
                    <a:pt x="121633" y="12847"/>
                  </a:lnTo>
                  <a:cubicBezTo>
                    <a:pt x="125142" y="11798"/>
                    <a:pt x="127118" y="8168"/>
                    <a:pt x="126069" y="4700"/>
                  </a:cubicBezTo>
                  <a:cubicBezTo>
                    <a:pt x="125239" y="1845"/>
                    <a:pt x="122605" y="1"/>
                    <a:pt x="11978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31"/>
            <p:cNvSpPr/>
            <p:nvPr/>
          </p:nvSpPr>
          <p:spPr>
            <a:xfrm>
              <a:off x="11230905" y="628365"/>
              <a:ext cx="108661" cy="47157"/>
            </a:xfrm>
            <a:custGeom>
              <a:rect b="b" l="l" r="r" t="t"/>
              <a:pathLst>
                <a:path extrusionOk="0" h="51964" w="119737">
                  <a:moveTo>
                    <a:pt x="112355" y="1"/>
                  </a:moveTo>
                  <a:cubicBezTo>
                    <a:pt x="111596" y="1"/>
                    <a:pt x="110820" y="136"/>
                    <a:pt x="110058" y="423"/>
                  </a:cubicBezTo>
                  <a:lnTo>
                    <a:pt x="5122" y="39260"/>
                  </a:lnTo>
                  <a:cubicBezTo>
                    <a:pt x="1734" y="40551"/>
                    <a:pt x="0" y="44301"/>
                    <a:pt x="1250" y="47689"/>
                  </a:cubicBezTo>
                  <a:cubicBezTo>
                    <a:pt x="2218" y="50351"/>
                    <a:pt x="4719" y="51964"/>
                    <a:pt x="7380" y="51964"/>
                  </a:cubicBezTo>
                  <a:cubicBezTo>
                    <a:pt x="8147" y="51964"/>
                    <a:pt x="8913" y="51843"/>
                    <a:pt x="9679" y="51560"/>
                  </a:cubicBezTo>
                  <a:lnTo>
                    <a:pt x="114575" y="12683"/>
                  </a:lnTo>
                  <a:cubicBezTo>
                    <a:pt x="117963" y="11433"/>
                    <a:pt x="119737" y="7682"/>
                    <a:pt x="118447" y="4295"/>
                  </a:cubicBezTo>
                  <a:cubicBezTo>
                    <a:pt x="117474" y="1660"/>
                    <a:pt x="115014" y="1"/>
                    <a:pt x="1123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31"/>
            <p:cNvSpPr/>
            <p:nvPr/>
          </p:nvSpPr>
          <p:spPr>
            <a:xfrm>
              <a:off x="11230942" y="590194"/>
              <a:ext cx="106869" cy="106885"/>
            </a:xfrm>
            <a:custGeom>
              <a:rect b="b" l="l" r="r" t="t"/>
              <a:pathLst>
                <a:path extrusionOk="0" h="117780" w="117762">
                  <a:moveTo>
                    <a:pt x="69692" y="0"/>
                  </a:moveTo>
                  <a:cubicBezTo>
                    <a:pt x="66658" y="0"/>
                    <a:pt x="63939" y="2051"/>
                    <a:pt x="63236" y="5140"/>
                  </a:cubicBezTo>
                  <a:cubicBezTo>
                    <a:pt x="62470" y="8649"/>
                    <a:pt x="64729" y="12158"/>
                    <a:pt x="68237" y="12924"/>
                  </a:cubicBezTo>
                  <a:cubicBezTo>
                    <a:pt x="68520" y="13005"/>
                    <a:pt x="97355" y="19699"/>
                    <a:pt x="101186" y="42929"/>
                  </a:cubicBezTo>
                  <a:cubicBezTo>
                    <a:pt x="105098" y="66683"/>
                    <a:pt x="100662" y="74184"/>
                    <a:pt x="98605" y="76321"/>
                  </a:cubicBezTo>
                  <a:cubicBezTo>
                    <a:pt x="98006" y="76887"/>
                    <a:pt x="96472" y="78498"/>
                    <a:pt x="92483" y="78498"/>
                  </a:cubicBezTo>
                  <a:cubicBezTo>
                    <a:pt x="91640" y="78498"/>
                    <a:pt x="90688" y="78426"/>
                    <a:pt x="89612" y="78257"/>
                  </a:cubicBezTo>
                  <a:cubicBezTo>
                    <a:pt x="84208" y="77491"/>
                    <a:pt x="74730" y="64344"/>
                    <a:pt x="67148" y="53777"/>
                  </a:cubicBezTo>
                  <a:cubicBezTo>
                    <a:pt x="55020" y="37003"/>
                    <a:pt x="41582" y="18265"/>
                    <a:pt x="25984" y="18265"/>
                  </a:cubicBezTo>
                  <a:cubicBezTo>
                    <a:pt x="23844" y="18265"/>
                    <a:pt x="21663" y="18617"/>
                    <a:pt x="19439" y="19377"/>
                  </a:cubicBezTo>
                  <a:cubicBezTo>
                    <a:pt x="11010" y="22280"/>
                    <a:pt x="5445" y="29902"/>
                    <a:pt x="3751" y="40832"/>
                  </a:cubicBezTo>
                  <a:cubicBezTo>
                    <a:pt x="0" y="64908"/>
                    <a:pt x="15003" y="102374"/>
                    <a:pt x="34038" y="116489"/>
                  </a:cubicBezTo>
                  <a:cubicBezTo>
                    <a:pt x="35248" y="117376"/>
                    <a:pt x="36619" y="117780"/>
                    <a:pt x="37990" y="117780"/>
                  </a:cubicBezTo>
                  <a:cubicBezTo>
                    <a:pt x="39967" y="117780"/>
                    <a:pt x="41943" y="116892"/>
                    <a:pt x="43193" y="115158"/>
                  </a:cubicBezTo>
                  <a:cubicBezTo>
                    <a:pt x="45371" y="112255"/>
                    <a:pt x="44766" y="108141"/>
                    <a:pt x="41862" y="105963"/>
                  </a:cubicBezTo>
                  <a:cubicBezTo>
                    <a:pt x="26618" y="94671"/>
                    <a:pt x="13712" y="62206"/>
                    <a:pt x="16697" y="42848"/>
                  </a:cubicBezTo>
                  <a:cubicBezTo>
                    <a:pt x="17665" y="36758"/>
                    <a:pt x="20004" y="33048"/>
                    <a:pt x="23714" y="31758"/>
                  </a:cubicBezTo>
                  <a:cubicBezTo>
                    <a:pt x="24432" y="31510"/>
                    <a:pt x="25174" y="31392"/>
                    <a:pt x="25934" y="31392"/>
                  </a:cubicBezTo>
                  <a:cubicBezTo>
                    <a:pt x="34955" y="31392"/>
                    <a:pt x="46757" y="47976"/>
                    <a:pt x="56502" y="61440"/>
                  </a:cubicBezTo>
                  <a:cubicBezTo>
                    <a:pt x="67390" y="76563"/>
                    <a:pt x="76787" y="89630"/>
                    <a:pt x="87676" y="91243"/>
                  </a:cubicBezTo>
                  <a:cubicBezTo>
                    <a:pt x="89322" y="91484"/>
                    <a:pt x="90866" y="91593"/>
                    <a:pt x="92313" y="91593"/>
                  </a:cubicBezTo>
                  <a:cubicBezTo>
                    <a:pt x="100078" y="91593"/>
                    <a:pt x="105031" y="88440"/>
                    <a:pt x="107921" y="85516"/>
                  </a:cubicBezTo>
                  <a:cubicBezTo>
                    <a:pt x="115745" y="77571"/>
                    <a:pt x="117761" y="62932"/>
                    <a:pt x="114091" y="40791"/>
                  </a:cubicBezTo>
                  <a:cubicBezTo>
                    <a:pt x="108808" y="8730"/>
                    <a:pt x="72593" y="462"/>
                    <a:pt x="71060" y="140"/>
                  </a:cubicBezTo>
                  <a:cubicBezTo>
                    <a:pt x="70601" y="46"/>
                    <a:pt x="70143" y="0"/>
                    <a:pt x="6969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31"/>
            <p:cNvSpPr/>
            <p:nvPr/>
          </p:nvSpPr>
          <p:spPr>
            <a:xfrm>
              <a:off x="11143288" y="583207"/>
              <a:ext cx="35354" cy="31743"/>
            </a:xfrm>
            <a:custGeom>
              <a:rect b="b" l="l" r="r" t="t"/>
              <a:pathLst>
                <a:path extrusionOk="0" h="34978" w="38958">
                  <a:moveTo>
                    <a:pt x="19460" y="1"/>
                  </a:moveTo>
                  <a:cubicBezTo>
                    <a:pt x="15320" y="1"/>
                    <a:pt x="11162" y="1467"/>
                    <a:pt x="7824" y="4451"/>
                  </a:cubicBezTo>
                  <a:cubicBezTo>
                    <a:pt x="605" y="10904"/>
                    <a:pt x="0" y="21913"/>
                    <a:pt x="6453" y="29132"/>
                  </a:cubicBezTo>
                  <a:cubicBezTo>
                    <a:pt x="9896" y="33009"/>
                    <a:pt x="14676" y="34978"/>
                    <a:pt x="19476" y="34978"/>
                  </a:cubicBezTo>
                  <a:cubicBezTo>
                    <a:pt x="23616" y="34978"/>
                    <a:pt x="27770" y="33513"/>
                    <a:pt x="31094" y="30544"/>
                  </a:cubicBezTo>
                  <a:cubicBezTo>
                    <a:pt x="38313" y="24091"/>
                    <a:pt x="38958" y="13041"/>
                    <a:pt x="32506" y="5862"/>
                  </a:cubicBezTo>
                  <a:cubicBezTo>
                    <a:pt x="29059" y="1982"/>
                    <a:pt x="24271" y="1"/>
                    <a:pt x="194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31"/>
            <p:cNvSpPr/>
            <p:nvPr/>
          </p:nvSpPr>
          <p:spPr>
            <a:xfrm>
              <a:off x="11382240" y="691140"/>
              <a:ext cx="33782" cy="30348"/>
            </a:xfrm>
            <a:custGeom>
              <a:rect b="b" l="l" r="r" t="t"/>
              <a:pathLst>
                <a:path extrusionOk="0" h="33441" w="37225">
                  <a:moveTo>
                    <a:pt x="18633" y="1"/>
                  </a:moveTo>
                  <a:cubicBezTo>
                    <a:pt x="14666" y="1"/>
                    <a:pt x="10678" y="1404"/>
                    <a:pt x="7462" y="4246"/>
                  </a:cubicBezTo>
                  <a:cubicBezTo>
                    <a:pt x="606" y="10416"/>
                    <a:pt x="1" y="20982"/>
                    <a:pt x="6131" y="27879"/>
                  </a:cubicBezTo>
                  <a:cubicBezTo>
                    <a:pt x="9446" y="31562"/>
                    <a:pt x="14029" y="33441"/>
                    <a:pt x="18625" y="33441"/>
                  </a:cubicBezTo>
                  <a:cubicBezTo>
                    <a:pt x="22583" y="33441"/>
                    <a:pt x="26551" y="32046"/>
                    <a:pt x="29723" y="29210"/>
                  </a:cubicBezTo>
                  <a:cubicBezTo>
                    <a:pt x="36620" y="23039"/>
                    <a:pt x="37225" y="12473"/>
                    <a:pt x="31095" y="5577"/>
                  </a:cubicBezTo>
                  <a:cubicBezTo>
                    <a:pt x="27785" y="1878"/>
                    <a:pt x="23223" y="1"/>
                    <a:pt x="1863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2" name="Google Shape;992;p31"/>
          <p:cNvGrpSpPr/>
          <p:nvPr/>
        </p:nvGrpSpPr>
        <p:grpSpPr>
          <a:xfrm>
            <a:off x="5976968" y="2765499"/>
            <a:ext cx="2692022" cy="2623164"/>
            <a:chOff x="1095402" y="3004920"/>
            <a:chExt cx="1443521" cy="1406597"/>
          </a:xfrm>
        </p:grpSpPr>
        <p:grpSp>
          <p:nvGrpSpPr>
            <p:cNvPr id="993" name="Google Shape;993;p31"/>
            <p:cNvGrpSpPr/>
            <p:nvPr/>
          </p:nvGrpSpPr>
          <p:grpSpPr>
            <a:xfrm>
              <a:off x="1095402" y="3004920"/>
              <a:ext cx="1198165" cy="1127519"/>
              <a:chOff x="11819375" y="0"/>
              <a:chExt cx="4892466" cy="4603998"/>
            </a:xfrm>
          </p:grpSpPr>
          <p:sp>
            <p:nvSpPr>
              <p:cNvPr id="994" name="Google Shape;994;p31"/>
              <p:cNvSpPr/>
              <p:nvPr/>
            </p:nvSpPr>
            <p:spPr>
              <a:xfrm>
                <a:off x="11843162" y="4317331"/>
                <a:ext cx="4868679" cy="286667"/>
              </a:xfrm>
              <a:custGeom>
                <a:rect b="b" l="l" r="r" t="t"/>
                <a:pathLst>
                  <a:path extrusionOk="0" h="4619" w="78448">
                    <a:moveTo>
                      <a:pt x="36558" y="1"/>
                    </a:moveTo>
                    <a:cubicBezTo>
                      <a:pt x="20334" y="1"/>
                      <a:pt x="1" y="2095"/>
                      <a:pt x="1" y="2095"/>
                    </a:cubicBezTo>
                    <a:cubicBezTo>
                      <a:pt x="313" y="2108"/>
                      <a:pt x="9785" y="4165"/>
                      <a:pt x="38576" y="4574"/>
                    </a:cubicBezTo>
                    <a:cubicBezTo>
                      <a:pt x="40707" y="4604"/>
                      <a:pt x="42740" y="4619"/>
                      <a:pt x="44679" y="4619"/>
                    </a:cubicBezTo>
                    <a:cubicBezTo>
                      <a:pt x="68947" y="4619"/>
                      <a:pt x="78448" y="2418"/>
                      <a:pt x="78448" y="2418"/>
                    </a:cubicBezTo>
                    <a:cubicBezTo>
                      <a:pt x="78448" y="2418"/>
                      <a:pt x="52936" y="13"/>
                      <a:pt x="36690" y="1"/>
                    </a:cubicBezTo>
                    <a:cubicBezTo>
                      <a:pt x="36646" y="1"/>
                      <a:pt x="36602" y="1"/>
                      <a:pt x="36558" y="1"/>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31"/>
              <p:cNvSpPr/>
              <p:nvPr/>
            </p:nvSpPr>
            <p:spPr>
              <a:xfrm>
                <a:off x="13558417" y="3296040"/>
                <a:ext cx="274937" cy="1094969"/>
              </a:xfrm>
              <a:custGeom>
                <a:rect b="b" l="l" r="r" t="t"/>
                <a:pathLst>
                  <a:path extrusionOk="0" h="17643" w="4430">
                    <a:moveTo>
                      <a:pt x="3087" y="0"/>
                    </a:moveTo>
                    <a:lnTo>
                      <a:pt x="1900" y="6788"/>
                    </a:lnTo>
                    <a:lnTo>
                      <a:pt x="1" y="17642"/>
                    </a:lnTo>
                    <a:lnTo>
                      <a:pt x="1309" y="17642"/>
                    </a:lnTo>
                    <a:lnTo>
                      <a:pt x="3156" y="7203"/>
                    </a:lnTo>
                    <a:lnTo>
                      <a:pt x="443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31"/>
              <p:cNvSpPr/>
              <p:nvPr/>
            </p:nvSpPr>
            <p:spPr>
              <a:xfrm>
                <a:off x="13676339" y="3296040"/>
                <a:ext cx="157018" cy="447036"/>
              </a:xfrm>
              <a:custGeom>
                <a:rect b="b" l="l" r="r" t="t"/>
                <a:pathLst>
                  <a:path extrusionOk="0" h="7203" w="2530">
                    <a:moveTo>
                      <a:pt x="1187" y="0"/>
                    </a:moveTo>
                    <a:lnTo>
                      <a:pt x="0" y="6788"/>
                    </a:lnTo>
                    <a:lnTo>
                      <a:pt x="1256" y="7203"/>
                    </a:lnTo>
                    <a:lnTo>
                      <a:pt x="2530" y="0"/>
                    </a:lnTo>
                    <a:close/>
                  </a:path>
                </a:pathLst>
              </a:custGeom>
              <a:solidFill>
                <a:srgbClr val="1A163D">
                  <a:alpha val="3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31"/>
              <p:cNvSpPr/>
              <p:nvPr/>
            </p:nvSpPr>
            <p:spPr>
              <a:xfrm>
                <a:off x="13639659" y="3279406"/>
                <a:ext cx="1342598" cy="1111601"/>
              </a:xfrm>
              <a:custGeom>
                <a:rect b="b" l="l" r="r" t="t"/>
                <a:pathLst>
                  <a:path extrusionOk="0" h="17911" w="21633">
                    <a:moveTo>
                      <a:pt x="18749" y="0"/>
                    </a:moveTo>
                    <a:lnTo>
                      <a:pt x="3121" y="67"/>
                    </a:lnTo>
                    <a:lnTo>
                      <a:pt x="1770" y="7789"/>
                    </a:lnTo>
                    <a:lnTo>
                      <a:pt x="0" y="17910"/>
                    </a:lnTo>
                    <a:lnTo>
                      <a:pt x="21632" y="17910"/>
                    </a:lnTo>
                    <a:lnTo>
                      <a:pt x="20019" y="7892"/>
                    </a:lnTo>
                    <a:lnTo>
                      <a:pt x="1874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31"/>
              <p:cNvSpPr/>
              <p:nvPr/>
            </p:nvSpPr>
            <p:spPr>
              <a:xfrm>
                <a:off x="13749513" y="3279406"/>
                <a:ext cx="1132579" cy="489859"/>
              </a:xfrm>
              <a:custGeom>
                <a:rect b="b" l="l" r="r" t="t"/>
                <a:pathLst>
                  <a:path extrusionOk="0" h="7893" w="18249">
                    <a:moveTo>
                      <a:pt x="16979" y="0"/>
                    </a:moveTo>
                    <a:lnTo>
                      <a:pt x="1351" y="67"/>
                    </a:lnTo>
                    <a:lnTo>
                      <a:pt x="0" y="7789"/>
                    </a:lnTo>
                    <a:cubicBezTo>
                      <a:pt x="2527" y="7272"/>
                      <a:pt x="5893" y="6778"/>
                      <a:pt x="9532" y="6778"/>
                    </a:cubicBezTo>
                    <a:cubicBezTo>
                      <a:pt x="12360" y="6778"/>
                      <a:pt x="15354" y="7076"/>
                      <a:pt x="18249" y="7892"/>
                    </a:cubicBezTo>
                    <a:lnTo>
                      <a:pt x="16979" y="0"/>
                    </a:lnTo>
                    <a:close/>
                  </a:path>
                </a:pathLst>
              </a:custGeom>
              <a:solidFill>
                <a:srgbClr val="1A163D">
                  <a:alpha val="3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31"/>
              <p:cNvSpPr/>
              <p:nvPr/>
            </p:nvSpPr>
            <p:spPr>
              <a:xfrm>
                <a:off x="13546004" y="4390975"/>
                <a:ext cx="1802605" cy="99672"/>
              </a:xfrm>
              <a:custGeom>
                <a:rect b="b" l="l" r="r" t="t"/>
                <a:pathLst>
                  <a:path extrusionOk="0" h="1606" w="29045">
                    <a:moveTo>
                      <a:pt x="201" y="0"/>
                    </a:moveTo>
                    <a:lnTo>
                      <a:pt x="0" y="1605"/>
                    </a:lnTo>
                    <a:lnTo>
                      <a:pt x="29044" y="1605"/>
                    </a:lnTo>
                    <a:lnTo>
                      <a:pt x="2864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31"/>
              <p:cNvSpPr/>
              <p:nvPr/>
            </p:nvSpPr>
            <p:spPr>
              <a:xfrm>
                <a:off x="12038586" y="0"/>
                <a:ext cx="4589087" cy="3378807"/>
              </a:xfrm>
              <a:custGeom>
                <a:rect b="b" l="l" r="r" t="t"/>
                <a:pathLst>
                  <a:path extrusionOk="0" h="54442" w="73943">
                    <a:moveTo>
                      <a:pt x="72782" y="1"/>
                    </a:moveTo>
                    <a:lnTo>
                      <a:pt x="1" y="533"/>
                    </a:lnTo>
                    <a:lnTo>
                      <a:pt x="2458" y="54441"/>
                    </a:lnTo>
                    <a:lnTo>
                      <a:pt x="10295" y="54397"/>
                    </a:lnTo>
                    <a:lnTo>
                      <a:pt x="38712" y="54238"/>
                    </a:lnTo>
                    <a:lnTo>
                      <a:pt x="73942" y="54039"/>
                    </a:lnTo>
                    <a:lnTo>
                      <a:pt x="73195" y="19241"/>
                    </a:lnTo>
                    <a:lnTo>
                      <a:pt x="72902" y="5622"/>
                    </a:lnTo>
                    <a:lnTo>
                      <a:pt x="7278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31"/>
              <p:cNvSpPr/>
              <p:nvPr/>
            </p:nvSpPr>
            <p:spPr>
              <a:xfrm>
                <a:off x="12677538" y="348925"/>
                <a:ext cx="3903731" cy="3027161"/>
              </a:xfrm>
              <a:custGeom>
                <a:rect b="b" l="l" r="r" t="t"/>
                <a:pathLst>
                  <a:path extrusionOk="0" h="48776" w="62900">
                    <a:moveTo>
                      <a:pt x="62607" y="0"/>
                    </a:moveTo>
                    <a:lnTo>
                      <a:pt x="0" y="48775"/>
                    </a:lnTo>
                    <a:lnTo>
                      <a:pt x="0" y="48775"/>
                    </a:lnTo>
                    <a:lnTo>
                      <a:pt x="28417" y="48616"/>
                    </a:lnTo>
                    <a:lnTo>
                      <a:pt x="62900" y="13619"/>
                    </a:lnTo>
                    <a:lnTo>
                      <a:pt x="62607" y="0"/>
                    </a:ln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31"/>
              <p:cNvSpPr/>
              <p:nvPr/>
            </p:nvSpPr>
            <p:spPr>
              <a:xfrm>
                <a:off x="11819375" y="33018"/>
                <a:ext cx="371692" cy="3345851"/>
              </a:xfrm>
              <a:custGeom>
                <a:rect b="b" l="l" r="r" t="t"/>
                <a:pathLst>
                  <a:path extrusionOk="0" h="53911" w="5989">
                    <a:moveTo>
                      <a:pt x="3533" y="0"/>
                    </a:moveTo>
                    <a:lnTo>
                      <a:pt x="1" y="766"/>
                    </a:lnTo>
                    <a:lnTo>
                      <a:pt x="3533" y="53910"/>
                    </a:lnTo>
                    <a:lnTo>
                      <a:pt x="5988" y="53910"/>
                    </a:lnTo>
                    <a:lnTo>
                      <a:pt x="353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31"/>
              <p:cNvSpPr/>
              <p:nvPr/>
            </p:nvSpPr>
            <p:spPr>
              <a:xfrm>
                <a:off x="12191140" y="144175"/>
                <a:ext cx="4246999" cy="3055895"/>
              </a:xfrm>
              <a:custGeom>
                <a:rect b="b" l="l" r="r" t="t"/>
                <a:pathLst>
                  <a:path extrusionOk="0" h="49239" w="68431">
                    <a:moveTo>
                      <a:pt x="0" y="0"/>
                    </a:moveTo>
                    <a:lnTo>
                      <a:pt x="1617" y="30765"/>
                    </a:lnTo>
                    <a:lnTo>
                      <a:pt x="2588" y="49239"/>
                    </a:lnTo>
                    <a:lnTo>
                      <a:pt x="68430" y="49239"/>
                    </a:lnTo>
                    <a:lnTo>
                      <a:pt x="67631" y="7230"/>
                    </a:lnTo>
                    <a:lnTo>
                      <a:pt x="6749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31"/>
              <p:cNvSpPr/>
              <p:nvPr/>
            </p:nvSpPr>
            <p:spPr>
              <a:xfrm>
                <a:off x="12390801" y="433704"/>
                <a:ext cx="3773400" cy="2537612"/>
              </a:xfrm>
              <a:custGeom>
                <a:rect b="b" l="l" r="r" t="t"/>
                <a:pathLst>
                  <a:path extrusionOk="0" h="40888" w="60800">
                    <a:moveTo>
                      <a:pt x="60800" y="0"/>
                    </a:moveTo>
                    <a:lnTo>
                      <a:pt x="1" y="706"/>
                    </a:lnTo>
                    <a:lnTo>
                      <a:pt x="3366" y="40887"/>
                    </a:lnTo>
                    <a:lnTo>
                      <a:pt x="60777" y="40849"/>
                    </a:lnTo>
                    <a:lnTo>
                      <a:pt x="6080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31"/>
              <p:cNvSpPr/>
              <p:nvPr/>
            </p:nvSpPr>
            <p:spPr>
              <a:xfrm>
                <a:off x="12291436" y="144175"/>
                <a:ext cx="4097056" cy="3055895"/>
              </a:xfrm>
              <a:custGeom>
                <a:rect b="b" l="l" r="r" t="t"/>
                <a:pathLst>
                  <a:path extrusionOk="0" h="49239" w="66015">
                    <a:moveTo>
                      <a:pt x="43773" y="0"/>
                    </a:moveTo>
                    <a:lnTo>
                      <a:pt x="1" y="30765"/>
                    </a:lnTo>
                    <a:lnTo>
                      <a:pt x="972" y="49239"/>
                    </a:lnTo>
                    <a:lnTo>
                      <a:pt x="3445" y="49239"/>
                    </a:lnTo>
                    <a:lnTo>
                      <a:pt x="4632" y="48433"/>
                    </a:lnTo>
                    <a:lnTo>
                      <a:pt x="65876" y="7372"/>
                    </a:lnTo>
                    <a:lnTo>
                      <a:pt x="66015" y="7230"/>
                    </a:lnTo>
                    <a:lnTo>
                      <a:pt x="65876" y="0"/>
                    </a:ln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6" name="Google Shape;1006;p31"/>
            <p:cNvGrpSpPr/>
            <p:nvPr/>
          </p:nvGrpSpPr>
          <p:grpSpPr>
            <a:xfrm>
              <a:off x="1509282" y="3096797"/>
              <a:ext cx="1029641" cy="1314720"/>
              <a:chOff x="3468517" y="2642571"/>
              <a:chExt cx="791119" cy="1010158"/>
            </a:xfrm>
          </p:grpSpPr>
          <p:sp>
            <p:nvSpPr>
              <p:cNvPr id="1007" name="Google Shape;1007;p31"/>
              <p:cNvSpPr/>
              <p:nvPr/>
            </p:nvSpPr>
            <p:spPr>
              <a:xfrm>
                <a:off x="3468517" y="2848865"/>
                <a:ext cx="362577" cy="224814"/>
              </a:xfrm>
              <a:custGeom>
                <a:rect b="b" l="l" r="r" t="t"/>
                <a:pathLst>
                  <a:path extrusionOk="0" h="15330" w="24724">
                    <a:moveTo>
                      <a:pt x="13112" y="15313"/>
                    </a:moveTo>
                    <a:cubicBezTo>
                      <a:pt x="12899" y="15324"/>
                      <a:pt x="12681" y="15330"/>
                      <a:pt x="12458" y="15330"/>
                    </a:cubicBezTo>
                    <a:cubicBezTo>
                      <a:pt x="1" y="15330"/>
                      <a:pt x="5126" y="1"/>
                      <a:pt x="5126" y="1"/>
                    </a:cubicBezTo>
                    <a:lnTo>
                      <a:pt x="10666" y="1"/>
                    </a:lnTo>
                    <a:cubicBezTo>
                      <a:pt x="10666" y="1"/>
                      <a:pt x="10784" y="1247"/>
                      <a:pt x="12017" y="1247"/>
                    </a:cubicBezTo>
                    <a:cubicBezTo>
                      <a:pt x="13252" y="1247"/>
                      <a:pt x="13482" y="1"/>
                      <a:pt x="13482" y="1"/>
                    </a:cubicBezTo>
                    <a:lnTo>
                      <a:pt x="19531" y="1"/>
                    </a:lnTo>
                    <a:cubicBezTo>
                      <a:pt x="19531" y="1"/>
                      <a:pt x="24724" y="14783"/>
                      <a:pt x="13112" y="1531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31"/>
              <p:cNvSpPr/>
              <p:nvPr/>
            </p:nvSpPr>
            <p:spPr>
              <a:xfrm>
                <a:off x="3468517" y="2848865"/>
                <a:ext cx="192302" cy="224814"/>
              </a:xfrm>
              <a:custGeom>
                <a:rect b="b" l="l" r="r" t="t"/>
                <a:pathLst>
                  <a:path extrusionOk="0" h="15330" w="13113">
                    <a:moveTo>
                      <a:pt x="5126" y="1"/>
                    </a:moveTo>
                    <a:cubicBezTo>
                      <a:pt x="5126" y="1"/>
                      <a:pt x="1" y="15330"/>
                      <a:pt x="12458" y="15330"/>
                    </a:cubicBezTo>
                    <a:cubicBezTo>
                      <a:pt x="12681" y="15330"/>
                      <a:pt x="12899" y="15324"/>
                      <a:pt x="13112" y="15313"/>
                    </a:cubicBezTo>
                    <a:lnTo>
                      <a:pt x="7487" y="1"/>
                    </a:ln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31"/>
              <p:cNvSpPr/>
              <p:nvPr/>
            </p:nvSpPr>
            <p:spPr>
              <a:xfrm>
                <a:off x="3557886" y="2858866"/>
                <a:ext cx="14240" cy="14225"/>
              </a:xfrm>
              <a:custGeom>
                <a:rect b="b" l="l" r="r" t="t"/>
                <a:pathLst>
                  <a:path extrusionOk="0" h="970" w="971">
                    <a:moveTo>
                      <a:pt x="486" y="0"/>
                    </a:moveTo>
                    <a:cubicBezTo>
                      <a:pt x="219" y="0"/>
                      <a:pt x="1" y="217"/>
                      <a:pt x="1" y="485"/>
                    </a:cubicBezTo>
                    <a:cubicBezTo>
                      <a:pt x="1" y="753"/>
                      <a:pt x="219" y="970"/>
                      <a:pt x="486" y="970"/>
                    </a:cubicBezTo>
                    <a:cubicBezTo>
                      <a:pt x="754" y="970"/>
                      <a:pt x="970" y="753"/>
                      <a:pt x="970" y="485"/>
                    </a:cubicBezTo>
                    <a:cubicBezTo>
                      <a:pt x="970" y="217"/>
                      <a:pt x="754" y="0"/>
                      <a:pt x="4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31"/>
              <p:cNvSpPr/>
              <p:nvPr/>
            </p:nvSpPr>
            <p:spPr>
              <a:xfrm>
                <a:off x="3536064" y="2935799"/>
                <a:ext cx="14210" cy="14240"/>
              </a:xfrm>
              <a:custGeom>
                <a:rect b="b" l="l" r="r" t="t"/>
                <a:pathLst>
                  <a:path extrusionOk="0" h="971" w="969">
                    <a:moveTo>
                      <a:pt x="485" y="1"/>
                    </a:moveTo>
                    <a:cubicBezTo>
                      <a:pt x="217" y="1"/>
                      <a:pt x="0" y="218"/>
                      <a:pt x="0" y="485"/>
                    </a:cubicBezTo>
                    <a:cubicBezTo>
                      <a:pt x="0" y="752"/>
                      <a:pt x="217" y="970"/>
                      <a:pt x="485" y="970"/>
                    </a:cubicBezTo>
                    <a:cubicBezTo>
                      <a:pt x="753" y="970"/>
                      <a:pt x="969" y="752"/>
                      <a:pt x="969" y="485"/>
                    </a:cubicBezTo>
                    <a:cubicBezTo>
                      <a:pt x="969" y="218"/>
                      <a:pt x="753" y="1"/>
                      <a:pt x="4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31"/>
              <p:cNvSpPr/>
              <p:nvPr/>
            </p:nvSpPr>
            <p:spPr>
              <a:xfrm>
                <a:off x="3564998" y="3022367"/>
                <a:ext cx="14240" cy="14240"/>
              </a:xfrm>
              <a:custGeom>
                <a:rect b="b" l="l" r="r" t="t"/>
                <a:pathLst>
                  <a:path extrusionOk="0" h="971" w="971">
                    <a:moveTo>
                      <a:pt x="485" y="1"/>
                    </a:moveTo>
                    <a:cubicBezTo>
                      <a:pt x="218" y="1"/>
                      <a:pt x="1" y="219"/>
                      <a:pt x="1" y="486"/>
                    </a:cubicBezTo>
                    <a:cubicBezTo>
                      <a:pt x="1" y="753"/>
                      <a:pt x="218" y="970"/>
                      <a:pt x="485" y="970"/>
                    </a:cubicBezTo>
                    <a:cubicBezTo>
                      <a:pt x="753" y="970"/>
                      <a:pt x="970" y="753"/>
                      <a:pt x="970" y="486"/>
                    </a:cubicBezTo>
                    <a:cubicBezTo>
                      <a:pt x="970" y="219"/>
                      <a:pt x="753" y="1"/>
                      <a:pt x="4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31"/>
              <p:cNvSpPr/>
              <p:nvPr/>
            </p:nvSpPr>
            <p:spPr>
              <a:xfrm>
                <a:off x="3724964" y="2858866"/>
                <a:ext cx="14225" cy="14225"/>
              </a:xfrm>
              <a:custGeom>
                <a:rect b="b" l="l" r="r" t="t"/>
                <a:pathLst>
                  <a:path extrusionOk="0" h="970" w="970">
                    <a:moveTo>
                      <a:pt x="484" y="0"/>
                    </a:moveTo>
                    <a:cubicBezTo>
                      <a:pt x="216" y="0"/>
                      <a:pt x="0" y="217"/>
                      <a:pt x="0" y="485"/>
                    </a:cubicBezTo>
                    <a:cubicBezTo>
                      <a:pt x="0" y="753"/>
                      <a:pt x="217" y="970"/>
                      <a:pt x="484" y="970"/>
                    </a:cubicBezTo>
                    <a:cubicBezTo>
                      <a:pt x="753" y="970"/>
                      <a:pt x="970" y="753"/>
                      <a:pt x="970" y="485"/>
                    </a:cubicBezTo>
                    <a:cubicBezTo>
                      <a:pt x="970" y="217"/>
                      <a:pt x="753" y="0"/>
                      <a:pt x="4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31"/>
              <p:cNvSpPr/>
              <p:nvPr/>
            </p:nvSpPr>
            <p:spPr>
              <a:xfrm>
                <a:off x="3710739" y="3019463"/>
                <a:ext cx="14240" cy="14225"/>
              </a:xfrm>
              <a:custGeom>
                <a:rect b="b" l="l" r="r" t="t"/>
                <a:pathLst>
                  <a:path extrusionOk="0" h="970" w="971">
                    <a:moveTo>
                      <a:pt x="486" y="0"/>
                    </a:moveTo>
                    <a:cubicBezTo>
                      <a:pt x="218" y="0"/>
                      <a:pt x="1" y="219"/>
                      <a:pt x="1" y="486"/>
                    </a:cubicBezTo>
                    <a:cubicBezTo>
                      <a:pt x="1" y="753"/>
                      <a:pt x="218" y="970"/>
                      <a:pt x="486" y="970"/>
                    </a:cubicBezTo>
                    <a:cubicBezTo>
                      <a:pt x="753" y="970"/>
                      <a:pt x="970" y="753"/>
                      <a:pt x="970" y="486"/>
                    </a:cubicBezTo>
                    <a:cubicBezTo>
                      <a:pt x="970" y="219"/>
                      <a:pt x="753" y="0"/>
                      <a:pt x="4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31"/>
              <p:cNvSpPr/>
              <p:nvPr/>
            </p:nvSpPr>
            <p:spPr>
              <a:xfrm>
                <a:off x="3742724" y="2935799"/>
                <a:ext cx="14240" cy="14240"/>
              </a:xfrm>
              <a:custGeom>
                <a:rect b="b" l="l" r="r" t="t"/>
                <a:pathLst>
                  <a:path extrusionOk="0" h="971" w="971">
                    <a:moveTo>
                      <a:pt x="486" y="1"/>
                    </a:moveTo>
                    <a:cubicBezTo>
                      <a:pt x="218" y="1"/>
                      <a:pt x="1" y="218"/>
                      <a:pt x="1" y="485"/>
                    </a:cubicBezTo>
                    <a:cubicBezTo>
                      <a:pt x="1" y="752"/>
                      <a:pt x="218" y="970"/>
                      <a:pt x="486" y="970"/>
                    </a:cubicBezTo>
                    <a:cubicBezTo>
                      <a:pt x="753" y="970"/>
                      <a:pt x="970" y="752"/>
                      <a:pt x="970" y="485"/>
                    </a:cubicBezTo>
                    <a:cubicBezTo>
                      <a:pt x="970" y="218"/>
                      <a:pt x="753" y="1"/>
                      <a:pt x="48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31"/>
              <p:cNvSpPr/>
              <p:nvPr/>
            </p:nvSpPr>
            <p:spPr>
              <a:xfrm>
                <a:off x="3555100" y="2694852"/>
                <a:ext cx="184090" cy="154026"/>
              </a:xfrm>
              <a:custGeom>
                <a:rect b="b" l="l" r="r" t="t"/>
                <a:pathLst>
                  <a:path extrusionOk="0" h="10503" w="12553">
                    <a:moveTo>
                      <a:pt x="12010" y="10503"/>
                    </a:moveTo>
                    <a:lnTo>
                      <a:pt x="9979" y="10503"/>
                    </a:lnTo>
                    <a:cubicBezTo>
                      <a:pt x="9979" y="10503"/>
                      <a:pt x="10767" y="3435"/>
                      <a:pt x="6113" y="3435"/>
                    </a:cubicBezTo>
                    <a:cubicBezTo>
                      <a:pt x="1459" y="3435"/>
                      <a:pt x="2130" y="10503"/>
                      <a:pt x="2130" y="10503"/>
                    </a:cubicBezTo>
                    <a:lnTo>
                      <a:pt x="146" y="10503"/>
                    </a:lnTo>
                    <a:cubicBezTo>
                      <a:pt x="146" y="10503"/>
                      <a:pt x="1" y="6215"/>
                      <a:pt x="1308" y="4033"/>
                    </a:cubicBezTo>
                    <a:cubicBezTo>
                      <a:pt x="2692" y="1726"/>
                      <a:pt x="6201" y="1"/>
                      <a:pt x="9701" y="2355"/>
                    </a:cubicBezTo>
                    <a:cubicBezTo>
                      <a:pt x="12553" y="4271"/>
                      <a:pt x="12010" y="10503"/>
                      <a:pt x="12010" y="1050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31"/>
              <p:cNvSpPr/>
              <p:nvPr/>
            </p:nvSpPr>
            <p:spPr>
              <a:xfrm>
                <a:off x="3567066" y="2736486"/>
                <a:ext cx="149070" cy="112393"/>
              </a:xfrm>
              <a:custGeom>
                <a:rect b="b" l="l" r="r" t="t"/>
                <a:pathLst>
                  <a:path extrusionOk="0" h="7664" w="10165">
                    <a:moveTo>
                      <a:pt x="5087" y="0"/>
                    </a:moveTo>
                    <a:cubicBezTo>
                      <a:pt x="829" y="0"/>
                      <a:pt x="1" y="6218"/>
                      <a:pt x="226" y="7664"/>
                    </a:cubicBezTo>
                    <a:lnTo>
                      <a:pt x="1314" y="7664"/>
                    </a:lnTo>
                    <a:cubicBezTo>
                      <a:pt x="1314" y="7664"/>
                      <a:pt x="643" y="596"/>
                      <a:pt x="5297" y="596"/>
                    </a:cubicBezTo>
                    <a:cubicBezTo>
                      <a:pt x="9951" y="596"/>
                      <a:pt x="9163" y="7664"/>
                      <a:pt x="9163" y="7664"/>
                    </a:cubicBezTo>
                    <a:lnTo>
                      <a:pt x="9919" y="7664"/>
                    </a:lnTo>
                    <a:cubicBezTo>
                      <a:pt x="10165" y="5424"/>
                      <a:pt x="9798" y="0"/>
                      <a:pt x="5087" y="0"/>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31"/>
              <p:cNvSpPr/>
              <p:nvPr/>
            </p:nvSpPr>
            <p:spPr>
              <a:xfrm>
                <a:off x="3634144" y="2987229"/>
                <a:ext cx="30987" cy="64497"/>
              </a:xfrm>
              <a:custGeom>
                <a:rect b="b" l="l" r="r" t="t"/>
                <a:pathLst>
                  <a:path extrusionOk="0" h="4398" w="2113">
                    <a:moveTo>
                      <a:pt x="1055" y="0"/>
                    </a:moveTo>
                    <a:cubicBezTo>
                      <a:pt x="472" y="0"/>
                      <a:pt x="0" y="537"/>
                      <a:pt x="0" y="1200"/>
                    </a:cubicBezTo>
                    <a:cubicBezTo>
                      <a:pt x="0" y="1705"/>
                      <a:pt x="274" y="2135"/>
                      <a:pt x="663" y="2312"/>
                    </a:cubicBezTo>
                    <a:lnTo>
                      <a:pt x="957" y="4397"/>
                    </a:lnTo>
                    <a:lnTo>
                      <a:pt x="1558" y="4397"/>
                    </a:lnTo>
                    <a:lnTo>
                      <a:pt x="1558" y="2256"/>
                    </a:lnTo>
                    <a:cubicBezTo>
                      <a:pt x="1888" y="2052"/>
                      <a:pt x="2112" y="1656"/>
                      <a:pt x="2112" y="1200"/>
                    </a:cubicBezTo>
                    <a:cubicBezTo>
                      <a:pt x="2112" y="537"/>
                      <a:pt x="1639" y="0"/>
                      <a:pt x="105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31"/>
              <p:cNvSpPr/>
              <p:nvPr/>
            </p:nvSpPr>
            <p:spPr>
              <a:xfrm>
                <a:off x="3635200" y="2995574"/>
                <a:ext cx="23904" cy="18698"/>
              </a:xfrm>
              <a:custGeom>
                <a:rect b="b" l="l" r="r" t="t"/>
                <a:pathLst>
                  <a:path extrusionOk="0" h="1275" w="1630">
                    <a:moveTo>
                      <a:pt x="970" y="0"/>
                    </a:moveTo>
                    <a:cubicBezTo>
                      <a:pt x="0" y="0"/>
                      <a:pt x="399" y="1275"/>
                      <a:pt x="942" y="1275"/>
                    </a:cubicBezTo>
                    <a:cubicBezTo>
                      <a:pt x="956" y="1275"/>
                      <a:pt x="969" y="1274"/>
                      <a:pt x="983" y="1272"/>
                    </a:cubicBezTo>
                    <a:cubicBezTo>
                      <a:pt x="1551" y="1205"/>
                      <a:pt x="1629" y="8"/>
                      <a:pt x="983" y="0"/>
                    </a:cubicBezTo>
                    <a:cubicBezTo>
                      <a:pt x="979" y="0"/>
                      <a:pt x="975" y="0"/>
                      <a:pt x="97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31"/>
              <p:cNvSpPr/>
              <p:nvPr/>
            </p:nvSpPr>
            <p:spPr>
              <a:xfrm>
                <a:off x="3991486" y="3606622"/>
                <a:ext cx="268150" cy="21484"/>
              </a:xfrm>
              <a:custGeom>
                <a:rect b="b" l="l" r="r" t="t"/>
                <a:pathLst>
                  <a:path extrusionOk="0" h="1465" w="18285">
                    <a:moveTo>
                      <a:pt x="7551" y="0"/>
                    </a:moveTo>
                    <a:cubicBezTo>
                      <a:pt x="4800" y="0"/>
                      <a:pt x="2045" y="231"/>
                      <a:pt x="0" y="930"/>
                    </a:cubicBezTo>
                    <a:cubicBezTo>
                      <a:pt x="0" y="930"/>
                      <a:pt x="2568" y="1464"/>
                      <a:pt x="7849" y="1464"/>
                    </a:cubicBezTo>
                    <a:cubicBezTo>
                      <a:pt x="10590" y="1464"/>
                      <a:pt x="14062" y="1320"/>
                      <a:pt x="18285" y="883"/>
                    </a:cubicBezTo>
                    <a:cubicBezTo>
                      <a:pt x="18285" y="883"/>
                      <a:pt x="12927" y="0"/>
                      <a:pt x="7551" y="0"/>
                    </a:cubicBezTo>
                    <a:close/>
                  </a:path>
                </a:pathLst>
              </a:custGeom>
              <a:solidFill>
                <a:srgbClr val="1A163D">
                  <a:alpha val="3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31"/>
              <p:cNvSpPr/>
              <p:nvPr/>
            </p:nvSpPr>
            <p:spPr>
              <a:xfrm>
                <a:off x="3975252" y="3015181"/>
                <a:ext cx="277271" cy="565702"/>
              </a:xfrm>
              <a:custGeom>
                <a:rect b="b" l="l" r="r" t="t"/>
                <a:pathLst>
                  <a:path extrusionOk="0" h="38575" w="18907">
                    <a:moveTo>
                      <a:pt x="17064" y="0"/>
                    </a:moveTo>
                    <a:cubicBezTo>
                      <a:pt x="16531" y="1398"/>
                      <a:pt x="16020" y="2446"/>
                      <a:pt x="15753" y="2967"/>
                    </a:cubicBezTo>
                    <a:cubicBezTo>
                      <a:pt x="15629" y="3206"/>
                      <a:pt x="15558" y="3334"/>
                      <a:pt x="15558" y="3334"/>
                    </a:cubicBezTo>
                    <a:cubicBezTo>
                      <a:pt x="15454" y="3354"/>
                      <a:pt x="15340" y="3363"/>
                      <a:pt x="15222" y="3363"/>
                    </a:cubicBezTo>
                    <a:cubicBezTo>
                      <a:pt x="14628" y="3363"/>
                      <a:pt x="13932" y="3145"/>
                      <a:pt x="13932" y="3145"/>
                    </a:cubicBezTo>
                    <a:cubicBezTo>
                      <a:pt x="14331" y="2619"/>
                      <a:pt x="14515" y="1178"/>
                      <a:pt x="14515" y="1177"/>
                    </a:cubicBezTo>
                    <a:lnTo>
                      <a:pt x="14515" y="1177"/>
                    </a:lnTo>
                    <a:cubicBezTo>
                      <a:pt x="12763" y="2207"/>
                      <a:pt x="9093" y="2763"/>
                      <a:pt x="9093" y="2763"/>
                    </a:cubicBezTo>
                    <a:cubicBezTo>
                      <a:pt x="9093" y="2763"/>
                      <a:pt x="7703" y="4931"/>
                      <a:pt x="4838" y="9964"/>
                    </a:cubicBezTo>
                    <a:cubicBezTo>
                      <a:pt x="1974" y="14997"/>
                      <a:pt x="1" y="20974"/>
                      <a:pt x="1" y="20974"/>
                    </a:cubicBezTo>
                    <a:cubicBezTo>
                      <a:pt x="1" y="20974"/>
                      <a:pt x="1224" y="25896"/>
                      <a:pt x="1947" y="28983"/>
                    </a:cubicBezTo>
                    <a:cubicBezTo>
                      <a:pt x="2670" y="32070"/>
                      <a:pt x="4227" y="37823"/>
                      <a:pt x="4227" y="37823"/>
                    </a:cubicBezTo>
                    <a:cubicBezTo>
                      <a:pt x="4227" y="37823"/>
                      <a:pt x="4460" y="37788"/>
                      <a:pt x="4650" y="37665"/>
                    </a:cubicBezTo>
                    <a:cubicBezTo>
                      <a:pt x="4745" y="37602"/>
                      <a:pt x="4830" y="37520"/>
                      <a:pt x="4867" y="37407"/>
                    </a:cubicBezTo>
                    <a:cubicBezTo>
                      <a:pt x="4977" y="37073"/>
                      <a:pt x="6591" y="31705"/>
                      <a:pt x="6535" y="28648"/>
                    </a:cubicBezTo>
                    <a:cubicBezTo>
                      <a:pt x="6478" y="25591"/>
                      <a:pt x="5534" y="22364"/>
                      <a:pt x="4227" y="21254"/>
                    </a:cubicBezTo>
                    <a:cubicBezTo>
                      <a:pt x="4227" y="21254"/>
                      <a:pt x="7487" y="15948"/>
                      <a:pt x="10335" y="13058"/>
                    </a:cubicBezTo>
                    <a:cubicBezTo>
                      <a:pt x="10397" y="12996"/>
                      <a:pt x="10459" y="12935"/>
                      <a:pt x="10519" y="12876"/>
                    </a:cubicBezTo>
                    <a:lnTo>
                      <a:pt x="10537" y="12860"/>
                    </a:lnTo>
                    <a:lnTo>
                      <a:pt x="10537" y="12860"/>
                    </a:lnTo>
                    <a:cubicBezTo>
                      <a:pt x="10536" y="12873"/>
                      <a:pt x="10521" y="12941"/>
                      <a:pt x="10494" y="13052"/>
                    </a:cubicBezTo>
                    <a:lnTo>
                      <a:pt x="10493" y="13059"/>
                    </a:lnTo>
                    <a:cubicBezTo>
                      <a:pt x="10455" y="13222"/>
                      <a:pt x="10397" y="13479"/>
                      <a:pt x="10323" y="13808"/>
                    </a:cubicBezTo>
                    <a:cubicBezTo>
                      <a:pt x="9845" y="15897"/>
                      <a:pt x="8713" y="20852"/>
                      <a:pt x="8258" y="22782"/>
                    </a:cubicBezTo>
                    <a:lnTo>
                      <a:pt x="14014" y="38575"/>
                    </a:lnTo>
                    <a:cubicBezTo>
                      <a:pt x="14014" y="38575"/>
                      <a:pt x="14417" y="38479"/>
                      <a:pt x="14697" y="38219"/>
                    </a:cubicBezTo>
                    <a:cubicBezTo>
                      <a:pt x="14751" y="38170"/>
                      <a:pt x="14803" y="38110"/>
                      <a:pt x="14845" y="38046"/>
                    </a:cubicBezTo>
                    <a:cubicBezTo>
                      <a:pt x="14845" y="38046"/>
                      <a:pt x="15426" y="31445"/>
                      <a:pt x="14931" y="28453"/>
                    </a:cubicBezTo>
                    <a:cubicBezTo>
                      <a:pt x="14433" y="25436"/>
                      <a:pt x="13543" y="23635"/>
                      <a:pt x="12207" y="22198"/>
                    </a:cubicBezTo>
                    <a:cubicBezTo>
                      <a:pt x="12207" y="22198"/>
                      <a:pt x="13932" y="19585"/>
                      <a:pt x="15571" y="16442"/>
                    </a:cubicBezTo>
                    <a:cubicBezTo>
                      <a:pt x="17212" y="13302"/>
                      <a:pt x="18351" y="9409"/>
                      <a:pt x="18629" y="6544"/>
                    </a:cubicBezTo>
                    <a:cubicBezTo>
                      <a:pt x="18907" y="3679"/>
                      <a:pt x="17723" y="1130"/>
                      <a:pt x="1706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31"/>
              <p:cNvSpPr/>
              <p:nvPr/>
            </p:nvSpPr>
            <p:spPr>
              <a:xfrm>
                <a:off x="4019291" y="3176291"/>
                <a:ext cx="114270" cy="391248"/>
              </a:xfrm>
              <a:custGeom>
                <a:rect b="b" l="l" r="r" t="t"/>
                <a:pathLst>
                  <a:path extrusionOk="0" h="26679" w="7792">
                    <a:moveTo>
                      <a:pt x="7791" y="1"/>
                    </a:moveTo>
                    <a:lnTo>
                      <a:pt x="7517" y="1890"/>
                    </a:lnTo>
                    <a:cubicBezTo>
                      <a:pt x="7456" y="1949"/>
                      <a:pt x="7395" y="2011"/>
                      <a:pt x="7332" y="2073"/>
                    </a:cubicBezTo>
                    <a:cubicBezTo>
                      <a:pt x="4484" y="4962"/>
                      <a:pt x="1224" y="10268"/>
                      <a:pt x="1224" y="10268"/>
                    </a:cubicBezTo>
                    <a:cubicBezTo>
                      <a:pt x="2532" y="11378"/>
                      <a:pt x="3476" y="14605"/>
                      <a:pt x="3532" y="17663"/>
                    </a:cubicBezTo>
                    <a:cubicBezTo>
                      <a:pt x="3588" y="20720"/>
                      <a:pt x="1974" y="26088"/>
                      <a:pt x="1864" y="26421"/>
                    </a:cubicBezTo>
                    <a:cubicBezTo>
                      <a:pt x="1827" y="26534"/>
                      <a:pt x="1742" y="26616"/>
                      <a:pt x="1647" y="26679"/>
                    </a:cubicBezTo>
                    <a:lnTo>
                      <a:pt x="1538" y="26633"/>
                    </a:lnTo>
                    <a:cubicBezTo>
                      <a:pt x="1538" y="26633"/>
                      <a:pt x="2455" y="22778"/>
                      <a:pt x="2202" y="19553"/>
                    </a:cubicBezTo>
                    <a:cubicBezTo>
                      <a:pt x="1947" y="16328"/>
                      <a:pt x="1" y="10990"/>
                      <a:pt x="1" y="10990"/>
                    </a:cubicBezTo>
                    <a:cubicBezTo>
                      <a:pt x="1" y="10990"/>
                      <a:pt x="1057" y="8208"/>
                      <a:pt x="3282" y="5597"/>
                    </a:cubicBezTo>
                    <a:cubicBezTo>
                      <a:pt x="5506" y="2981"/>
                      <a:pt x="7791" y="1"/>
                      <a:pt x="7791" y="1"/>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31"/>
              <p:cNvSpPr/>
              <p:nvPr/>
            </p:nvSpPr>
            <p:spPr>
              <a:xfrm>
                <a:off x="4138767" y="3015166"/>
                <a:ext cx="113756" cy="560496"/>
              </a:xfrm>
              <a:custGeom>
                <a:rect b="b" l="l" r="r" t="t"/>
                <a:pathLst>
                  <a:path extrusionOk="0" h="38220" w="7757">
                    <a:moveTo>
                      <a:pt x="7479" y="6545"/>
                    </a:moveTo>
                    <a:cubicBezTo>
                      <a:pt x="7201" y="9410"/>
                      <a:pt x="6062" y="13303"/>
                      <a:pt x="4421" y="16443"/>
                    </a:cubicBezTo>
                    <a:cubicBezTo>
                      <a:pt x="2782" y="19586"/>
                      <a:pt x="1057" y="22199"/>
                      <a:pt x="1057" y="22199"/>
                    </a:cubicBezTo>
                    <a:cubicBezTo>
                      <a:pt x="2393" y="23636"/>
                      <a:pt x="3283" y="25437"/>
                      <a:pt x="3781" y="28454"/>
                    </a:cubicBezTo>
                    <a:cubicBezTo>
                      <a:pt x="4276" y="31446"/>
                      <a:pt x="3695" y="38047"/>
                      <a:pt x="3695" y="38047"/>
                    </a:cubicBezTo>
                    <a:cubicBezTo>
                      <a:pt x="3653" y="38111"/>
                      <a:pt x="3601" y="38171"/>
                      <a:pt x="3547" y="38220"/>
                    </a:cubicBezTo>
                    <a:cubicBezTo>
                      <a:pt x="3348" y="36770"/>
                      <a:pt x="2425" y="30000"/>
                      <a:pt x="2000" y="27426"/>
                    </a:cubicBezTo>
                    <a:cubicBezTo>
                      <a:pt x="1525" y="24534"/>
                      <a:pt x="0" y="22422"/>
                      <a:pt x="0" y="22422"/>
                    </a:cubicBezTo>
                    <a:cubicBezTo>
                      <a:pt x="0" y="22422"/>
                      <a:pt x="5366" y="11243"/>
                      <a:pt x="5596" y="8397"/>
                    </a:cubicBezTo>
                    <a:cubicBezTo>
                      <a:pt x="5753" y="6468"/>
                      <a:pt x="5363" y="4862"/>
                      <a:pt x="4603" y="2968"/>
                    </a:cubicBezTo>
                    <a:cubicBezTo>
                      <a:pt x="4870" y="2446"/>
                      <a:pt x="5381" y="1398"/>
                      <a:pt x="5914" y="0"/>
                    </a:cubicBezTo>
                    <a:cubicBezTo>
                      <a:pt x="6573" y="1131"/>
                      <a:pt x="7757" y="3680"/>
                      <a:pt x="7479" y="6545"/>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31"/>
              <p:cNvSpPr/>
              <p:nvPr/>
            </p:nvSpPr>
            <p:spPr>
              <a:xfrm>
                <a:off x="3939806" y="2684235"/>
                <a:ext cx="135622" cy="133745"/>
              </a:xfrm>
              <a:custGeom>
                <a:rect b="b" l="l" r="r" t="t"/>
                <a:pathLst>
                  <a:path extrusionOk="0" h="9120" w="9248">
                    <a:moveTo>
                      <a:pt x="8904" y="3734"/>
                    </a:moveTo>
                    <a:cubicBezTo>
                      <a:pt x="8790" y="4074"/>
                      <a:pt x="8622" y="4335"/>
                      <a:pt x="8437" y="4535"/>
                    </a:cubicBezTo>
                    <a:cubicBezTo>
                      <a:pt x="8099" y="4901"/>
                      <a:pt x="7703" y="5064"/>
                      <a:pt x="7487" y="5130"/>
                    </a:cubicBezTo>
                    <a:cubicBezTo>
                      <a:pt x="7385" y="5160"/>
                      <a:pt x="7319" y="5172"/>
                      <a:pt x="7319" y="5172"/>
                    </a:cubicBezTo>
                    <a:cubicBezTo>
                      <a:pt x="7319" y="5172"/>
                      <a:pt x="7048" y="6360"/>
                      <a:pt x="6402" y="7507"/>
                    </a:cubicBezTo>
                    <a:cubicBezTo>
                      <a:pt x="6398" y="7515"/>
                      <a:pt x="6393" y="7521"/>
                      <a:pt x="6389" y="7528"/>
                    </a:cubicBezTo>
                    <a:cubicBezTo>
                      <a:pt x="6167" y="7910"/>
                      <a:pt x="5790" y="8220"/>
                      <a:pt x="5344" y="8461"/>
                    </a:cubicBezTo>
                    <a:cubicBezTo>
                      <a:pt x="4469" y="8929"/>
                      <a:pt x="3327" y="9120"/>
                      <a:pt x="2585" y="9009"/>
                    </a:cubicBezTo>
                    <a:cubicBezTo>
                      <a:pt x="1459" y="8842"/>
                      <a:pt x="667" y="7821"/>
                      <a:pt x="269" y="5402"/>
                    </a:cubicBezTo>
                    <a:cubicBezTo>
                      <a:pt x="224" y="5126"/>
                      <a:pt x="186" y="4851"/>
                      <a:pt x="153" y="4583"/>
                    </a:cubicBezTo>
                    <a:cubicBezTo>
                      <a:pt x="153" y="4581"/>
                      <a:pt x="153" y="4578"/>
                      <a:pt x="151" y="4575"/>
                    </a:cubicBezTo>
                    <a:cubicBezTo>
                      <a:pt x="52" y="3756"/>
                      <a:pt x="6" y="2983"/>
                      <a:pt x="4" y="2320"/>
                    </a:cubicBezTo>
                    <a:cubicBezTo>
                      <a:pt x="1" y="1352"/>
                      <a:pt x="91" y="621"/>
                      <a:pt x="242" y="337"/>
                    </a:cubicBezTo>
                    <a:cubicBezTo>
                      <a:pt x="589" y="590"/>
                      <a:pt x="1230" y="701"/>
                      <a:pt x="2398" y="687"/>
                    </a:cubicBezTo>
                    <a:cubicBezTo>
                      <a:pt x="3778" y="672"/>
                      <a:pt x="4957" y="333"/>
                      <a:pt x="5523" y="136"/>
                    </a:cubicBezTo>
                    <a:cubicBezTo>
                      <a:pt x="5752" y="56"/>
                      <a:pt x="5882" y="0"/>
                      <a:pt x="5882" y="0"/>
                    </a:cubicBezTo>
                    <a:cubicBezTo>
                      <a:pt x="5882" y="0"/>
                      <a:pt x="6484" y="808"/>
                      <a:pt x="6881" y="1732"/>
                    </a:cubicBezTo>
                    <a:cubicBezTo>
                      <a:pt x="7277" y="2654"/>
                      <a:pt x="7487" y="4004"/>
                      <a:pt x="7487" y="4004"/>
                    </a:cubicBezTo>
                    <a:cubicBezTo>
                      <a:pt x="7487" y="4004"/>
                      <a:pt x="7916" y="3060"/>
                      <a:pt x="8175" y="2650"/>
                    </a:cubicBezTo>
                    <a:lnTo>
                      <a:pt x="8175" y="2545"/>
                    </a:lnTo>
                    <a:cubicBezTo>
                      <a:pt x="8185" y="2530"/>
                      <a:pt x="8194" y="2516"/>
                      <a:pt x="8204" y="2503"/>
                    </a:cubicBezTo>
                    <a:cubicBezTo>
                      <a:pt x="8362" y="2280"/>
                      <a:pt x="8526" y="2121"/>
                      <a:pt x="8674" y="2128"/>
                    </a:cubicBezTo>
                    <a:cubicBezTo>
                      <a:pt x="8758" y="2131"/>
                      <a:pt x="8834" y="2146"/>
                      <a:pt x="8898" y="2173"/>
                    </a:cubicBezTo>
                    <a:cubicBezTo>
                      <a:pt x="9194" y="2296"/>
                      <a:pt x="9248" y="2704"/>
                      <a:pt x="8904" y="3734"/>
                    </a:cubicBezTo>
                    <a:close/>
                  </a:path>
                </a:pathLst>
              </a:custGeom>
              <a:solidFill>
                <a:srgbClr val="FDBB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31"/>
              <p:cNvSpPr/>
              <p:nvPr/>
            </p:nvSpPr>
            <p:spPr>
              <a:xfrm>
                <a:off x="4018176" y="2684235"/>
                <a:ext cx="52119" cy="124095"/>
              </a:xfrm>
              <a:custGeom>
                <a:rect b="b" l="l" r="r" t="t"/>
                <a:pathLst>
                  <a:path extrusionOk="0" h="8462" w="3554">
                    <a:moveTo>
                      <a:pt x="3554" y="2173"/>
                    </a:moveTo>
                    <a:cubicBezTo>
                      <a:pt x="3271" y="2833"/>
                      <a:pt x="3146" y="3845"/>
                      <a:pt x="3093" y="4535"/>
                    </a:cubicBezTo>
                    <a:cubicBezTo>
                      <a:pt x="2755" y="4901"/>
                      <a:pt x="2359" y="5064"/>
                      <a:pt x="2143" y="5130"/>
                    </a:cubicBezTo>
                    <a:cubicBezTo>
                      <a:pt x="2041" y="5160"/>
                      <a:pt x="1975" y="5172"/>
                      <a:pt x="1975" y="5172"/>
                    </a:cubicBezTo>
                    <a:cubicBezTo>
                      <a:pt x="1975" y="5172"/>
                      <a:pt x="1704" y="6360"/>
                      <a:pt x="1058" y="7507"/>
                    </a:cubicBezTo>
                    <a:cubicBezTo>
                      <a:pt x="1054" y="7515"/>
                      <a:pt x="1049" y="7521"/>
                      <a:pt x="1045" y="7528"/>
                    </a:cubicBezTo>
                    <a:cubicBezTo>
                      <a:pt x="823" y="7910"/>
                      <a:pt x="446" y="8220"/>
                      <a:pt x="0" y="8461"/>
                    </a:cubicBezTo>
                    <a:cubicBezTo>
                      <a:pt x="1938" y="5966"/>
                      <a:pt x="1348" y="2091"/>
                      <a:pt x="179" y="136"/>
                    </a:cubicBezTo>
                    <a:cubicBezTo>
                      <a:pt x="409" y="56"/>
                      <a:pt x="538" y="0"/>
                      <a:pt x="538" y="0"/>
                    </a:cubicBezTo>
                    <a:cubicBezTo>
                      <a:pt x="538" y="0"/>
                      <a:pt x="1140" y="808"/>
                      <a:pt x="1537" y="1732"/>
                    </a:cubicBezTo>
                    <a:cubicBezTo>
                      <a:pt x="1933" y="2654"/>
                      <a:pt x="2143" y="4004"/>
                      <a:pt x="2143" y="4004"/>
                    </a:cubicBezTo>
                    <a:cubicBezTo>
                      <a:pt x="2143" y="4004"/>
                      <a:pt x="2572" y="3060"/>
                      <a:pt x="2831" y="2650"/>
                    </a:cubicBezTo>
                    <a:lnTo>
                      <a:pt x="2831" y="2545"/>
                    </a:lnTo>
                    <a:cubicBezTo>
                      <a:pt x="2841" y="2530"/>
                      <a:pt x="2850" y="2516"/>
                      <a:pt x="2860" y="2503"/>
                    </a:cubicBezTo>
                    <a:cubicBezTo>
                      <a:pt x="3018" y="2280"/>
                      <a:pt x="3182" y="2121"/>
                      <a:pt x="3330" y="2127"/>
                    </a:cubicBezTo>
                    <a:cubicBezTo>
                      <a:pt x="3415" y="2130"/>
                      <a:pt x="3490" y="2146"/>
                      <a:pt x="3554" y="2173"/>
                    </a:cubicBezTo>
                    <a:close/>
                  </a:path>
                </a:pathLst>
              </a:custGeom>
              <a:solidFill>
                <a:srgbClr val="FDBB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31"/>
              <p:cNvSpPr/>
              <p:nvPr/>
            </p:nvSpPr>
            <p:spPr>
              <a:xfrm>
                <a:off x="4031155" y="2782095"/>
                <a:ext cx="220151" cy="282419"/>
              </a:xfrm>
              <a:custGeom>
                <a:rect b="b" l="l" r="r" t="t"/>
                <a:pathLst>
                  <a:path extrusionOk="0" h="19258" w="15012">
                    <a:moveTo>
                      <a:pt x="13706" y="14625"/>
                    </a:moveTo>
                    <a:cubicBezTo>
                      <a:pt x="13555" y="15075"/>
                      <a:pt x="13404" y="15499"/>
                      <a:pt x="13252" y="15893"/>
                    </a:cubicBezTo>
                    <a:cubicBezTo>
                      <a:pt x="12476" y="17930"/>
                      <a:pt x="11746" y="19227"/>
                      <a:pt x="11746" y="19227"/>
                    </a:cubicBezTo>
                    <a:cubicBezTo>
                      <a:pt x="11625" y="19253"/>
                      <a:pt x="11490" y="19258"/>
                      <a:pt x="11350" y="19256"/>
                    </a:cubicBezTo>
                    <a:lnTo>
                      <a:pt x="11348" y="19256"/>
                    </a:lnTo>
                    <a:cubicBezTo>
                      <a:pt x="10767" y="19242"/>
                      <a:pt x="10120" y="19039"/>
                      <a:pt x="10120" y="19039"/>
                    </a:cubicBezTo>
                    <a:cubicBezTo>
                      <a:pt x="10449" y="18607"/>
                      <a:pt x="10631" y="17553"/>
                      <a:pt x="10686" y="17194"/>
                    </a:cubicBezTo>
                    <a:lnTo>
                      <a:pt x="10686" y="17190"/>
                    </a:lnTo>
                    <a:cubicBezTo>
                      <a:pt x="10698" y="17115"/>
                      <a:pt x="10703" y="17071"/>
                      <a:pt x="10703" y="17071"/>
                    </a:cubicBezTo>
                    <a:cubicBezTo>
                      <a:pt x="10642" y="17107"/>
                      <a:pt x="10580" y="17141"/>
                      <a:pt x="10516" y="17175"/>
                    </a:cubicBezTo>
                    <a:cubicBezTo>
                      <a:pt x="10280" y="17300"/>
                      <a:pt x="10017" y="17418"/>
                      <a:pt x="9737" y="17527"/>
                    </a:cubicBezTo>
                    <a:cubicBezTo>
                      <a:pt x="7872" y="18265"/>
                      <a:pt x="5281" y="18657"/>
                      <a:pt x="5281" y="18657"/>
                    </a:cubicBezTo>
                    <a:cubicBezTo>
                      <a:pt x="5281" y="18657"/>
                      <a:pt x="4585" y="16015"/>
                      <a:pt x="3751" y="14347"/>
                    </a:cubicBezTo>
                    <a:cubicBezTo>
                      <a:pt x="3017" y="12879"/>
                      <a:pt x="2005" y="10787"/>
                      <a:pt x="1432" y="9673"/>
                    </a:cubicBezTo>
                    <a:cubicBezTo>
                      <a:pt x="1353" y="9521"/>
                      <a:pt x="1284" y="9386"/>
                      <a:pt x="1224" y="9274"/>
                    </a:cubicBezTo>
                    <a:cubicBezTo>
                      <a:pt x="727" y="8342"/>
                      <a:pt x="25" y="6618"/>
                      <a:pt x="2" y="4810"/>
                    </a:cubicBezTo>
                    <a:cubicBezTo>
                      <a:pt x="0" y="4639"/>
                      <a:pt x="8" y="4483"/>
                      <a:pt x="16" y="4333"/>
                    </a:cubicBezTo>
                    <a:cubicBezTo>
                      <a:pt x="16" y="4323"/>
                      <a:pt x="18" y="4315"/>
                      <a:pt x="18" y="4306"/>
                    </a:cubicBezTo>
                    <a:cubicBezTo>
                      <a:pt x="120" y="2871"/>
                      <a:pt x="722" y="2278"/>
                      <a:pt x="975" y="2002"/>
                    </a:cubicBezTo>
                    <a:lnTo>
                      <a:pt x="1946" y="779"/>
                    </a:lnTo>
                    <a:cubicBezTo>
                      <a:pt x="2282" y="497"/>
                      <a:pt x="2779" y="318"/>
                      <a:pt x="3364" y="228"/>
                    </a:cubicBezTo>
                    <a:cubicBezTo>
                      <a:pt x="4831" y="0"/>
                      <a:pt x="6860" y="354"/>
                      <a:pt x="8312" y="1168"/>
                    </a:cubicBezTo>
                    <a:cubicBezTo>
                      <a:pt x="9432" y="1796"/>
                      <a:pt x="10933" y="3221"/>
                      <a:pt x="12170" y="4672"/>
                    </a:cubicBezTo>
                    <a:cubicBezTo>
                      <a:pt x="12172" y="4673"/>
                      <a:pt x="12172" y="4673"/>
                      <a:pt x="12175" y="4675"/>
                    </a:cubicBezTo>
                    <a:cubicBezTo>
                      <a:pt x="13175" y="5851"/>
                      <a:pt x="14006" y="7043"/>
                      <a:pt x="14317" y="7838"/>
                    </a:cubicBezTo>
                    <a:cubicBezTo>
                      <a:pt x="15011" y="9614"/>
                      <a:pt x="14623" y="11873"/>
                      <a:pt x="13706" y="1462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31"/>
              <p:cNvSpPr/>
              <p:nvPr/>
            </p:nvSpPr>
            <p:spPr>
              <a:xfrm>
                <a:off x="4031389" y="2785424"/>
                <a:ext cx="49568" cy="60214"/>
              </a:xfrm>
              <a:custGeom>
                <a:rect b="b" l="l" r="r" t="t"/>
                <a:pathLst>
                  <a:path extrusionOk="0" h="4106" w="3380">
                    <a:moveTo>
                      <a:pt x="3349" y="1"/>
                    </a:moveTo>
                    <a:cubicBezTo>
                      <a:pt x="3379" y="644"/>
                      <a:pt x="3073" y="1485"/>
                      <a:pt x="2444" y="2139"/>
                    </a:cubicBezTo>
                    <a:cubicBezTo>
                      <a:pt x="1631" y="2985"/>
                      <a:pt x="905" y="3871"/>
                      <a:pt x="0" y="4106"/>
                    </a:cubicBezTo>
                    <a:cubicBezTo>
                      <a:pt x="0" y="4096"/>
                      <a:pt x="2" y="4088"/>
                      <a:pt x="2" y="4079"/>
                    </a:cubicBezTo>
                    <a:cubicBezTo>
                      <a:pt x="104" y="2644"/>
                      <a:pt x="706" y="2051"/>
                      <a:pt x="959" y="1775"/>
                    </a:cubicBezTo>
                    <a:lnTo>
                      <a:pt x="1930" y="553"/>
                    </a:lnTo>
                    <a:cubicBezTo>
                      <a:pt x="2266" y="270"/>
                      <a:pt x="2763" y="91"/>
                      <a:pt x="3349" y="1"/>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31"/>
              <p:cNvSpPr/>
              <p:nvPr/>
            </p:nvSpPr>
            <p:spPr>
              <a:xfrm>
                <a:off x="4033487" y="2759452"/>
                <a:ext cx="26338" cy="52618"/>
              </a:xfrm>
              <a:custGeom>
                <a:rect b="b" l="l" r="r" t="t"/>
                <a:pathLst>
                  <a:path extrusionOk="0" h="3588" w="1796">
                    <a:moveTo>
                      <a:pt x="1786" y="2399"/>
                    </a:moveTo>
                    <a:cubicBezTo>
                      <a:pt x="1744" y="2858"/>
                      <a:pt x="1034" y="3588"/>
                      <a:pt x="887" y="3588"/>
                    </a:cubicBezTo>
                    <a:cubicBezTo>
                      <a:pt x="799" y="3588"/>
                      <a:pt x="534" y="3219"/>
                      <a:pt x="279" y="2833"/>
                    </a:cubicBezTo>
                    <a:cubicBezTo>
                      <a:pt x="183" y="2683"/>
                      <a:pt x="86" y="2534"/>
                      <a:pt x="0" y="2399"/>
                    </a:cubicBezTo>
                    <a:cubicBezTo>
                      <a:pt x="4" y="2392"/>
                      <a:pt x="10" y="2386"/>
                      <a:pt x="14" y="2378"/>
                    </a:cubicBezTo>
                    <a:cubicBezTo>
                      <a:pt x="660" y="1231"/>
                      <a:pt x="931" y="43"/>
                      <a:pt x="931" y="43"/>
                    </a:cubicBezTo>
                    <a:cubicBezTo>
                      <a:pt x="931" y="43"/>
                      <a:pt x="997" y="31"/>
                      <a:pt x="1099" y="1"/>
                    </a:cubicBezTo>
                    <a:cubicBezTo>
                      <a:pt x="1271" y="488"/>
                      <a:pt x="1540" y="1266"/>
                      <a:pt x="1684" y="1818"/>
                    </a:cubicBezTo>
                    <a:cubicBezTo>
                      <a:pt x="1754" y="2080"/>
                      <a:pt x="1795" y="2292"/>
                      <a:pt x="1786" y="2399"/>
                    </a:cubicBezTo>
                    <a:close/>
                  </a:path>
                </a:pathLst>
              </a:custGeom>
              <a:solidFill>
                <a:srgbClr val="FDBB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31"/>
              <p:cNvSpPr/>
              <p:nvPr/>
            </p:nvSpPr>
            <p:spPr>
              <a:xfrm>
                <a:off x="4033487" y="2759452"/>
                <a:ext cx="24711" cy="41546"/>
              </a:xfrm>
              <a:custGeom>
                <a:rect b="b" l="l" r="r" t="t"/>
                <a:pathLst>
                  <a:path extrusionOk="0" h="2833" w="1685">
                    <a:moveTo>
                      <a:pt x="1684" y="1818"/>
                    </a:moveTo>
                    <a:cubicBezTo>
                      <a:pt x="1198" y="2108"/>
                      <a:pt x="647" y="2536"/>
                      <a:pt x="279" y="2832"/>
                    </a:cubicBezTo>
                    <a:cubicBezTo>
                      <a:pt x="183" y="2683"/>
                      <a:pt x="86" y="2534"/>
                      <a:pt x="0" y="2398"/>
                    </a:cubicBezTo>
                    <a:cubicBezTo>
                      <a:pt x="4" y="2392"/>
                      <a:pt x="10" y="2384"/>
                      <a:pt x="14" y="2378"/>
                    </a:cubicBezTo>
                    <a:cubicBezTo>
                      <a:pt x="660" y="1231"/>
                      <a:pt x="931" y="43"/>
                      <a:pt x="931" y="43"/>
                    </a:cubicBezTo>
                    <a:cubicBezTo>
                      <a:pt x="931" y="43"/>
                      <a:pt x="997" y="31"/>
                      <a:pt x="1099" y="1"/>
                    </a:cubicBezTo>
                    <a:cubicBezTo>
                      <a:pt x="1271" y="488"/>
                      <a:pt x="1540" y="1266"/>
                      <a:pt x="1684" y="1818"/>
                    </a:cubicBezTo>
                    <a:close/>
                  </a:path>
                </a:pathLst>
              </a:custGeom>
              <a:solidFill>
                <a:srgbClr val="FDBB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31"/>
              <p:cNvSpPr/>
              <p:nvPr/>
            </p:nvSpPr>
            <p:spPr>
              <a:xfrm>
                <a:off x="4059502" y="2689661"/>
                <a:ext cx="42074" cy="32351"/>
              </a:xfrm>
              <a:custGeom>
                <a:rect b="b" l="l" r="r" t="t"/>
                <a:pathLst>
                  <a:path extrusionOk="0" h="2206" w="2869">
                    <a:moveTo>
                      <a:pt x="0" y="1766"/>
                    </a:moveTo>
                    <a:cubicBezTo>
                      <a:pt x="0" y="1766"/>
                      <a:pt x="1867" y="1"/>
                      <a:pt x="2367" y="379"/>
                    </a:cubicBezTo>
                    <a:cubicBezTo>
                      <a:pt x="2868" y="756"/>
                      <a:pt x="0" y="2206"/>
                      <a:pt x="0" y="2206"/>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31"/>
              <p:cNvSpPr/>
              <p:nvPr/>
            </p:nvSpPr>
            <p:spPr>
              <a:xfrm>
                <a:off x="4067245" y="2714063"/>
                <a:ext cx="48087" cy="10852"/>
              </a:xfrm>
              <a:custGeom>
                <a:rect b="b" l="l" r="r" t="t"/>
                <a:pathLst>
                  <a:path extrusionOk="0" h="740" w="3279">
                    <a:moveTo>
                      <a:pt x="0" y="261"/>
                    </a:moveTo>
                    <a:cubicBezTo>
                      <a:pt x="0" y="261"/>
                      <a:pt x="1069" y="739"/>
                      <a:pt x="2173" y="542"/>
                    </a:cubicBezTo>
                    <a:cubicBezTo>
                      <a:pt x="3278" y="344"/>
                      <a:pt x="2264" y="0"/>
                      <a:pt x="362" y="5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31"/>
              <p:cNvSpPr/>
              <p:nvPr/>
            </p:nvSpPr>
            <p:spPr>
              <a:xfrm>
                <a:off x="3792702" y="2877725"/>
                <a:ext cx="20179" cy="38628"/>
              </a:xfrm>
              <a:custGeom>
                <a:rect b="b" l="l" r="r" t="t"/>
                <a:pathLst>
                  <a:path extrusionOk="0" h="2634" w="1376">
                    <a:moveTo>
                      <a:pt x="0" y="1780"/>
                    </a:moveTo>
                    <a:cubicBezTo>
                      <a:pt x="0" y="1780"/>
                      <a:pt x="636" y="2530"/>
                      <a:pt x="1245" y="2633"/>
                    </a:cubicBezTo>
                    <a:cubicBezTo>
                      <a:pt x="1245" y="2633"/>
                      <a:pt x="1339" y="906"/>
                      <a:pt x="1376" y="215"/>
                    </a:cubicBezTo>
                    <a:lnTo>
                      <a:pt x="1231" y="0"/>
                    </a:lnTo>
                    <a:close/>
                  </a:path>
                </a:pathLst>
              </a:custGeom>
              <a:solidFill>
                <a:srgbClr val="FFBD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31"/>
              <p:cNvSpPr/>
              <p:nvPr/>
            </p:nvSpPr>
            <p:spPr>
              <a:xfrm>
                <a:off x="3810945" y="2843248"/>
                <a:ext cx="241797" cy="166374"/>
              </a:xfrm>
              <a:custGeom>
                <a:rect b="b" l="l" r="r" t="t"/>
                <a:pathLst>
                  <a:path extrusionOk="0" h="11345" w="16488">
                    <a:moveTo>
                      <a:pt x="16488" y="5618"/>
                    </a:moveTo>
                    <a:cubicBezTo>
                      <a:pt x="14930" y="7508"/>
                      <a:pt x="10954" y="10455"/>
                      <a:pt x="8452" y="10900"/>
                    </a:cubicBezTo>
                    <a:cubicBezTo>
                      <a:pt x="5950" y="11344"/>
                      <a:pt x="4754" y="10428"/>
                      <a:pt x="3448" y="9314"/>
                    </a:cubicBezTo>
                    <a:cubicBezTo>
                      <a:pt x="2141" y="8204"/>
                      <a:pt x="0" y="5146"/>
                      <a:pt x="0" y="4985"/>
                    </a:cubicBezTo>
                    <a:lnTo>
                      <a:pt x="54" y="3983"/>
                    </a:lnTo>
                    <a:lnTo>
                      <a:pt x="132" y="2566"/>
                    </a:lnTo>
                    <a:cubicBezTo>
                      <a:pt x="132" y="2566"/>
                      <a:pt x="2001" y="4227"/>
                      <a:pt x="3310" y="4985"/>
                    </a:cubicBezTo>
                    <a:cubicBezTo>
                      <a:pt x="4615" y="5743"/>
                      <a:pt x="7117" y="7202"/>
                      <a:pt x="7339" y="7202"/>
                    </a:cubicBezTo>
                    <a:cubicBezTo>
                      <a:pt x="7563" y="7202"/>
                      <a:pt x="9621" y="6007"/>
                      <a:pt x="11317" y="4343"/>
                    </a:cubicBezTo>
                    <a:cubicBezTo>
                      <a:pt x="13012" y="2680"/>
                      <a:pt x="15022" y="1"/>
                      <a:pt x="15022" y="1"/>
                    </a:cubicBezTo>
                    <a:cubicBezTo>
                      <a:pt x="15022" y="1"/>
                      <a:pt x="15026" y="51"/>
                      <a:pt x="15033" y="136"/>
                    </a:cubicBezTo>
                    <a:cubicBezTo>
                      <a:pt x="15024" y="295"/>
                      <a:pt x="15016" y="460"/>
                      <a:pt x="15018" y="640"/>
                    </a:cubicBezTo>
                    <a:cubicBezTo>
                      <a:pt x="15033" y="1781"/>
                      <a:pt x="15316" y="2891"/>
                      <a:pt x="15653" y="3786"/>
                    </a:cubicBezTo>
                    <a:cubicBezTo>
                      <a:pt x="15846" y="4310"/>
                      <a:pt x="16056" y="4761"/>
                      <a:pt x="16240" y="5104"/>
                    </a:cubicBezTo>
                    <a:cubicBezTo>
                      <a:pt x="16300" y="5216"/>
                      <a:pt x="16369" y="5351"/>
                      <a:pt x="16448" y="5503"/>
                    </a:cubicBezTo>
                    <a:cubicBezTo>
                      <a:pt x="16473" y="5576"/>
                      <a:pt x="16488" y="5618"/>
                      <a:pt x="16488" y="561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31"/>
              <p:cNvSpPr/>
              <p:nvPr/>
            </p:nvSpPr>
            <p:spPr>
              <a:xfrm>
                <a:off x="3936126" y="2642571"/>
                <a:ext cx="123597" cy="100382"/>
              </a:xfrm>
              <a:custGeom>
                <a:rect b="b" l="l" r="r" t="t"/>
                <a:pathLst>
                  <a:path extrusionOk="0" h="6845" w="8428">
                    <a:moveTo>
                      <a:pt x="3638" y="0"/>
                    </a:moveTo>
                    <a:cubicBezTo>
                      <a:pt x="3546" y="0"/>
                      <a:pt x="3452" y="2"/>
                      <a:pt x="3357" y="6"/>
                    </a:cubicBezTo>
                    <a:cubicBezTo>
                      <a:pt x="709" y="110"/>
                      <a:pt x="0" y="1501"/>
                      <a:pt x="125" y="2494"/>
                    </a:cubicBezTo>
                    <a:cubicBezTo>
                      <a:pt x="162" y="2787"/>
                      <a:pt x="263" y="3012"/>
                      <a:pt x="493" y="3178"/>
                    </a:cubicBezTo>
                    <a:cubicBezTo>
                      <a:pt x="824" y="3418"/>
                      <a:pt x="1421" y="3531"/>
                      <a:pt x="2489" y="3531"/>
                    </a:cubicBezTo>
                    <a:cubicBezTo>
                      <a:pt x="2541" y="3531"/>
                      <a:pt x="2594" y="3531"/>
                      <a:pt x="2648" y="3530"/>
                    </a:cubicBezTo>
                    <a:cubicBezTo>
                      <a:pt x="4587" y="3509"/>
                      <a:pt x="6131" y="2841"/>
                      <a:pt x="6131" y="2841"/>
                    </a:cubicBezTo>
                    <a:cubicBezTo>
                      <a:pt x="6131" y="2841"/>
                      <a:pt x="6736" y="3648"/>
                      <a:pt x="7132" y="4573"/>
                    </a:cubicBezTo>
                    <a:cubicBezTo>
                      <a:pt x="7528" y="5496"/>
                      <a:pt x="7737" y="6845"/>
                      <a:pt x="7737" y="6845"/>
                    </a:cubicBezTo>
                    <a:cubicBezTo>
                      <a:pt x="7737" y="6845"/>
                      <a:pt x="8168" y="5900"/>
                      <a:pt x="8426" y="5490"/>
                    </a:cubicBezTo>
                    <a:cubicBezTo>
                      <a:pt x="8426" y="5490"/>
                      <a:pt x="8428" y="5451"/>
                      <a:pt x="8428" y="5384"/>
                    </a:cubicBezTo>
                    <a:cubicBezTo>
                      <a:pt x="8425" y="4936"/>
                      <a:pt x="8393" y="3149"/>
                      <a:pt x="7951" y="2278"/>
                    </a:cubicBezTo>
                    <a:cubicBezTo>
                      <a:pt x="7463" y="1314"/>
                      <a:pt x="6107" y="0"/>
                      <a:pt x="3638" y="0"/>
                    </a:cubicBezTo>
                    <a:close/>
                  </a:path>
                </a:pathLst>
              </a:custGeom>
              <a:solidFill>
                <a:srgbClr val="5118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31"/>
              <p:cNvSpPr/>
              <p:nvPr/>
            </p:nvSpPr>
            <p:spPr>
              <a:xfrm>
                <a:off x="3939850" y="2706144"/>
                <a:ext cx="120502" cy="46899"/>
              </a:xfrm>
              <a:custGeom>
                <a:rect b="b" l="l" r="r" t="t"/>
                <a:pathLst>
                  <a:path extrusionOk="0" h="3198" w="8217">
                    <a:moveTo>
                      <a:pt x="8201" y="1009"/>
                    </a:moveTo>
                    <a:cubicBezTo>
                      <a:pt x="8197" y="1077"/>
                      <a:pt x="8187" y="1130"/>
                      <a:pt x="8172" y="1155"/>
                    </a:cubicBezTo>
                    <a:cubicBezTo>
                      <a:pt x="8172" y="1155"/>
                      <a:pt x="7651" y="2384"/>
                      <a:pt x="7484" y="2510"/>
                    </a:cubicBezTo>
                    <a:cubicBezTo>
                      <a:pt x="7448" y="2537"/>
                      <a:pt x="7286" y="2583"/>
                      <a:pt x="7030" y="2635"/>
                    </a:cubicBezTo>
                    <a:cubicBezTo>
                      <a:pt x="6079" y="2833"/>
                      <a:pt x="3854" y="3162"/>
                      <a:pt x="2228" y="3178"/>
                    </a:cubicBezTo>
                    <a:cubicBezTo>
                      <a:pt x="165" y="3197"/>
                      <a:pt x="150" y="3091"/>
                      <a:pt x="150" y="3091"/>
                    </a:cubicBezTo>
                    <a:cubicBezTo>
                      <a:pt x="150" y="3091"/>
                      <a:pt x="150" y="3091"/>
                      <a:pt x="150" y="3089"/>
                    </a:cubicBezTo>
                    <a:cubicBezTo>
                      <a:pt x="150" y="3087"/>
                      <a:pt x="150" y="3084"/>
                      <a:pt x="148" y="3081"/>
                    </a:cubicBezTo>
                    <a:cubicBezTo>
                      <a:pt x="49" y="2261"/>
                      <a:pt x="3" y="1489"/>
                      <a:pt x="1" y="826"/>
                    </a:cubicBezTo>
                    <a:cubicBezTo>
                      <a:pt x="719" y="846"/>
                      <a:pt x="3994" y="909"/>
                      <a:pt x="6614" y="398"/>
                    </a:cubicBezTo>
                    <a:cubicBezTo>
                      <a:pt x="6753" y="371"/>
                      <a:pt x="6892" y="341"/>
                      <a:pt x="7030" y="311"/>
                    </a:cubicBezTo>
                    <a:cubicBezTo>
                      <a:pt x="7419" y="222"/>
                      <a:pt x="7790" y="119"/>
                      <a:pt x="8130" y="1"/>
                    </a:cubicBezTo>
                    <a:cubicBezTo>
                      <a:pt x="8130" y="2"/>
                      <a:pt x="8217" y="686"/>
                      <a:pt x="8201" y="1009"/>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31"/>
              <p:cNvSpPr/>
              <p:nvPr/>
            </p:nvSpPr>
            <p:spPr>
              <a:xfrm>
                <a:off x="3940921" y="2708461"/>
                <a:ext cx="30665" cy="19548"/>
              </a:xfrm>
              <a:custGeom>
                <a:rect b="b" l="l" r="r" t="t"/>
                <a:pathLst>
                  <a:path extrusionOk="0" h="1333" w="2091">
                    <a:moveTo>
                      <a:pt x="1671" y="1"/>
                    </a:moveTo>
                    <a:cubicBezTo>
                      <a:pt x="1547" y="1"/>
                      <a:pt x="1405" y="49"/>
                      <a:pt x="1278" y="162"/>
                    </a:cubicBezTo>
                    <a:cubicBezTo>
                      <a:pt x="904" y="496"/>
                      <a:pt x="0" y="1162"/>
                      <a:pt x="150" y="1288"/>
                    </a:cubicBezTo>
                    <a:cubicBezTo>
                      <a:pt x="187" y="1319"/>
                      <a:pt x="243" y="1333"/>
                      <a:pt x="314" y="1333"/>
                    </a:cubicBezTo>
                    <a:cubicBezTo>
                      <a:pt x="767" y="1333"/>
                      <a:pt x="1805" y="758"/>
                      <a:pt x="1966" y="433"/>
                    </a:cubicBezTo>
                    <a:cubicBezTo>
                      <a:pt x="2090" y="185"/>
                      <a:pt x="1914" y="1"/>
                      <a:pt x="1671" y="1"/>
                    </a:cubicBezTo>
                    <a:close/>
                  </a:path>
                </a:pathLst>
              </a:custGeom>
              <a:solidFill>
                <a:srgbClr val="5118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31"/>
              <p:cNvSpPr/>
              <p:nvPr/>
            </p:nvSpPr>
            <p:spPr>
              <a:xfrm>
                <a:off x="3985957" y="2706159"/>
                <a:ext cx="38877" cy="12348"/>
              </a:xfrm>
              <a:custGeom>
                <a:rect b="b" l="l" r="r" t="t"/>
                <a:pathLst>
                  <a:path extrusionOk="0" h="842" w="2651">
                    <a:moveTo>
                      <a:pt x="1926" y="0"/>
                    </a:moveTo>
                    <a:cubicBezTo>
                      <a:pt x="1897" y="0"/>
                      <a:pt x="1867" y="2"/>
                      <a:pt x="1836" y="6"/>
                    </a:cubicBezTo>
                    <a:cubicBezTo>
                      <a:pt x="1270" y="75"/>
                      <a:pt x="888" y="306"/>
                      <a:pt x="602" y="306"/>
                    </a:cubicBezTo>
                    <a:cubicBezTo>
                      <a:pt x="582" y="306"/>
                      <a:pt x="562" y="305"/>
                      <a:pt x="543" y="302"/>
                    </a:cubicBezTo>
                    <a:cubicBezTo>
                      <a:pt x="226" y="262"/>
                      <a:pt x="1" y="1"/>
                      <a:pt x="0" y="1"/>
                    </a:cubicBezTo>
                    <a:lnTo>
                      <a:pt x="0" y="1"/>
                    </a:lnTo>
                    <a:cubicBezTo>
                      <a:pt x="0" y="326"/>
                      <a:pt x="146" y="842"/>
                      <a:pt x="648" y="842"/>
                    </a:cubicBezTo>
                    <a:cubicBezTo>
                      <a:pt x="717" y="842"/>
                      <a:pt x="793" y="832"/>
                      <a:pt x="876" y="811"/>
                    </a:cubicBezTo>
                    <a:cubicBezTo>
                      <a:pt x="1394" y="679"/>
                      <a:pt x="1983" y="583"/>
                      <a:pt x="2359" y="583"/>
                    </a:cubicBezTo>
                    <a:cubicBezTo>
                      <a:pt x="2482" y="583"/>
                      <a:pt x="2583" y="594"/>
                      <a:pt x="2650" y="617"/>
                    </a:cubicBezTo>
                    <a:cubicBezTo>
                      <a:pt x="2650" y="617"/>
                      <a:pt x="2462" y="0"/>
                      <a:pt x="1926" y="0"/>
                    </a:cubicBezTo>
                    <a:close/>
                  </a:path>
                </a:pathLst>
              </a:custGeom>
              <a:solidFill>
                <a:srgbClr val="5118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31"/>
              <p:cNvSpPr/>
              <p:nvPr/>
            </p:nvSpPr>
            <p:spPr>
              <a:xfrm>
                <a:off x="4159180" y="3081701"/>
                <a:ext cx="66403" cy="62048"/>
              </a:xfrm>
              <a:custGeom>
                <a:rect b="b" l="l" r="r" t="t"/>
                <a:pathLst>
                  <a:path extrusionOk="0" h="4231" w="4528">
                    <a:moveTo>
                      <a:pt x="2264" y="178"/>
                    </a:moveTo>
                    <a:cubicBezTo>
                      <a:pt x="3412" y="178"/>
                      <a:pt x="4348" y="1047"/>
                      <a:pt x="4348" y="2114"/>
                    </a:cubicBezTo>
                    <a:cubicBezTo>
                      <a:pt x="4348" y="3182"/>
                      <a:pt x="3412" y="4052"/>
                      <a:pt x="2264" y="4052"/>
                    </a:cubicBezTo>
                    <a:cubicBezTo>
                      <a:pt x="1114" y="4052"/>
                      <a:pt x="179" y="3183"/>
                      <a:pt x="179" y="2114"/>
                    </a:cubicBezTo>
                    <a:cubicBezTo>
                      <a:pt x="179" y="1047"/>
                      <a:pt x="1114" y="178"/>
                      <a:pt x="2264" y="178"/>
                    </a:cubicBezTo>
                    <a:close/>
                    <a:moveTo>
                      <a:pt x="2264" y="1"/>
                    </a:moveTo>
                    <a:cubicBezTo>
                      <a:pt x="1016" y="1"/>
                      <a:pt x="0" y="950"/>
                      <a:pt x="0" y="2114"/>
                    </a:cubicBezTo>
                    <a:cubicBezTo>
                      <a:pt x="0" y="3282"/>
                      <a:pt x="1016" y="4231"/>
                      <a:pt x="2264" y="4231"/>
                    </a:cubicBezTo>
                    <a:cubicBezTo>
                      <a:pt x="3511" y="4231"/>
                      <a:pt x="4528" y="3282"/>
                      <a:pt x="4528" y="2114"/>
                    </a:cubicBezTo>
                    <a:cubicBezTo>
                      <a:pt x="4528" y="950"/>
                      <a:pt x="3511" y="1"/>
                      <a:pt x="226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31"/>
              <p:cNvSpPr/>
              <p:nvPr/>
            </p:nvSpPr>
            <p:spPr>
              <a:xfrm>
                <a:off x="4163389" y="3126899"/>
                <a:ext cx="14093" cy="20868"/>
              </a:xfrm>
              <a:custGeom>
                <a:rect b="b" l="l" r="r" t="t"/>
                <a:pathLst>
                  <a:path extrusionOk="0" h="1423" w="961">
                    <a:moveTo>
                      <a:pt x="499" y="178"/>
                    </a:moveTo>
                    <a:cubicBezTo>
                      <a:pt x="511" y="178"/>
                      <a:pt x="522" y="180"/>
                      <a:pt x="535" y="182"/>
                    </a:cubicBezTo>
                    <a:cubicBezTo>
                      <a:pt x="727" y="233"/>
                      <a:pt x="762" y="507"/>
                      <a:pt x="734" y="729"/>
                    </a:cubicBezTo>
                    <a:cubicBezTo>
                      <a:pt x="698" y="1008"/>
                      <a:pt x="569" y="1243"/>
                      <a:pt x="439" y="1243"/>
                    </a:cubicBezTo>
                    <a:cubicBezTo>
                      <a:pt x="426" y="1243"/>
                      <a:pt x="413" y="1240"/>
                      <a:pt x="400" y="1235"/>
                    </a:cubicBezTo>
                    <a:cubicBezTo>
                      <a:pt x="236" y="1172"/>
                      <a:pt x="189" y="851"/>
                      <a:pt x="239" y="578"/>
                    </a:cubicBezTo>
                    <a:cubicBezTo>
                      <a:pt x="283" y="343"/>
                      <a:pt x="389" y="178"/>
                      <a:pt x="499" y="178"/>
                    </a:cubicBezTo>
                    <a:close/>
                    <a:moveTo>
                      <a:pt x="500" y="0"/>
                    </a:moveTo>
                    <a:cubicBezTo>
                      <a:pt x="297" y="0"/>
                      <a:pt x="127" y="209"/>
                      <a:pt x="64" y="547"/>
                    </a:cubicBezTo>
                    <a:cubicBezTo>
                      <a:pt x="0" y="894"/>
                      <a:pt x="74" y="1302"/>
                      <a:pt x="338" y="1401"/>
                    </a:cubicBezTo>
                    <a:cubicBezTo>
                      <a:pt x="372" y="1414"/>
                      <a:pt x="406" y="1422"/>
                      <a:pt x="442" y="1422"/>
                    </a:cubicBezTo>
                    <a:cubicBezTo>
                      <a:pt x="693" y="1422"/>
                      <a:pt x="868" y="1084"/>
                      <a:pt x="912" y="751"/>
                    </a:cubicBezTo>
                    <a:cubicBezTo>
                      <a:pt x="961" y="367"/>
                      <a:pt x="831" y="74"/>
                      <a:pt x="581" y="11"/>
                    </a:cubicBezTo>
                    <a:cubicBezTo>
                      <a:pt x="553" y="4"/>
                      <a:pt x="526" y="0"/>
                      <a:pt x="50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31"/>
              <p:cNvSpPr/>
              <p:nvPr/>
            </p:nvSpPr>
            <p:spPr>
              <a:xfrm>
                <a:off x="4189889" y="3132032"/>
                <a:ext cx="12275" cy="19108"/>
              </a:xfrm>
              <a:custGeom>
                <a:rect b="b" l="l" r="r" t="t"/>
                <a:pathLst>
                  <a:path extrusionOk="0" h="1303" w="837">
                    <a:moveTo>
                      <a:pt x="453" y="177"/>
                    </a:moveTo>
                    <a:cubicBezTo>
                      <a:pt x="574" y="177"/>
                      <a:pt x="630" y="369"/>
                      <a:pt x="641" y="536"/>
                    </a:cubicBezTo>
                    <a:cubicBezTo>
                      <a:pt x="662" y="841"/>
                      <a:pt x="557" y="1113"/>
                      <a:pt x="458" y="1124"/>
                    </a:cubicBezTo>
                    <a:lnTo>
                      <a:pt x="455" y="1214"/>
                    </a:lnTo>
                    <a:lnTo>
                      <a:pt x="452" y="1124"/>
                    </a:lnTo>
                    <a:cubicBezTo>
                      <a:pt x="451" y="1125"/>
                      <a:pt x="450" y="1125"/>
                      <a:pt x="449" y="1125"/>
                    </a:cubicBezTo>
                    <a:cubicBezTo>
                      <a:pt x="369" y="1125"/>
                      <a:pt x="292" y="1015"/>
                      <a:pt x="248" y="844"/>
                    </a:cubicBezTo>
                    <a:cubicBezTo>
                      <a:pt x="181" y="568"/>
                      <a:pt x="232" y="262"/>
                      <a:pt x="355" y="204"/>
                    </a:cubicBezTo>
                    <a:cubicBezTo>
                      <a:pt x="390" y="187"/>
                      <a:pt x="421" y="178"/>
                      <a:pt x="448" y="177"/>
                    </a:cubicBezTo>
                    <a:cubicBezTo>
                      <a:pt x="449" y="177"/>
                      <a:pt x="451" y="177"/>
                      <a:pt x="453" y="177"/>
                    </a:cubicBezTo>
                    <a:close/>
                    <a:moveTo>
                      <a:pt x="461" y="0"/>
                    </a:moveTo>
                    <a:cubicBezTo>
                      <a:pt x="411" y="0"/>
                      <a:pt x="357" y="12"/>
                      <a:pt x="301" y="37"/>
                    </a:cubicBezTo>
                    <a:cubicBezTo>
                      <a:pt x="68" y="139"/>
                      <a:pt x="0" y="543"/>
                      <a:pt x="69" y="874"/>
                    </a:cubicBezTo>
                    <a:cubicBezTo>
                      <a:pt x="126" y="1142"/>
                      <a:pt x="263" y="1303"/>
                      <a:pt x="437" y="1303"/>
                    </a:cubicBezTo>
                    <a:lnTo>
                      <a:pt x="455" y="1303"/>
                    </a:lnTo>
                    <a:cubicBezTo>
                      <a:pt x="726" y="1286"/>
                      <a:pt x="836" y="846"/>
                      <a:pt x="827" y="538"/>
                    </a:cubicBezTo>
                    <a:cubicBezTo>
                      <a:pt x="815" y="204"/>
                      <a:pt x="670" y="0"/>
                      <a:pt x="46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31"/>
              <p:cNvSpPr/>
              <p:nvPr/>
            </p:nvSpPr>
            <p:spPr>
              <a:xfrm>
                <a:off x="4206416" y="3126313"/>
                <a:ext cx="14049" cy="17979"/>
              </a:xfrm>
              <a:custGeom>
                <a:rect b="b" l="l" r="r" t="t"/>
                <a:pathLst>
                  <a:path extrusionOk="0" h="1226" w="958">
                    <a:moveTo>
                      <a:pt x="402" y="179"/>
                    </a:moveTo>
                    <a:cubicBezTo>
                      <a:pt x="514" y="179"/>
                      <a:pt x="651" y="355"/>
                      <a:pt x="708" y="572"/>
                    </a:cubicBezTo>
                    <a:cubicBezTo>
                      <a:pt x="751" y="738"/>
                      <a:pt x="747" y="943"/>
                      <a:pt x="607" y="1022"/>
                    </a:cubicBezTo>
                    <a:cubicBezTo>
                      <a:pt x="579" y="1038"/>
                      <a:pt x="551" y="1045"/>
                      <a:pt x="523" y="1045"/>
                    </a:cubicBezTo>
                    <a:cubicBezTo>
                      <a:pt x="412" y="1045"/>
                      <a:pt x="310" y="923"/>
                      <a:pt x="251" y="736"/>
                    </a:cubicBezTo>
                    <a:cubicBezTo>
                      <a:pt x="191" y="542"/>
                      <a:pt x="200" y="293"/>
                      <a:pt x="333" y="202"/>
                    </a:cubicBezTo>
                    <a:cubicBezTo>
                      <a:pt x="356" y="186"/>
                      <a:pt x="378" y="179"/>
                      <a:pt x="402" y="179"/>
                    </a:cubicBezTo>
                    <a:close/>
                    <a:moveTo>
                      <a:pt x="402" y="0"/>
                    </a:moveTo>
                    <a:cubicBezTo>
                      <a:pt x="343" y="0"/>
                      <a:pt x="285" y="19"/>
                      <a:pt x="233" y="56"/>
                    </a:cubicBezTo>
                    <a:cubicBezTo>
                      <a:pt x="17" y="204"/>
                      <a:pt x="0" y="530"/>
                      <a:pt x="82" y="788"/>
                    </a:cubicBezTo>
                    <a:cubicBezTo>
                      <a:pt x="165" y="1057"/>
                      <a:pt x="333" y="1225"/>
                      <a:pt x="521" y="1225"/>
                    </a:cubicBezTo>
                    <a:cubicBezTo>
                      <a:pt x="579" y="1225"/>
                      <a:pt x="638" y="1209"/>
                      <a:pt x="694" y="1177"/>
                    </a:cubicBezTo>
                    <a:cubicBezTo>
                      <a:pt x="885" y="1070"/>
                      <a:pt x="957" y="821"/>
                      <a:pt x="880" y="525"/>
                    </a:cubicBezTo>
                    <a:cubicBezTo>
                      <a:pt x="811" y="265"/>
                      <a:pt x="625" y="0"/>
                      <a:pt x="40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31"/>
              <p:cNvSpPr/>
              <p:nvPr/>
            </p:nvSpPr>
            <p:spPr>
              <a:xfrm>
                <a:off x="4215919" y="3104139"/>
                <a:ext cx="16102" cy="18918"/>
              </a:xfrm>
              <a:custGeom>
                <a:rect b="b" l="l" r="r" t="t"/>
                <a:pathLst>
                  <a:path extrusionOk="0" h="1290" w="1098">
                    <a:moveTo>
                      <a:pt x="377" y="179"/>
                    </a:moveTo>
                    <a:cubicBezTo>
                      <a:pt x="504" y="179"/>
                      <a:pt x="690" y="354"/>
                      <a:pt x="801" y="578"/>
                    </a:cubicBezTo>
                    <a:cubicBezTo>
                      <a:pt x="897" y="773"/>
                      <a:pt x="910" y="955"/>
                      <a:pt x="837" y="1051"/>
                    </a:cubicBezTo>
                    <a:cubicBezTo>
                      <a:pt x="805" y="1092"/>
                      <a:pt x="772" y="1110"/>
                      <a:pt x="728" y="1110"/>
                    </a:cubicBezTo>
                    <a:cubicBezTo>
                      <a:pt x="615" y="1110"/>
                      <a:pt x="456" y="981"/>
                      <a:pt x="344" y="793"/>
                    </a:cubicBezTo>
                    <a:cubicBezTo>
                      <a:pt x="226" y="598"/>
                      <a:pt x="190" y="395"/>
                      <a:pt x="253" y="275"/>
                    </a:cubicBezTo>
                    <a:cubicBezTo>
                      <a:pt x="302" y="179"/>
                      <a:pt x="358" y="179"/>
                      <a:pt x="377" y="179"/>
                    </a:cubicBezTo>
                    <a:close/>
                    <a:moveTo>
                      <a:pt x="377" y="1"/>
                    </a:moveTo>
                    <a:cubicBezTo>
                      <a:pt x="295" y="1"/>
                      <a:pt x="178" y="34"/>
                      <a:pt x="94" y="193"/>
                    </a:cubicBezTo>
                    <a:cubicBezTo>
                      <a:pt x="0" y="370"/>
                      <a:pt x="37" y="630"/>
                      <a:pt x="190" y="886"/>
                    </a:cubicBezTo>
                    <a:cubicBezTo>
                      <a:pt x="303" y="1072"/>
                      <a:pt x="511" y="1290"/>
                      <a:pt x="728" y="1290"/>
                    </a:cubicBezTo>
                    <a:cubicBezTo>
                      <a:pt x="827" y="1290"/>
                      <a:pt x="915" y="1245"/>
                      <a:pt x="979" y="1159"/>
                    </a:cubicBezTo>
                    <a:cubicBezTo>
                      <a:pt x="1097" y="1007"/>
                      <a:pt x="1089" y="760"/>
                      <a:pt x="960" y="500"/>
                    </a:cubicBezTo>
                    <a:cubicBezTo>
                      <a:pt x="843" y="260"/>
                      <a:pt x="610" y="1"/>
                      <a:pt x="3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31"/>
              <p:cNvSpPr/>
              <p:nvPr/>
            </p:nvSpPr>
            <p:spPr>
              <a:xfrm>
                <a:off x="4169079" y="3145113"/>
                <a:ext cx="5162" cy="45036"/>
              </a:xfrm>
              <a:custGeom>
                <a:rect b="b" l="l" r="r" t="t"/>
                <a:pathLst>
                  <a:path extrusionOk="0" h="3071" w="352">
                    <a:moveTo>
                      <a:pt x="100" y="0"/>
                    </a:moveTo>
                    <a:cubicBezTo>
                      <a:pt x="96" y="0"/>
                      <a:pt x="92" y="0"/>
                      <a:pt x="88" y="1"/>
                    </a:cubicBezTo>
                    <a:cubicBezTo>
                      <a:pt x="39" y="3"/>
                      <a:pt x="1" y="46"/>
                      <a:pt x="4" y="96"/>
                    </a:cubicBezTo>
                    <a:lnTo>
                      <a:pt x="170" y="2986"/>
                    </a:lnTo>
                    <a:cubicBezTo>
                      <a:pt x="172" y="3033"/>
                      <a:pt x="213" y="3070"/>
                      <a:pt x="260" y="3070"/>
                    </a:cubicBezTo>
                    <a:cubicBezTo>
                      <a:pt x="262" y="3070"/>
                      <a:pt x="263" y="3070"/>
                      <a:pt x="264" y="3069"/>
                    </a:cubicBezTo>
                    <a:cubicBezTo>
                      <a:pt x="313" y="3067"/>
                      <a:pt x="351" y="3025"/>
                      <a:pt x="348" y="2976"/>
                    </a:cubicBezTo>
                    <a:lnTo>
                      <a:pt x="183" y="84"/>
                    </a:lnTo>
                    <a:cubicBezTo>
                      <a:pt x="180" y="39"/>
                      <a:pt x="149" y="0"/>
                      <a:pt x="10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31"/>
              <p:cNvSpPr/>
              <p:nvPr/>
            </p:nvSpPr>
            <p:spPr>
              <a:xfrm>
                <a:off x="4168947" y="3186205"/>
                <a:ext cx="8154" cy="5587"/>
              </a:xfrm>
              <a:custGeom>
                <a:rect b="b" l="l" r="r" t="t"/>
                <a:pathLst>
                  <a:path extrusionOk="0" h="381" w="556">
                    <a:moveTo>
                      <a:pt x="454" y="0"/>
                    </a:moveTo>
                    <a:cubicBezTo>
                      <a:pt x="438" y="0"/>
                      <a:pt x="423" y="4"/>
                      <a:pt x="408" y="12"/>
                    </a:cubicBezTo>
                    <a:lnTo>
                      <a:pt x="58" y="213"/>
                    </a:lnTo>
                    <a:cubicBezTo>
                      <a:pt x="16" y="237"/>
                      <a:pt x="0" y="293"/>
                      <a:pt x="25" y="334"/>
                    </a:cubicBezTo>
                    <a:cubicBezTo>
                      <a:pt x="41" y="363"/>
                      <a:pt x="71" y="381"/>
                      <a:pt x="103" y="381"/>
                    </a:cubicBezTo>
                    <a:cubicBezTo>
                      <a:pt x="118" y="381"/>
                      <a:pt x="133" y="376"/>
                      <a:pt x="147" y="368"/>
                    </a:cubicBezTo>
                    <a:lnTo>
                      <a:pt x="498" y="166"/>
                    </a:lnTo>
                    <a:cubicBezTo>
                      <a:pt x="540" y="143"/>
                      <a:pt x="556" y="88"/>
                      <a:pt x="531" y="46"/>
                    </a:cubicBezTo>
                    <a:cubicBezTo>
                      <a:pt x="515" y="16"/>
                      <a:pt x="485" y="0"/>
                      <a:pt x="4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31"/>
              <p:cNvSpPr/>
              <p:nvPr/>
            </p:nvSpPr>
            <p:spPr>
              <a:xfrm>
                <a:off x="4167319" y="3178007"/>
                <a:ext cx="9782" cy="7567"/>
              </a:xfrm>
              <a:custGeom>
                <a:rect b="b" l="l" r="r" t="t"/>
                <a:pathLst>
                  <a:path extrusionOk="0" h="516" w="667">
                    <a:moveTo>
                      <a:pt x="564" y="0"/>
                    </a:moveTo>
                    <a:cubicBezTo>
                      <a:pt x="546" y="0"/>
                      <a:pt x="527" y="6"/>
                      <a:pt x="511" y="17"/>
                    </a:cubicBezTo>
                    <a:lnTo>
                      <a:pt x="50" y="352"/>
                    </a:lnTo>
                    <a:cubicBezTo>
                      <a:pt x="9" y="382"/>
                      <a:pt x="1" y="438"/>
                      <a:pt x="29" y="476"/>
                    </a:cubicBezTo>
                    <a:cubicBezTo>
                      <a:pt x="47" y="502"/>
                      <a:pt x="74" y="515"/>
                      <a:pt x="101" y="515"/>
                    </a:cubicBezTo>
                    <a:cubicBezTo>
                      <a:pt x="120" y="515"/>
                      <a:pt x="137" y="509"/>
                      <a:pt x="153" y="497"/>
                    </a:cubicBezTo>
                    <a:lnTo>
                      <a:pt x="616" y="162"/>
                    </a:lnTo>
                    <a:cubicBezTo>
                      <a:pt x="656" y="134"/>
                      <a:pt x="667" y="77"/>
                      <a:pt x="636" y="38"/>
                    </a:cubicBezTo>
                    <a:cubicBezTo>
                      <a:pt x="619" y="13"/>
                      <a:pt x="592" y="0"/>
                      <a:pt x="56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31"/>
              <p:cNvSpPr/>
              <p:nvPr/>
            </p:nvSpPr>
            <p:spPr>
              <a:xfrm>
                <a:off x="4194948" y="3149835"/>
                <a:ext cx="2625" cy="23581"/>
              </a:xfrm>
              <a:custGeom>
                <a:rect b="b" l="l" r="r" t="t"/>
                <a:pathLst>
                  <a:path extrusionOk="0" h="1608" w="179">
                    <a:moveTo>
                      <a:pt x="90" y="0"/>
                    </a:moveTo>
                    <a:cubicBezTo>
                      <a:pt x="41" y="0"/>
                      <a:pt x="1" y="39"/>
                      <a:pt x="1" y="89"/>
                    </a:cubicBezTo>
                    <a:lnTo>
                      <a:pt x="1" y="1519"/>
                    </a:lnTo>
                    <a:cubicBezTo>
                      <a:pt x="1" y="1569"/>
                      <a:pt x="41" y="1607"/>
                      <a:pt x="90" y="1607"/>
                    </a:cubicBezTo>
                    <a:cubicBezTo>
                      <a:pt x="140" y="1607"/>
                      <a:pt x="179" y="1569"/>
                      <a:pt x="179" y="1519"/>
                    </a:cubicBezTo>
                    <a:lnTo>
                      <a:pt x="179" y="89"/>
                    </a:lnTo>
                    <a:cubicBezTo>
                      <a:pt x="179" y="40"/>
                      <a:pt x="140" y="0"/>
                      <a:pt x="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31"/>
              <p:cNvSpPr/>
              <p:nvPr/>
            </p:nvSpPr>
            <p:spPr>
              <a:xfrm>
                <a:off x="4214526" y="3141110"/>
                <a:ext cx="8594" cy="36252"/>
              </a:xfrm>
              <a:custGeom>
                <a:rect b="b" l="l" r="r" t="t"/>
                <a:pathLst>
                  <a:path extrusionOk="0" h="2472" w="586">
                    <a:moveTo>
                      <a:pt x="96" y="0"/>
                    </a:moveTo>
                    <a:cubicBezTo>
                      <a:pt x="91" y="0"/>
                      <a:pt x="87" y="1"/>
                      <a:pt x="83" y="1"/>
                    </a:cubicBezTo>
                    <a:cubicBezTo>
                      <a:pt x="34" y="11"/>
                      <a:pt x="0" y="57"/>
                      <a:pt x="10" y="106"/>
                    </a:cubicBezTo>
                    <a:lnTo>
                      <a:pt x="401" y="2399"/>
                    </a:lnTo>
                    <a:cubicBezTo>
                      <a:pt x="408" y="2440"/>
                      <a:pt x="446" y="2472"/>
                      <a:pt x="489" y="2472"/>
                    </a:cubicBezTo>
                    <a:cubicBezTo>
                      <a:pt x="494" y="2472"/>
                      <a:pt x="499" y="2472"/>
                      <a:pt x="504" y="2471"/>
                    </a:cubicBezTo>
                    <a:cubicBezTo>
                      <a:pt x="553" y="2463"/>
                      <a:pt x="586" y="2415"/>
                      <a:pt x="579" y="2368"/>
                    </a:cubicBezTo>
                    <a:lnTo>
                      <a:pt x="185" y="75"/>
                    </a:lnTo>
                    <a:cubicBezTo>
                      <a:pt x="177" y="32"/>
                      <a:pt x="138" y="0"/>
                      <a:pt x="9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31"/>
              <p:cNvSpPr/>
              <p:nvPr/>
            </p:nvSpPr>
            <p:spPr>
              <a:xfrm>
                <a:off x="4217327" y="3156053"/>
                <a:ext cx="5881" cy="4487"/>
              </a:xfrm>
              <a:custGeom>
                <a:rect b="b" l="l" r="r" t="t"/>
                <a:pathLst>
                  <a:path extrusionOk="0" h="306" w="401">
                    <a:moveTo>
                      <a:pt x="299" y="0"/>
                    </a:moveTo>
                    <a:cubicBezTo>
                      <a:pt x="282" y="0"/>
                      <a:pt x="265" y="5"/>
                      <a:pt x="250" y="15"/>
                    </a:cubicBezTo>
                    <a:lnTo>
                      <a:pt x="54" y="142"/>
                    </a:lnTo>
                    <a:cubicBezTo>
                      <a:pt x="13" y="169"/>
                      <a:pt x="0" y="224"/>
                      <a:pt x="27" y="266"/>
                    </a:cubicBezTo>
                    <a:cubicBezTo>
                      <a:pt x="44" y="292"/>
                      <a:pt x="73" y="306"/>
                      <a:pt x="103" y="306"/>
                    </a:cubicBezTo>
                    <a:cubicBezTo>
                      <a:pt x="119" y="306"/>
                      <a:pt x="135" y="302"/>
                      <a:pt x="152" y="292"/>
                    </a:cubicBezTo>
                    <a:lnTo>
                      <a:pt x="347" y="164"/>
                    </a:lnTo>
                    <a:cubicBezTo>
                      <a:pt x="389" y="137"/>
                      <a:pt x="400" y="82"/>
                      <a:pt x="373" y="41"/>
                    </a:cubicBezTo>
                    <a:cubicBezTo>
                      <a:pt x="356" y="14"/>
                      <a:pt x="328" y="0"/>
                      <a:pt x="2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31"/>
              <p:cNvSpPr/>
              <p:nvPr/>
            </p:nvSpPr>
            <p:spPr>
              <a:xfrm>
                <a:off x="4220216" y="3168827"/>
                <a:ext cx="5529" cy="4590"/>
              </a:xfrm>
              <a:custGeom>
                <a:rect b="b" l="l" r="r" t="t"/>
                <a:pathLst>
                  <a:path extrusionOk="0" h="313" w="377">
                    <a:moveTo>
                      <a:pt x="276" y="1"/>
                    </a:moveTo>
                    <a:cubicBezTo>
                      <a:pt x="257" y="1"/>
                      <a:pt x="237" y="7"/>
                      <a:pt x="221" y="20"/>
                    </a:cubicBezTo>
                    <a:lnTo>
                      <a:pt x="48" y="153"/>
                    </a:lnTo>
                    <a:cubicBezTo>
                      <a:pt x="7" y="184"/>
                      <a:pt x="1" y="239"/>
                      <a:pt x="31" y="279"/>
                    </a:cubicBezTo>
                    <a:cubicBezTo>
                      <a:pt x="49" y="302"/>
                      <a:pt x="75" y="312"/>
                      <a:pt x="101" y="312"/>
                    </a:cubicBezTo>
                    <a:cubicBezTo>
                      <a:pt x="121" y="312"/>
                      <a:pt x="139" y="306"/>
                      <a:pt x="156" y="294"/>
                    </a:cubicBezTo>
                    <a:lnTo>
                      <a:pt x="330" y="160"/>
                    </a:lnTo>
                    <a:cubicBezTo>
                      <a:pt x="369" y="131"/>
                      <a:pt x="376" y="76"/>
                      <a:pt x="346" y="36"/>
                    </a:cubicBezTo>
                    <a:cubicBezTo>
                      <a:pt x="328" y="13"/>
                      <a:pt x="302" y="1"/>
                      <a:pt x="2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31"/>
              <p:cNvSpPr/>
              <p:nvPr/>
            </p:nvSpPr>
            <p:spPr>
              <a:xfrm>
                <a:off x="4226111" y="3120432"/>
                <a:ext cx="16088" cy="34492"/>
              </a:xfrm>
              <a:custGeom>
                <a:rect b="b" l="l" r="r" t="t"/>
                <a:pathLst>
                  <a:path extrusionOk="0" h="2352" w="1097">
                    <a:moveTo>
                      <a:pt x="100" y="0"/>
                    </a:moveTo>
                    <a:cubicBezTo>
                      <a:pt x="89" y="0"/>
                      <a:pt x="77" y="2"/>
                      <a:pt x="66" y="7"/>
                    </a:cubicBezTo>
                    <a:cubicBezTo>
                      <a:pt x="22" y="25"/>
                      <a:pt x="0" y="78"/>
                      <a:pt x="19" y="124"/>
                    </a:cubicBezTo>
                    <a:lnTo>
                      <a:pt x="913" y="2297"/>
                    </a:lnTo>
                    <a:cubicBezTo>
                      <a:pt x="927" y="2332"/>
                      <a:pt x="959" y="2352"/>
                      <a:pt x="995" y="2352"/>
                    </a:cubicBezTo>
                    <a:cubicBezTo>
                      <a:pt x="1006" y="2352"/>
                      <a:pt x="1018" y="2351"/>
                      <a:pt x="1029" y="2346"/>
                    </a:cubicBezTo>
                    <a:cubicBezTo>
                      <a:pt x="1074" y="2327"/>
                      <a:pt x="1096" y="2276"/>
                      <a:pt x="1077" y="2229"/>
                    </a:cubicBezTo>
                    <a:lnTo>
                      <a:pt x="184" y="56"/>
                    </a:lnTo>
                    <a:cubicBezTo>
                      <a:pt x="171" y="21"/>
                      <a:pt x="137" y="0"/>
                      <a:pt x="10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31"/>
              <p:cNvSpPr/>
              <p:nvPr/>
            </p:nvSpPr>
            <p:spPr>
              <a:xfrm>
                <a:off x="4231024" y="3136358"/>
                <a:ext cx="9532" cy="11409"/>
              </a:xfrm>
              <a:custGeom>
                <a:rect b="b" l="l" r="r" t="t"/>
                <a:pathLst>
                  <a:path extrusionOk="0" h="778" w="650">
                    <a:moveTo>
                      <a:pt x="548" y="1"/>
                    </a:moveTo>
                    <a:cubicBezTo>
                      <a:pt x="521" y="1"/>
                      <a:pt x="494" y="13"/>
                      <a:pt x="476" y="36"/>
                    </a:cubicBezTo>
                    <a:lnTo>
                      <a:pt x="30" y="634"/>
                    </a:lnTo>
                    <a:cubicBezTo>
                      <a:pt x="0" y="673"/>
                      <a:pt x="8" y="728"/>
                      <a:pt x="47" y="758"/>
                    </a:cubicBezTo>
                    <a:cubicBezTo>
                      <a:pt x="64" y="771"/>
                      <a:pt x="83" y="777"/>
                      <a:pt x="101" y="777"/>
                    </a:cubicBezTo>
                    <a:cubicBezTo>
                      <a:pt x="129" y="777"/>
                      <a:pt x="156" y="764"/>
                      <a:pt x="173" y="741"/>
                    </a:cubicBezTo>
                    <a:lnTo>
                      <a:pt x="619" y="145"/>
                    </a:lnTo>
                    <a:cubicBezTo>
                      <a:pt x="650" y="105"/>
                      <a:pt x="641" y="49"/>
                      <a:pt x="602" y="19"/>
                    </a:cubicBezTo>
                    <a:cubicBezTo>
                      <a:pt x="586" y="7"/>
                      <a:pt x="567" y="1"/>
                      <a:pt x="5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31"/>
              <p:cNvSpPr/>
              <p:nvPr/>
            </p:nvSpPr>
            <p:spPr>
              <a:xfrm>
                <a:off x="4235937" y="3145113"/>
                <a:ext cx="8227" cy="9811"/>
              </a:xfrm>
              <a:custGeom>
                <a:rect b="b" l="l" r="r" t="t"/>
                <a:pathLst>
                  <a:path extrusionOk="0" h="669" w="561">
                    <a:moveTo>
                      <a:pt x="459" y="0"/>
                    </a:moveTo>
                    <a:cubicBezTo>
                      <a:pt x="431" y="0"/>
                      <a:pt x="404" y="13"/>
                      <a:pt x="387" y="37"/>
                    </a:cubicBezTo>
                    <a:lnTo>
                      <a:pt x="30" y="528"/>
                    </a:lnTo>
                    <a:cubicBezTo>
                      <a:pt x="0" y="569"/>
                      <a:pt x="9" y="623"/>
                      <a:pt x="49" y="652"/>
                    </a:cubicBezTo>
                    <a:cubicBezTo>
                      <a:pt x="65" y="666"/>
                      <a:pt x="83" y="669"/>
                      <a:pt x="102" y="669"/>
                    </a:cubicBezTo>
                    <a:cubicBezTo>
                      <a:pt x="130" y="669"/>
                      <a:pt x="157" y="657"/>
                      <a:pt x="174" y="632"/>
                    </a:cubicBezTo>
                    <a:lnTo>
                      <a:pt x="532" y="143"/>
                    </a:lnTo>
                    <a:cubicBezTo>
                      <a:pt x="561" y="102"/>
                      <a:pt x="551" y="47"/>
                      <a:pt x="512" y="17"/>
                    </a:cubicBezTo>
                    <a:cubicBezTo>
                      <a:pt x="496" y="6"/>
                      <a:pt x="477" y="0"/>
                      <a:pt x="4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31"/>
              <p:cNvSpPr/>
              <p:nvPr/>
            </p:nvSpPr>
            <p:spPr>
              <a:xfrm>
                <a:off x="4091369" y="2801262"/>
                <a:ext cx="103344" cy="232939"/>
              </a:xfrm>
              <a:custGeom>
                <a:rect b="b" l="l" r="r" t="t"/>
                <a:pathLst>
                  <a:path extrusionOk="0" h="15884" w="7047">
                    <a:moveTo>
                      <a:pt x="892" y="1"/>
                    </a:moveTo>
                    <a:cubicBezTo>
                      <a:pt x="865" y="1"/>
                      <a:pt x="838" y="14"/>
                      <a:pt x="821" y="37"/>
                    </a:cubicBezTo>
                    <a:cubicBezTo>
                      <a:pt x="194" y="972"/>
                      <a:pt x="0" y="3031"/>
                      <a:pt x="2159" y="4572"/>
                    </a:cubicBezTo>
                    <a:cubicBezTo>
                      <a:pt x="4066" y="5935"/>
                      <a:pt x="6377" y="8090"/>
                      <a:pt x="6640" y="8339"/>
                    </a:cubicBezTo>
                    <a:cubicBezTo>
                      <a:pt x="6660" y="8818"/>
                      <a:pt x="6862" y="14163"/>
                      <a:pt x="6410" y="15868"/>
                    </a:cubicBezTo>
                    <a:cubicBezTo>
                      <a:pt x="6474" y="15834"/>
                      <a:pt x="6538" y="15800"/>
                      <a:pt x="6597" y="15764"/>
                    </a:cubicBezTo>
                    <a:lnTo>
                      <a:pt x="6597" y="15764"/>
                    </a:lnTo>
                    <a:cubicBezTo>
                      <a:pt x="6597" y="15764"/>
                      <a:pt x="6592" y="15808"/>
                      <a:pt x="6580" y="15883"/>
                    </a:cubicBezTo>
                    <a:cubicBezTo>
                      <a:pt x="7047" y="14051"/>
                      <a:pt x="6817" y="8540"/>
                      <a:pt x="6806" y="8298"/>
                    </a:cubicBezTo>
                    <a:cubicBezTo>
                      <a:pt x="6806" y="8276"/>
                      <a:pt x="6795" y="8255"/>
                      <a:pt x="6780" y="8241"/>
                    </a:cubicBezTo>
                    <a:cubicBezTo>
                      <a:pt x="6756" y="8217"/>
                      <a:pt x="4281" y="5884"/>
                      <a:pt x="2255" y="4437"/>
                    </a:cubicBezTo>
                    <a:cubicBezTo>
                      <a:pt x="194" y="2964"/>
                      <a:pt x="367" y="1013"/>
                      <a:pt x="961" y="129"/>
                    </a:cubicBezTo>
                    <a:cubicBezTo>
                      <a:pt x="986" y="92"/>
                      <a:pt x="977" y="40"/>
                      <a:pt x="938" y="15"/>
                    </a:cubicBezTo>
                    <a:cubicBezTo>
                      <a:pt x="924" y="5"/>
                      <a:pt x="908" y="1"/>
                      <a:pt x="892" y="1"/>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31"/>
              <p:cNvSpPr/>
              <p:nvPr/>
            </p:nvSpPr>
            <p:spPr>
              <a:xfrm>
                <a:off x="4126815" y="3139320"/>
                <a:ext cx="17187" cy="67371"/>
              </a:xfrm>
              <a:custGeom>
                <a:rect b="b" l="l" r="r" t="t"/>
                <a:pathLst>
                  <a:path extrusionOk="0" h="4594" w="1172">
                    <a:moveTo>
                      <a:pt x="1080" y="1"/>
                    </a:moveTo>
                    <a:cubicBezTo>
                      <a:pt x="1042" y="1"/>
                      <a:pt x="1007" y="28"/>
                      <a:pt x="998" y="66"/>
                    </a:cubicBezTo>
                    <a:cubicBezTo>
                      <a:pt x="992" y="99"/>
                      <a:pt x="352" y="3018"/>
                      <a:pt x="0" y="4593"/>
                    </a:cubicBezTo>
                    <a:cubicBezTo>
                      <a:pt x="69" y="4523"/>
                      <a:pt x="138" y="4458"/>
                      <a:pt x="205" y="4390"/>
                    </a:cubicBezTo>
                    <a:cubicBezTo>
                      <a:pt x="205" y="4390"/>
                      <a:pt x="1152" y="141"/>
                      <a:pt x="1162" y="100"/>
                    </a:cubicBezTo>
                    <a:cubicBezTo>
                      <a:pt x="1171" y="56"/>
                      <a:pt x="1142" y="12"/>
                      <a:pt x="1097" y="2"/>
                    </a:cubicBezTo>
                    <a:cubicBezTo>
                      <a:pt x="1092" y="1"/>
                      <a:pt x="1086" y="1"/>
                      <a:pt x="1080" y="1"/>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31"/>
              <p:cNvSpPr/>
              <p:nvPr/>
            </p:nvSpPr>
            <p:spPr>
              <a:xfrm>
                <a:off x="3978170" y="2766183"/>
                <a:ext cx="45418" cy="30166"/>
              </a:xfrm>
              <a:custGeom>
                <a:rect b="b" l="l" r="r" t="t"/>
                <a:pathLst>
                  <a:path extrusionOk="0" h="2057" w="3097">
                    <a:moveTo>
                      <a:pt x="2785" y="1"/>
                    </a:moveTo>
                    <a:cubicBezTo>
                      <a:pt x="2785" y="1"/>
                      <a:pt x="2597" y="283"/>
                      <a:pt x="1753" y="804"/>
                    </a:cubicBezTo>
                    <a:cubicBezTo>
                      <a:pt x="906" y="1324"/>
                      <a:pt x="0" y="1554"/>
                      <a:pt x="0" y="1554"/>
                    </a:cubicBezTo>
                    <a:cubicBezTo>
                      <a:pt x="0" y="1554"/>
                      <a:pt x="619" y="2056"/>
                      <a:pt x="1368" y="2056"/>
                    </a:cubicBezTo>
                    <a:cubicBezTo>
                      <a:pt x="1596" y="2056"/>
                      <a:pt x="1836" y="2010"/>
                      <a:pt x="2075" y="1888"/>
                    </a:cubicBezTo>
                    <a:cubicBezTo>
                      <a:pt x="3097" y="1367"/>
                      <a:pt x="2785" y="1"/>
                      <a:pt x="278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31"/>
              <p:cNvSpPr/>
              <p:nvPr/>
            </p:nvSpPr>
            <p:spPr>
              <a:xfrm>
                <a:off x="3990855" y="2723332"/>
                <a:ext cx="32894" cy="16029"/>
              </a:xfrm>
              <a:custGeom>
                <a:rect b="b" l="l" r="r" t="t"/>
                <a:pathLst>
                  <a:path extrusionOk="0" h="1093" w="2243">
                    <a:moveTo>
                      <a:pt x="1233" y="1"/>
                    </a:moveTo>
                    <a:cubicBezTo>
                      <a:pt x="1205" y="1"/>
                      <a:pt x="1178" y="2"/>
                      <a:pt x="1149" y="6"/>
                    </a:cubicBezTo>
                    <a:cubicBezTo>
                      <a:pt x="559" y="49"/>
                      <a:pt x="136" y="593"/>
                      <a:pt x="0" y="806"/>
                    </a:cubicBezTo>
                    <a:cubicBezTo>
                      <a:pt x="0" y="806"/>
                      <a:pt x="443" y="1093"/>
                      <a:pt x="1075" y="1093"/>
                    </a:cubicBezTo>
                    <a:cubicBezTo>
                      <a:pt x="1155" y="1093"/>
                      <a:pt x="1239" y="1088"/>
                      <a:pt x="1325" y="1078"/>
                    </a:cubicBezTo>
                    <a:cubicBezTo>
                      <a:pt x="1439" y="1064"/>
                      <a:pt x="1539" y="1048"/>
                      <a:pt x="1627" y="1031"/>
                    </a:cubicBezTo>
                    <a:cubicBezTo>
                      <a:pt x="1718" y="1014"/>
                      <a:pt x="1797" y="995"/>
                      <a:pt x="1861" y="977"/>
                    </a:cubicBezTo>
                    <a:cubicBezTo>
                      <a:pt x="2167" y="893"/>
                      <a:pt x="2242" y="806"/>
                      <a:pt x="2242" y="806"/>
                    </a:cubicBezTo>
                    <a:cubicBezTo>
                      <a:pt x="2242" y="806"/>
                      <a:pt x="2218" y="744"/>
                      <a:pt x="2171" y="654"/>
                    </a:cubicBezTo>
                    <a:cubicBezTo>
                      <a:pt x="2048" y="429"/>
                      <a:pt x="1768" y="33"/>
                      <a:pt x="1294" y="3"/>
                    </a:cubicBezTo>
                    <a:cubicBezTo>
                      <a:pt x="1273" y="2"/>
                      <a:pt x="1253" y="1"/>
                      <a:pt x="123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31"/>
              <p:cNvSpPr/>
              <p:nvPr/>
            </p:nvSpPr>
            <p:spPr>
              <a:xfrm>
                <a:off x="3945892" y="2728875"/>
                <a:ext cx="22877" cy="18742"/>
              </a:xfrm>
              <a:custGeom>
                <a:rect b="b" l="l" r="r" t="t"/>
                <a:pathLst>
                  <a:path extrusionOk="0" h="1278" w="1560">
                    <a:moveTo>
                      <a:pt x="862" y="1"/>
                    </a:moveTo>
                    <a:cubicBezTo>
                      <a:pt x="848" y="1"/>
                      <a:pt x="833" y="1"/>
                      <a:pt x="818" y="3"/>
                    </a:cubicBezTo>
                    <a:cubicBezTo>
                      <a:pt x="731" y="11"/>
                      <a:pt x="637" y="42"/>
                      <a:pt x="544" y="105"/>
                    </a:cubicBezTo>
                    <a:cubicBezTo>
                      <a:pt x="158" y="366"/>
                      <a:pt x="0" y="1274"/>
                      <a:pt x="0" y="1274"/>
                    </a:cubicBezTo>
                    <a:cubicBezTo>
                      <a:pt x="0" y="1274"/>
                      <a:pt x="65" y="1278"/>
                      <a:pt x="165" y="1278"/>
                    </a:cubicBezTo>
                    <a:cubicBezTo>
                      <a:pt x="390" y="1278"/>
                      <a:pt x="795" y="1259"/>
                      <a:pt x="1075" y="1137"/>
                    </a:cubicBezTo>
                    <a:cubicBezTo>
                      <a:pt x="1095" y="1129"/>
                      <a:pt x="1115" y="1120"/>
                      <a:pt x="1133" y="1111"/>
                    </a:cubicBezTo>
                    <a:cubicBezTo>
                      <a:pt x="1491" y="933"/>
                      <a:pt x="1559" y="664"/>
                      <a:pt x="1429" y="397"/>
                    </a:cubicBezTo>
                    <a:cubicBezTo>
                      <a:pt x="1333" y="198"/>
                      <a:pt x="1119" y="1"/>
                      <a:pt x="86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31"/>
              <p:cNvSpPr/>
              <p:nvPr/>
            </p:nvSpPr>
            <p:spPr>
              <a:xfrm>
                <a:off x="3965969" y="2716102"/>
                <a:ext cx="24447" cy="63001"/>
              </a:xfrm>
              <a:custGeom>
                <a:rect b="b" l="l" r="r" t="t"/>
                <a:pathLst>
                  <a:path extrusionOk="0" h="4296" w="1667">
                    <a:moveTo>
                      <a:pt x="385" y="0"/>
                    </a:moveTo>
                    <a:cubicBezTo>
                      <a:pt x="340" y="0"/>
                      <a:pt x="303" y="36"/>
                      <a:pt x="301" y="80"/>
                    </a:cubicBezTo>
                    <a:lnTo>
                      <a:pt x="301" y="83"/>
                    </a:lnTo>
                    <a:cubicBezTo>
                      <a:pt x="301" y="83"/>
                      <a:pt x="285" y="450"/>
                      <a:pt x="262" y="1001"/>
                    </a:cubicBezTo>
                    <a:cubicBezTo>
                      <a:pt x="256" y="1140"/>
                      <a:pt x="243" y="1287"/>
                      <a:pt x="232" y="1443"/>
                    </a:cubicBezTo>
                    <a:cubicBezTo>
                      <a:pt x="222" y="1600"/>
                      <a:pt x="209" y="1766"/>
                      <a:pt x="197" y="1937"/>
                    </a:cubicBezTo>
                    <a:cubicBezTo>
                      <a:pt x="171" y="2277"/>
                      <a:pt x="153" y="2646"/>
                      <a:pt x="118" y="3006"/>
                    </a:cubicBezTo>
                    <a:cubicBezTo>
                      <a:pt x="101" y="3187"/>
                      <a:pt x="79" y="3368"/>
                      <a:pt x="57" y="3546"/>
                    </a:cubicBezTo>
                    <a:cubicBezTo>
                      <a:pt x="46" y="3637"/>
                      <a:pt x="35" y="3727"/>
                      <a:pt x="24" y="3816"/>
                    </a:cubicBezTo>
                    <a:cubicBezTo>
                      <a:pt x="15" y="3909"/>
                      <a:pt x="0" y="3989"/>
                      <a:pt x="9" y="4108"/>
                    </a:cubicBezTo>
                    <a:cubicBezTo>
                      <a:pt x="13" y="4126"/>
                      <a:pt x="16" y="4142"/>
                      <a:pt x="20" y="4161"/>
                    </a:cubicBezTo>
                    <a:cubicBezTo>
                      <a:pt x="32" y="4188"/>
                      <a:pt x="36" y="4208"/>
                      <a:pt x="63" y="4239"/>
                    </a:cubicBezTo>
                    <a:cubicBezTo>
                      <a:pt x="78" y="4255"/>
                      <a:pt x="95" y="4269"/>
                      <a:pt x="112" y="4279"/>
                    </a:cubicBezTo>
                    <a:cubicBezTo>
                      <a:pt x="108" y="4278"/>
                      <a:pt x="106" y="4277"/>
                      <a:pt x="106" y="4277"/>
                    </a:cubicBezTo>
                    <a:lnTo>
                      <a:pt x="106" y="4277"/>
                    </a:lnTo>
                    <a:cubicBezTo>
                      <a:pt x="104" y="4277"/>
                      <a:pt x="151" y="4293"/>
                      <a:pt x="152" y="4293"/>
                    </a:cubicBezTo>
                    <a:cubicBezTo>
                      <a:pt x="152" y="4293"/>
                      <a:pt x="152" y="4293"/>
                      <a:pt x="152" y="4293"/>
                    </a:cubicBezTo>
                    <a:lnTo>
                      <a:pt x="154" y="4293"/>
                    </a:lnTo>
                    <a:lnTo>
                      <a:pt x="157" y="4294"/>
                    </a:lnTo>
                    <a:lnTo>
                      <a:pt x="165" y="4295"/>
                    </a:lnTo>
                    <a:lnTo>
                      <a:pt x="181" y="4296"/>
                    </a:lnTo>
                    <a:lnTo>
                      <a:pt x="214" y="4295"/>
                    </a:lnTo>
                    <a:cubicBezTo>
                      <a:pt x="237" y="4293"/>
                      <a:pt x="260" y="4290"/>
                      <a:pt x="282" y="4285"/>
                    </a:cubicBezTo>
                    <a:cubicBezTo>
                      <a:pt x="303" y="4281"/>
                      <a:pt x="307" y="4278"/>
                      <a:pt x="321" y="4273"/>
                    </a:cubicBezTo>
                    <a:cubicBezTo>
                      <a:pt x="343" y="4267"/>
                      <a:pt x="368" y="4259"/>
                      <a:pt x="389" y="4250"/>
                    </a:cubicBezTo>
                    <a:cubicBezTo>
                      <a:pt x="472" y="4218"/>
                      <a:pt x="549" y="4182"/>
                      <a:pt x="622" y="4143"/>
                    </a:cubicBezTo>
                    <a:cubicBezTo>
                      <a:pt x="769" y="4067"/>
                      <a:pt x="902" y="3991"/>
                      <a:pt x="1017" y="3908"/>
                    </a:cubicBezTo>
                    <a:cubicBezTo>
                      <a:pt x="1133" y="3823"/>
                      <a:pt x="1236" y="3743"/>
                      <a:pt x="1321" y="3660"/>
                    </a:cubicBezTo>
                    <a:cubicBezTo>
                      <a:pt x="1408" y="3582"/>
                      <a:pt x="1475" y="3499"/>
                      <a:pt x="1525" y="3429"/>
                    </a:cubicBezTo>
                    <a:cubicBezTo>
                      <a:pt x="1574" y="3355"/>
                      <a:pt x="1611" y="3296"/>
                      <a:pt x="1625" y="3248"/>
                    </a:cubicBezTo>
                    <a:cubicBezTo>
                      <a:pt x="1643" y="3202"/>
                      <a:pt x="1653" y="3177"/>
                      <a:pt x="1653" y="3177"/>
                    </a:cubicBezTo>
                    <a:cubicBezTo>
                      <a:pt x="1666" y="3140"/>
                      <a:pt x="1650" y="3097"/>
                      <a:pt x="1615" y="3077"/>
                    </a:cubicBezTo>
                    <a:cubicBezTo>
                      <a:pt x="1602" y="3070"/>
                      <a:pt x="1588" y="3066"/>
                      <a:pt x="1575" y="3066"/>
                    </a:cubicBezTo>
                    <a:cubicBezTo>
                      <a:pt x="1545" y="3066"/>
                      <a:pt x="1517" y="3082"/>
                      <a:pt x="1502" y="3108"/>
                    </a:cubicBezTo>
                    <a:lnTo>
                      <a:pt x="1494" y="3124"/>
                    </a:lnTo>
                    <a:cubicBezTo>
                      <a:pt x="1494" y="3124"/>
                      <a:pt x="1485" y="3140"/>
                      <a:pt x="1467" y="3174"/>
                    </a:cubicBezTo>
                    <a:cubicBezTo>
                      <a:pt x="1451" y="3206"/>
                      <a:pt x="1417" y="3253"/>
                      <a:pt x="1370" y="3309"/>
                    </a:cubicBezTo>
                    <a:cubicBezTo>
                      <a:pt x="1273" y="3418"/>
                      <a:pt x="1107" y="3563"/>
                      <a:pt x="881" y="3703"/>
                    </a:cubicBezTo>
                    <a:cubicBezTo>
                      <a:pt x="768" y="3773"/>
                      <a:pt x="642" y="3847"/>
                      <a:pt x="507" y="3913"/>
                    </a:cubicBezTo>
                    <a:cubicBezTo>
                      <a:pt x="439" y="3947"/>
                      <a:pt x="368" y="3976"/>
                      <a:pt x="296" y="4004"/>
                    </a:cubicBezTo>
                    <a:cubicBezTo>
                      <a:pt x="289" y="4007"/>
                      <a:pt x="281" y="4009"/>
                      <a:pt x="274" y="4011"/>
                    </a:cubicBezTo>
                    <a:cubicBezTo>
                      <a:pt x="275" y="3961"/>
                      <a:pt x="280" y="3900"/>
                      <a:pt x="286" y="3844"/>
                    </a:cubicBezTo>
                    <a:cubicBezTo>
                      <a:pt x="296" y="3757"/>
                      <a:pt x="307" y="3668"/>
                      <a:pt x="317" y="3578"/>
                    </a:cubicBezTo>
                    <a:cubicBezTo>
                      <a:pt x="339" y="3398"/>
                      <a:pt x="358" y="3214"/>
                      <a:pt x="374" y="3030"/>
                    </a:cubicBezTo>
                    <a:cubicBezTo>
                      <a:pt x="409" y="2658"/>
                      <a:pt x="421" y="2292"/>
                      <a:pt x="436" y="1945"/>
                    </a:cubicBezTo>
                    <a:cubicBezTo>
                      <a:pt x="444" y="1772"/>
                      <a:pt x="451" y="1606"/>
                      <a:pt x="459" y="1448"/>
                    </a:cubicBezTo>
                    <a:cubicBezTo>
                      <a:pt x="463" y="1290"/>
                      <a:pt x="475" y="1139"/>
                      <a:pt x="473" y="1002"/>
                    </a:cubicBezTo>
                    <a:cubicBezTo>
                      <a:pt x="470" y="451"/>
                      <a:pt x="467" y="84"/>
                      <a:pt x="467" y="84"/>
                    </a:cubicBezTo>
                    <a:cubicBezTo>
                      <a:pt x="467" y="39"/>
                      <a:pt x="433" y="2"/>
                      <a:pt x="389" y="0"/>
                    </a:cubicBezTo>
                    <a:cubicBezTo>
                      <a:pt x="387" y="0"/>
                      <a:pt x="386" y="0"/>
                      <a:pt x="385" y="0"/>
                    </a:cubicBezTo>
                    <a:close/>
                  </a:path>
                </a:pathLst>
              </a:custGeom>
              <a:solidFill>
                <a:srgbClr val="ED8A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31"/>
              <p:cNvSpPr/>
              <p:nvPr/>
            </p:nvSpPr>
            <p:spPr>
              <a:xfrm>
                <a:off x="4049017" y="2728230"/>
                <a:ext cx="11879" cy="22525"/>
              </a:xfrm>
              <a:custGeom>
                <a:rect b="b" l="l" r="r" t="t"/>
                <a:pathLst>
                  <a:path extrusionOk="0" h="1536" w="810">
                    <a:moveTo>
                      <a:pt x="714" y="1"/>
                    </a:moveTo>
                    <a:cubicBezTo>
                      <a:pt x="687" y="1"/>
                      <a:pt x="661" y="14"/>
                      <a:pt x="645" y="38"/>
                    </a:cubicBezTo>
                    <a:cubicBezTo>
                      <a:pt x="623" y="72"/>
                      <a:pt x="114" y="844"/>
                      <a:pt x="9" y="1438"/>
                    </a:cubicBezTo>
                    <a:cubicBezTo>
                      <a:pt x="0" y="1483"/>
                      <a:pt x="31" y="1527"/>
                      <a:pt x="75" y="1535"/>
                    </a:cubicBezTo>
                    <a:cubicBezTo>
                      <a:pt x="80" y="1536"/>
                      <a:pt x="85" y="1536"/>
                      <a:pt x="90" y="1536"/>
                    </a:cubicBezTo>
                    <a:cubicBezTo>
                      <a:pt x="131" y="1536"/>
                      <a:pt x="165" y="1508"/>
                      <a:pt x="173" y="1467"/>
                    </a:cubicBezTo>
                    <a:cubicBezTo>
                      <a:pt x="272" y="908"/>
                      <a:pt x="779" y="138"/>
                      <a:pt x="785" y="131"/>
                    </a:cubicBezTo>
                    <a:cubicBezTo>
                      <a:pt x="809" y="92"/>
                      <a:pt x="799" y="40"/>
                      <a:pt x="761" y="15"/>
                    </a:cubicBezTo>
                    <a:cubicBezTo>
                      <a:pt x="747" y="6"/>
                      <a:pt x="730" y="1"/>
                      <a:pt x="714" y="1"/>
                    </a:cubicBezTo>
                    <a:close/>
                  </a:path>
                </a:pathLst>
              </a:custGeom>
              <a:solidFill>
                <a:srgbClr val="EF89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31"/>
              <p:cNvSpPr/>
              <p:nvPr/>
            </p:nvSpPr>
            <p:spPr>
              <a:xfrm>
                <a:off x="3953166" y="2728875"/>
                <a:ext cx="15604" cy="16337"/>
              </a:xfrm>
              <a:custGeom>
                <a:rect b="b" l="l" r="r" t="t"/>
                <a:pathLst>
                  <a:path extrusionOk="0" h="1114" w="1064">
                    <a:moveTo>
                      <a:pt x="366" y="1"/>
                    </a:moveTo>
                    <a:cubicBezTo>
                      <a:pt x="352" y="1"/>
                      <a:pt x="337" y="1"/>
                      <a:pt x="322" y="3"/>
                    </a:cubicBezTo>
                    <a:cubicBezTo>
                      <a:pt x="130" y="101"/>
                      <a:pt x="1" y="299"/>
                      <a:pt x="1" y="529"/>
                    </a:cubicBezTo>
                    <a:cubicBezTo>
                      <a:pt x="1" y="850"/>
                      <a:pt x="263" y="1113"/>
                      <a:pt x="586" y="1113"/>
                    </a:cubicBezTo>
                    <a:cubicBezTo>
                      <a:pt x="602" y="1113"/>
                      <a:pt x="619" y="1113"/>
                      <a:pt x="637" y="1111"/>
                    </a:cubicBezTo>
                    <a:cubicBezTo>
                      <a:pt x="995" y="933"/>
                      <a:pt x="1063" y="664"/>
                      <a:pt x="933" y="397"/>
                    </a:cubicBezTo>
                    <a:cubicBezTo>
                      <a:pt x="836" y="198"/>
                      <a:pt x="623" y="1"/>
                      <a:pt x="366" y="1"/>
                    </a:cubicBezTo>
                    <a:close/>
                  </a:path>
                </a:pathLst>
              </a:custGeom>
              <a:solidFill>
                <a:srgbClr val="5118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31"/>
              <p:cNvSpPr/>
              <p:nvPr/>
            </p:nvSpPr>
            <p:spPr>
              <a:xfrm>
                <a:off x="4005374" y="2723332"/>
                <a:ext cx="17349" cy="15149"/>
              </a:xfrm>
              <a:custGeom>
                <a:rect b="b" l="l" r="r" t="t"/>
                <a:pathLst>
                  <a:path extrusionOk="0" h="1033" w="1183">
                    <a:moveTo>
                      <a:pt x="240" y="1"/>
                    </a:moveTo>
                    <a:cubicBezTo>
                      <a:pt x="213" y="1"/>
                      <a:pt x="187" y="2"/>
                      <a:pt x="161" y="5"/>
                    </a:cubicBezTo>
                    <a:cubicBezTo>
                      <a:pt x="60" y="116"/>
                      <a:pt x="1" y="259"/>
                      <a:pt x="1" y="419"/>
                    </a:cubicBezTo>
                    <a:cubicBezTo>
                      <a:pt x="1" y="757"/>
                      <a:pt x="276" y="1033"/>
                      <a:pt x="615" y="1033"/>
                    </a:cubicBezTo>
                    <a:cubicBezTo>
                      <a:pt x="622" y="1033"/>
                      <a:pt x="629" y="1033"/>
                      <a:pt x="639" y="1031"/>
                    </a:cubicBezTo>
                    <a:cubicBezTo>
                      <a:pt x="721" y="1030"/>
                      <a:pt x="800" y="1009"/>
                      <a:pt x="871" y="977"/>
                    </a:cubicBezTo>
                    <a:cubicBezTo>
                      <a:pt x="1011" y="913"/>
                      <a:pt x="1123" y="798"/>
                      <a:pt x="1182" y="654"/>
                    </a:cubicBezTo>
                    <a:cubicBezTo>
                      <a:pt x="1058" y="429"/>
                      <a:pt x="777" y="33"/>
                      <a:pt x="304" y="3"/>
                    </a:cubicBezTo>
                    <a:cubicBezTo>
                      <a:pt x="282" y="1"/>
                      <a:pt x="261" y="1"/>
                      <a:pt x="240" y="1"/>
                    </a:cubicBezTo>
                    <a:close/>
                  </a:path>
                </a:pathLst>
              </a:custGeom>
              <a:solidFill>
                <a:srgbClr val="5118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31"/>
              <p:cNvSpPr/>
              <p:nvPr/>
            </p:nvSpPr>
            <p:spPr>
              <a:xfrm>
                <a:off x="3990855" y="2720237"/>
                <a:ext cx="34565" cy="14929"/>
              </a:xfrm>
              <a:custGeom>
                <a:rect b="b" l="l" r="r" t="t"/>
                <a:pathLst>
                  <a:path extrusionOk="0" h="1018" w="2357">
                    <a:moveTo>
                      <a:pt x="1271" y="1"/>
                    </a:moveTo>
                    <a:cubicBezTo>
                      <a:pt x="385" y="1"/>
                      <a:pt x="0" y="1017"/>
                      <a:pt x="0" y="1017"/>
                    </a:cubicBezTo>
                    <a:cubicBezTo>
                      <a:pt x="0" y="1017"/>
                      <a:pt x="631" y="283"/>
                      <a:pt x="1277" y="262"/>
                    </a:cubicBezTo>
                    <a:cubicBezTo>
                      <a:pt x="1285" y="262"/>
                      <a:pt x="1294" y="261"/>
                      <a:pt x="1302" y="261"/>
                    </a:cubicBezTo>
                    <a:cubicBezTo>
                      <a:pt x="1932" y="261"/>
                      <a:pt x="2242" y="1017"/>
                      <a:pt x="2242" y="1017"/>
                    </a:cubicBezTo>
                    <a:cubicBezTo>
                      <a:pt x="2242" y="1017"/>
                      <a:pt x="2357" y="99"/>
                      <a:pt x="1386" y="6"/>
                    </a:cubicBezTo>
                    <a:cubicBezTo>
                      <a:pt x="1347" y="2"/>
                      <a:pt x="1308" y="1"/>
                      <a:pt x="1271" y="1"/>
                    </a:cubicBezTo>
                    <a:close/>
                  </a:path>
                </a:pathLst>
              </a:custGeom>
              <a:solidFill>
                <a:srgbClr val="EF89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31"/>
              <p:cNvSpPr/>
              <p:nvPr/>
            </p:nvSpPr>
            <p:spPr>
              <a:xfrm>
                <a:off x="3945438" y="2726881"/>
                <a:ext cx="21616" cy="20663"/>
              </a:xfrm>
              <a:custGeom>
                <a:rect b="b" l="l" r="r" t="t"/>
                <a:pathLst>
                  <a:path extrusionOk="0" h="1409" w="1474">
                    <a:moveTo>
                      <a:pt x="1001" y="1"/>
                    </a:moveTo>
                    <a:cubicBezTo>
                      <a:pt x="916" y="1"/>
                      <a:pt x="817" y="23"/>
                      <a:pt x="700" y="78"/>
                    </a:cubicBezTo>
                    <a:cubicBezTo>
                      <a:pt x="1" y="404"/>
                      <a:pt x="31" y="1409"/>
                      <a:pt x="31" y="1409"/>
                    </a:cubicBezTo>
                    <a:cubicBezTo>
                      <a:pt x="31" y="1409"/>
                      <a:pt x="367" y="467"/>
                      <a:pt x="762" y="306"/>
                    </a:cubicBezTo>
                    <a:cubicBezTo>
                      <a:pt x="826" y="279"/>
                      <a:pt x="888" y="268"/>
                      <a:pt x="946" y="268"/>
                    </a:cubicBezTo>
                    <a:cubicBezTo>
                      <a:pt x="1205" y="268"/>
                      <a:pt x="1406" y="482"/>
                      <a:pt x="1460" y="547"/>
                    </a:cubicBezTo>
                    <a:cubicBezTo>
                      <a:pt x="1469" y="558"/>
                      <a:pt x="1474" y="564"/>
                      <a:pt x="1474" y="564"/>
                    </a:cubicBezTo>
                    <a:cubicBezTo>
                      <a:pt x="1474" y="564"/>
                      <a:pt x="1421" y="1"/>
                      <a:pt x="1001" y="1"/>
                    </a:cubicBezTo>
                    <a:close/>
                  </a:path>
                </a:pathLst>
              </a:custGeom>
              <a:solidFill>
                <a:srgbClr val="EF89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31"/>
              <p:cNvSpPr/>
              <p:nvPr/>
            </p:nvSpPr>
            <p:spPr>
              <a:xfrm>
                <a:off x="3744571" y="2843644"/>
                <a:ext cx="121324" cy="65787"/>
              </a:xfrm>
              <a:custGeom>
                <a:rect b="b" l="l" r="r" t="t"/>
                <a:pathLst>
                  <a:path extrusionOk="0" h="4486" w="8273">
                    <a:moveTo>
                      <a:pt x="7107" y="476"/>
                    </a:moveTo>
                    <a:cubicBezTo>
                      <a:pt x="7685" y="476"/>
                      <a:pt x="7477" y="1566"/>
                      <a:pt x="6896" y="1584"/>
                    </a:cubicBezTo>
                    <a:cubicBezTo>
                      <a:pt x="6891" y="1584"/>
                      <a:pt x="6885" y="1584"/>
                      <a:pt x="6880" y="1584"/>
                    </a:cubicBezTo>
                    <a:cubicBezTo>
                      <a:pt x="6294" y="1584"/>
                      <a:pt x="6578" y="558"/>
                      <a:pt x="7019" y="484"/>
                    </a:cubicBezTo>
                    <a:cubicBezTo>
                      <a:pt x="7050" y="479"/>
                      <a:pt x="7079" y="476"/>
                      <a:pt x="7107" y="476"/>
                    </a:cubicBezTo>
                    <a:close/>
                    <a:moveTo>
                      <a:pt x="7198" y="0"/>
                    </a:moveTo>
                    <a:cubicBezTo>
                      <a:pt x="7147" y="0"/>
                      <a:pt x="7093" y="5"/>
                      <a:pt x="7035" y="14"/>
                    </a:cubicBezTo>
                    <a:cubicBezTo>
                      <a:pt x="6731" y="66"/>
                      <a:pt x="6466" y="363"/>
                      <a:pt x="6310" y="716"/>
                    </a:cubicBezTo>
                    <a:lnTo>
                      <a:pt x="0" y="3348"/>
                    </a:lnTo>
                    <a:lnTo>
                      <a:pt x="0" y="4486"/>
                    </a:lnTo>
                    <a:lnTo>
                      <a:pt x="549" y="3698"/>
                    </a:lnTo>
                    <a:lnTo>
                      <a:pt x="1012" y="4090"/>
                    </a:lnTo>
                    <a:lnTo>
                      <a:pt x="1452" y="3348"/>
                    </a:lnTo>
                    <a:lnTo>
                      <a:pt x="6166" y="1466"/>
                    </a:lnTo>
                    <a:cubicBezTo>
                      <a:pt x="6195" y="1801"/>
                      <a:pt x="6378" y="2060"/>
                      <a:pt x="6780" y="2060"/>
                    </a:cubicBezTo>
                    <a:cubicBezTo>
                      <a:pt x="6790" y="2060"/>
                      <a:pt x="6799" y="2060"/>
                      <a:pt x="6809" y="2060"/>
                    </a:cubicBezTo>
                    <a:cubicBezTo>
                      <a:pt x="7888" y="2026"/>
                      <a:pt x="8273" y="0"/>
                      <a:pt x="71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31"/>
              <p:cNvSpPr/>
              <p:nvPr/>
            </p:nvSpPr>
            <p:spPr>
              <a:xfrm>
                <a:off x="3773403" y="2864058"/>
                <a:ext cx="30606" cy="45872"/>
              </a:xfrm>
              <a:custGeom>
                <a:rect b="b" l="l" r="r" t="t"/>
                <a:pathLst>
                  <a:path extrusionOk="0" h="3128" w="2087">
                    <a:moveTo>
                      <a:pt x="248" y="681"/>
                    </a:moveTo>
                    <a:cubicBezTo>
                      <a:pt x="26" y="876"/>
                      <a:pt x="0" y="1033"/>
                      <a:pt x="2" y="1919"/>
                    </a:cubicBezTo>
                    <a:cubicBezTo>
                      <a:pt x="3" y="2778"/>
                      <a:pt x="481" y="3128"/>
                      <a:pt x="523" y="2585"/>
                    </a:cubicBezTo>
                    <a:cubicBezTo>
                      <a:pt x="523" y="2585"/>
                      <a:pt x="607" y="2943"/>
                      <a:pt x="753" y="2880"/>
                    </a:cubicBezTo>
                    <a:cubicBezTo>
                      <a:pt x="899" y="2815"/>
                      <a:pt x="878" y="2460"/>
                      <a:pt x="878" y="2460"/>
                    </a:cubicBezTo>
                    <a:cubicBezTo>
                      <a:pt x="878" y="2460"/>
                      <a:pt x="1169" y="2898"/>
                      <a:pt x="1316" y="2712"/>
                    </a:cubicBezTo>
                    <a:cubicBezTo>
                      <a:pt x="1461" y="2523"/>
                      <a:pt x="1439" y="2210"/>
                      <a:pt x="1439" y="2210"/>
                    </a:cubicBezTo>
                    <a:cubicBezTo>
                      <a:pt x="1439" y="2210"/>
                      <a:pt x="1572" y="2773"/>
                      <a:pt x="1830" y="2251"/>
                    </a:cubicBezTo>
                    <a:cubicBezTo>
                      <a:pt x="2087" y="1730"/>
                      <a:pt x="1949" y="167"/>
                      <a:pt x="1830" y="84"/>
                    </a:cubicBezTo>
                    <a:cubicBezTo>
                      <a:pt x="1712" y="0"/>
                      <a:pt x="1503" y="251"/>
                      <a:pt x="1503" y="251"/>
                    </a:cubicBezTo>
                    <a:cubicBezTo>
                      <a:pt x="1503" y="251"/>
                      <a:pt x="1439" y="91"/>
                      <a:pt x="1211" y="67"/>
                    </a:cubicBezTo>
                    <a:cubicBezTo>
                      <a:pt x="982" y="42"/>
                      <a:pt x="1098" y="604"/>
                      <a:pt x="1098" y="604"/>
                    </a:cubicBezTo>
                    <a:cubicBezTo>
                      <a:pt x="1098" y="604"/>
                      <a:pt x="919" y="146"/>
                      <a:pt x="669" y="209"/>
                    </a:cubicBezTo>
                    <a:cubicBezTo>
                      <a:pt x="420" y="270"/>
                      <a:pt x="545" y="752"/>
                      <a:pt x="545" y="752"/>
                    </a:cubicBezTo>
                    <a:cubicBezTo>
                      <a:pt x="545" y="752"/>
                      <a:pt x="522" y="437"/>
                      <a:pt x="248" y="681"/>
                    </a:cubicBezTo>
                    <a:close/>
                  </a:path>
                </a:pathLst>
              </a:custGeom>
              <a:solidFill>
                <a:srgbClr val="FFBD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31"/>
              <p:cNvSpPr/>
              <p:nvPr/>
            </p:nvSpPr>
            <p:spPr>
              <a:xfrm>
                <a:off x="3810945" y="2898770"/>
                <a:ext cx="241797" cy="110853"/>
              </a:xfrm>
              <a:custGeom>
                <a:rect b="b" l="l" r="r" t="t"/>
                <a:pathLst>
                  <a:path extrusionOk="0" h="7559" w="16488">
                    <a:moveTo>
                      <a:pt x="16488" y="1832"/>
                    </a:moveTo>
                    <a:cubicBezTo>
                      <a:pt x="14930" y="3722"/>
                      <a:pt x="10954" y="6669"/>
                      <a:pt x="8452" y="7114"/>
                    </a:cubicBezTo>
                    <a:cubicBezTo>
                      <a:pt x="5950" y="7558"/>
                      <a:pt x="4754" y="6642"/>
                      <a:pt x="3448" y="5528"/>
                    </a:cubicBezTo>
                    <a:cubicBezTo>
                      <a:pt x="2141" y="4418"/>
                      <a:pt x="0" y="1360"/>
                      <a:pt x="0" y="1199"/>
                    </a:cubicBezTo>
                    <a:lnTo>
                      <a:pt x="54" y="197"/>
                    </a:lnTo>
                    <a:cubicBezTo>
                      <a:pt x="1160" y="1500"/>
                      <a:pt x="2855" y="3977"/>
                      <a:pt x="4657" y="4973"/>
                    </a:cubicBezTo>
                    <a:cubicBezTo>
                      <a:pt x="6617" y="6057"/>
                      <a:pt x="8493" y="5640"/>
                      <a:pt x="10870" y="4431"/>
                    </a:cubicBezTo>
                    <a:cubicBezTo>
                      <a:pt x="12696" y="3503"/>
                      <a:pt x="14782" y="1077"/>
                      <a:pt x="15653" y="0"/>
                    </a:cubicBezTo>
                    <a:cubicBezTo>
                      <a:pt x="15846" y="524"/>
                      <a:pt x="16056" y="975"/>
                      <a:pt x="16240" y="1318"/>
                    </a:cubicBezTo>
                    <a:cubicBezTo>
                      <a:pt x="16300" y="1430"/>
                      <a:pt x="16369" y="1565"/>
                      <a:pt x="16448" y="1717"/>
                    </a:cubicBezTo>
                    <a:cubicBezTo>
                      <a:pt x="16473" y="1790"/>
                      <a:pt x="16488" y="1832"/>
                      <a:pt x="16488" y="1832"/>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31"/>
              <p:cNvSpPr/>
              <p:nvPr/>
            </p:nvSpPr>
            <p:spPr>
              <a:xfrm>
                <a:off x="4197603" y="2850639"/>
                <a:ext cx="53703" cy="213874"/>
              </a:xfrm>
              <a:custGeom>
                <a:rect b="b" l="l" r="r" t="t"/>
                <a:pathLst>
                  <a:path extrusionOk="0" h="14584" w="3662">
                    <a:moveTo>
                      <a:pt x="2356" y="9951"/>
                    </a:moveTo>
                    <a:cubicBezTo>
                      <a:pt x="2205" y="10401"/>
                      <a:pt x="2054" y="10825"/>
                      <a:pt x="1902" y="11219"/>
                    </a:cubicBezTo>
                    <a:cubicBezTo>
                      <a:pt x="1126" y="13256"/>
                      <a:pt x="396" y="14553"/>
                      <a:pt x="396" y="14553"/>
                    </a:cubicBezTo>
                    <a:cubicBezTo>
                      <a:pt x="275" y="14579"/>
                      <a:pt x="140" y="14584"/>
                      <a:pt x="0" y="14582"/>
                    </a:cubicBezTo>
                    <a:cubicBezTo>
                      <a:pt x="1074" y="12447"/>
                      <a:pt x="2512" y="6817"/>
                      <a:pt x="2439" y="5336"/>
                    </a:cubicBezTo>
                    <a:cubicBezTo>
                      <a:pt x="2371" y="3933"/>
                      <a:pt x="1826" y="1853"/>
                      <a:pt x="825" y="1"/>
                    </a:cubicBezTo>
                    <a:cubicBezTo>
                      <a:pt x="1825" y="1177"/>
                      <a:pt x="2656" y="2369"/>
                      <a:pt x="2968" y="3164"/>
                    </a:cubicBezTo>
                    <a:cubicBezTo>
                      <a:pt x="3661" y="4940"/>
                      <a:pt x="3273" y="7199"/>
                      <a:pt x="2356" y="9951"/>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31"/>
              <p:cNvSpPr/>
              <p:nvPr/>
            </p:nvSpPr>
            <p:spPr>
              <a:xfrm>
                <a:off x="4159180" y="2897113"/>
                <a:ext cx="34345" cy="142031"/>
              </a:xfrm>
              <a:custGeom>
                <a:rect b="b" l="l" r="r" t="t"/>
                <a:pathLst>
                  <a:path extrusionOk="0" h="9685" w="2342">
                    <a:moveTo>
                      <a:pt x="1786" y="9332"/>
                    </a:moveTo>
                    <a:cubicBezTo>
                      <a:pt x="1550" y="9457"/>
                      <a:pt x="1287" y="9575"/>
                      <a:pt x="1007" y="9684"/>
                    </a:cubicBezTo>
                    <a:cubicBezTo>
                      <a:pt x="1184" y="8364"/>
                      <a:pt x="1464" y="5940"/>
                      <a:pt x="1347" y="4518"/>
                    </a:cubicBezTo>
                    <a:cubicBezTo>
                      <a:pt x="1183" y="2524"/>
                      <a:pt x="123" y="151"/>
                      <a:pt x="0" y="0"/>
                    </a:cubicBezTo>
                    <a:lnTo>
                      <a:pt x="2156" y="1705"/>
                    </a:lnTo>
                    <a:cubicBezTo>
                      <a:pt x="2156" y="1705"/>
                      <a:pt x="2034" y="2335"/>
                      <a:pt x="2188" y="4063"/>
                    </a:cubicBezTo>
                    <a:cubicBezTo>
                      <a:pt x="2341" y="5792"/>
                      <a:pt x="1786" y="9332"/>
                      <a:pt x="1786" y="9332"/>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31"/>
              <p:cNvSpPr/>
              <p:nvPr/>
            </p:nvSpPr>
            <p:spPr>
              <a:xfrm>
                <a:off x="3788053" y="2871507"/>
                <a:ext cx="25488" cy="34668"/>
              </a:xfrm>
              <a:custGeom>
                <a:rect b="b" l="l" r="r" t="t"/>
                <a:pathLst>
                  <a:path extrusionOk="0" h="2364" w="1738">
                    <a:moveTo>
                      <a:pt x="1564" y="749"/>
                    </a:moveTo>
                    <a:cubicBezTo>
                      <a:pt x="1274" y="1351"/>
                      <a:pt x="566" y="2363"/>
                      <a:pt x="275" y="2166"/>
                    </a:cubicBezTo>
                    <a:cubicBezTo>
                      <a:pt x="275" y="2166"/>
                      <a:pt x="275" y="2168"/>
                      <a:pt x="273" y="2166"/>
                    </a:cubicBezTo>
                    <a:cubicBezTo>
                      <a:pt x="0" y="1978"/>
                      <a:pt x="898" y="268"/>
                      <a:pt x="1229" y="81"/>
                    </a:cubicBezTo>
                    <a:cubicBezTo>
                      <a:pt x="1367" y="5"/>
                      <a:pt x="1497" y="0"/>
                      <a:pt x="1581" y="65"/>
                    </a:cubicBezTo>
                    <a:cubicBezTo>
                      <a:pt x="1706" y="158"/>
                      <a:pt x="1738" y="392"/>
                      <a:pt x="1564" y="749"/>
                    </a:cubicBezTo>
                    <a:close/>
                  </a:path>
                </a:pathLst>
              </a:custGeom>
              <a:solidFill>
                <a:srgbClr val="FFBD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31"/>
              <p:cNvSpPr/>
              <p:nvPr/>
            </p:nvSpPr>
            <p:spPr>
              <a:xfrm>
                <a:off x="3792071" y="2872461"/>
                <a:ext cx="21470" cy="33715"/>
              </a:xfrm>
              <a:custGeom>
                <a:rect b="b" l="l" r="r" t="t"/>
                <a:pathLst>
                  <a:path extrusionOk="0" h="2299" w="1464">
                    <a:moveTo>
                      <a:pt x="1290" y="684"/>
                    </a:moveTo>
                    <a:cubicBezTo>
                      <a:pt x="1000" y="1286"/>
                      <a:pt x="292" y="2298"/>
                      <a:pt x="1" y="2101"/>
                    </a:cubicBezTo>
                    <a:cubicBezTo>
                      <a:pt x="638" y="1573"/>
                      <a:pt x="1077" y="595"/>
                      <a:pt x="1307" y="0"/>
                    </a:cubicBezTo>
                    <a:cubicBezTo>
                      <a:pt x="1432" y="93"/>
                      <a:pt x="1464" y="327"/>
                      <a:pt x="1290" y="684"/>
                    </a:cubicBezTo>
                    <a:close/>
                  </a:path>
                </a:pathLst>
              </a:custGeom>
              <a:solidFill>
                <a:srgbClr val="FDBB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31"/>
              <p:cNvSpPr/>
              <p:nvPr/>
            </p:nvSpPr>
            <p:spPr>
              <a:xfrm>
                <a:off x="4167305" y="3061288"/>
                <a:ext cx="46840" cy="46620"/>
              </a:xfrm>
              <a:custGeom>
                <a:rect b="b" l="l" r="r" t="t"/>
                <a:pathLst>
                  <a:path extrusionOk="0" h="3179" w="3194">
                    <a:moveTo>
                      <a:pt x="3062" y="2108"/>
                    </a:moveTo>
                    <a:cubicBezTo>
                      <a:pt x="3010" y="2231"/>
                      <a:pt x="2929" y="2370"/>
                      <a:pt x="2816" y="2524"/>
                    </a:cubicBezTo>
                    <a:cubicBezTo>
                      <a:pt x="2420" y="3066"/>
                      <a:pt x="2190" y="2902"/>
                      <a:pt x="2190" y="2902"/>
                    </a:cubicBezTo>
                    <a:cubicBezTo>
                      <a:pt x="2003" y="3179"/>
                      <a:pt x="1501" y="2879"/>
                      <a:pt x="1501" y="2879"/>
                    </a:cubicBezTo>
                    <a:cubicBezTo>
                      <a:pt x="1148" y="3003"/>
                      <a:pt x="959" y="2607"/>
                      <a:pt x="959" y="2607"/>
                    </a:cubicBezTo>
                    <a:cubicBezTo>
                      <a:pt x="959" y="2607"/>
                      <a:pt x="335" y="3150"/>
                      <a:pt x="167" y="1982"/>
                    </a:cubicBezTo>
                    <a:cubicBezTo>
                      <a:pt x="1" y="814"/>
                      <a:pt x="437" y="293"/>
                      <a:pt x="835" y="1"/>
                    </a:cubicBezTo>
                    <a:lnTo>
                      <a:pt x="2112" y="148"/>
                    </a:lnTo>
                    <a:lnTo>
                      <a:pt x="2462" y="189"/>
                    </a:lnTo>
                    <a:cubicBezTo>
                      <a:pt x="2805" y="552"/>
                      <a:pt x="2619" y="1749"/>
                      <a:pt x="2609" y="1831"/>
                    </a:cubicBezTo>
                    <a:cubicBezTo>
                      <a:pt x="2624" y="1782"/>
                      <a:pt x="2768" y="1404"/>
                      <a:pt x="2983" y="1510"/>
                    </a:cubicBezTo>
                    <a:cubicBezTo>
                      <a:pt x="3146" y="1590"/>
                      <a:pt x="3193" y="1796"/>
                      <a:pt x="3062" y="2108"/>
                    </a:cubicBezTo>
                    <a:close/>
                  </a:path>
                </a:pathLst>
              </a:custGeom>
              <a:solidFill>
                <a:srgbClr val="FDBB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31"/>
              <p:cNvSpPr/>
              <p:nvPr/>
            </p:nvSpPr>
            <p:spPr>
              <a:xfrm>
                <a:off x="4198292" y="3063444"/>
                <a:ext cx="15853" cy="31412"/>
              </a:xfrm>
              <a:custGeom>
                <a:rect b="b" l="l" r="r" t="t"/>
                <a:pathLst>
                  <a:path extrusionOk="0" h="2142" w="1081">
                    <a:moveTo>
                      <a:pt x="949" y="1961"/>
                    </a:moveTo>
                    <a:cubicBezTo>
                      <a:pt x="649" y="1951"/>
                      <a:pt x="195" y="2141"/>
                      <a:pt x="195" y="2141"/>
                    </a:cubicBezTo>
                    <a:cubicBezTo>
                      <a:pt x="366" y="1751"/>
                      <a:pt x="130" y="672"/>
                      <a:pt x="0" y="1"/>
                    </a:cubicBezTo>
                    <a:lnTo>
                      <a:pt x="349" y="42"/>
                    </a:lnTo>
                    <a:cubicBezTo>
                      <a:pt x="692" y="405"/>
                      <a:pt x="507" y="1603"/>
                      <a:pt x="496" y="1684"/>
                    </a:cubicBezTo>
                    <a:cubicBezTo>
                      <a:pt x="511" y="1635"/>
                      <a:pt x="655" y="1257"/>
                      <a:pt x="870" y="1363"/>
                    </a:cubicBezTo>
                    <a:cubicBezTo>
                      <a:pt x="1033" y="1443"/>
                      <a:pt x="1080" y="1649"/>
                      <a:pt x="949" y="1961"/>
                    </a:cubicBezTo>
                    <a:close/>
                  </a:path>
                </a:pathLst>
              </a:custGeom>
              <a:solidFill>
                <a:srgbClr val="FDBB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31"/>
              <p:cNvSpPr/>
              <p:nvPr/>
            </p:nvSpPr>
            <p:spPr>
              <a:xfrm>
                <a:off x="4006870" y="3563742"/>
                <a:ext cx="54451" cy="78722"/>
              </a:xfrm>
              <a:custGeom>
                <a:rect b="b" l="l" r="r" t="t"/>
                <a:pathLst>
                  <a:path extrusionOk="0" h="5368" w="3713">
                    <a:moveTo>
                      <a:pt x="3712" y="1613"/>
                    </a:moveTo>
                    <a:cubicBezTo>
                      <a:pt x="3712" y="1613"/>
                      <a:pt x="3277" y="2716"/>
                      <a:pt x="2645" y="3633"/>
                    </a:cubicBezTo>
                    <a:cubicBezTo>
                      <a:pt x="2475" y="3882"/>
                      <a:pt x="2288" y="4116"/>
                      <a:pt x="2093" y="4311"/>
                    </a:cubicBezTo>
                    <a:cubicBezTo>
                      <a:pt x="1175" y="5229"/>
                      <a:pt x="0" y="5367"/>
                      <a:pt x="0" y="5367"/>
                    </a:cubicBezTo>
                    <a:cubicBezTo>
                      <a:pt x="973" y="4309"/>
                      <a:pt x="2071" y="417"/>
                      <a:pt x="2071" y="417"/>
                    </a:cubicBezTo>
                    <a:lnTo>
                      <a:pt x="2385" y="213"/>
                    </a:lnTo>
                    <a:lnTo>
                      <a:pt x="271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31"/>
              <p:cNvSpPr/>
              <p:nvPr/>
            </p:nvSpPr>
            <p:spPr>
              <a:xfrm>
                <a:off x="4041831" y="3563742"/>
                <a:ext cx="19490" cy="53278"/>
              </a:xfrm>
              <a:custGeom>
                <a:rect b="b" l="l" r="r" t="t"/>
                <a:pathLst>
                  <a:path extrusionOk="0" h="3633" w="1329">
                    <a:moveTo>
                      <a:pt x="327" y="1"/>
                    </a:moveTo>
                    <a:lnTo>
                      <a:pt x="1" y="213"/>
                    </a:lnTo>
                    <a:cubicBezTo>
                      <a:pt x="186" y="1324"/>
                      <a:pt x="245" y="2619"/>
                      <a:pt x="261" y="3633"/>
                    </a:cubicBezTo>
                    <a:cubicBezTo>
                      <a:pt x="893" y="2716"/>
                      <a:pt x="1328" y="1613"/>
                      <a:pt x="1328" y="1613"/>
                    </a:cubicBezTo>
                    <a:lnTo>
                      <a:pt x="327" y="1"/>
                    </a:lnTo>
                    <a:close/>
                  </a:path>
                </a:pathLst>
              </a:custGeom>
              <a:solidFill>
                <a:srgbClr val="1A163D">
                  <a:alpha val="3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31"/>
              <p:cNvSpPr/>
              <p:nvPr/>
            </p:nvSpPr>
            <p:spPr>
              <a:xfrm>
                <a:off x="4156702" y="3573113"/>
                <a:ext cx="58323" cy="79616"/>
              </a:xfrm>
              <a:custGeom>
                <a:rect b="b" l="l" r="r" t="t"/>
                <a:pathLst>
                  <a:path extrusionOk="0" h="5429" w="3977">
                    <a:moveTo>
                      <a:pt x="2472" y="1"/>
                    </a:moveTo>
                    <a:lnTo>
                      <a:pt x="2290" y="81"/>
                    </a:lnTo>
                    <a:lnTo>
                      <a:pt x="1589" y="390"/>
                    </a:lnTo>
                    <a:cubicBezTo>
                      <a:pt x="1589" y="390"/>
                      <a:pt x="1253" y="3477"/>
                      <a:pt x="1002" y="3950"/>
                    </a:cubicBezTo>
                    <a:cubicBezTo>
                      <a:pt x="753" y="4422"/>
                      <a:pt x="0" y="5088"/>
                      <a:pt x="167" y="5313"/>
                    </a:cubicBezTo>
                    <a:cubicBezTo>
                      <a:pt x="222" y="5386"/>
                      <a:pt x="347" y="5429"/>
                      <a:pt x="518" y="5429"/>
                    </a:cubicBezTo>
                    <a:cubicBezTo>
                      <a:pt x="866" y="5429"/>
                      <a:pt x="1407" y="5251"/>
                      <a:pt x="1947" y="4785"/>
                    </a:cubicBezTo>
                    <a:cubicBezTo>
                      <a:pt x="2150" y="4608"/>
                      <a:pt x="2380" y="4318"/>
                      <a:pt x="2611" y="3981"/>
                    </a:cubicBezTo>
                    <a:cubicBezTo>
                      <a:pt x="3293" y="2983"/>
                      <a:pt x="3977" y="1586"/>
                      <a:pt x="3977" y="1586"/>
                    </a:cubicBezTo>
                    <a:cubicBezTo>
                      <a:pt x="3977" y="1586"/>
                      <a:pt x="3137" y="224"/>
                      <a:pt x="247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31"/>
              <p:cNvSpPr/>
              <p:nvPr/>
            </p:nvSpPr>
            <p:spPr>
              <a:xfrm>
                <a:off x="4190285" y="3573113"/>
                <a:ext cx="24740" cy="58381"/>
              </a:xfrm>
              <a:custGeom>
                <a:rect b="b" l="l" r="r" t="t"/>
                <a:pathLst>
                  <a:path extrusionOk="0" h="3981" w="1687">
                    <a:moveTo>
                      <a:pt x="182" y="1"/>
                    </a:moveTo>
                    <a:lnTo>
                      <a:pt x="0" y="81"/>
                    </a:lnTo>
                    <a:cubicBezTo>
                      <a:pt x="242" y="1182"/>
                      <a:pt x="307" y="2880"/>
                      <a:pt x="321" y="3981"/>
                    </a:cubicBezTo>
                    <a:cubicBezTo>
                      <a:pt x="1003" y="2983"/>
                      <a:pt x="1687" y="1586"/>
                      <a:pt x="1687" y="1586"/>
                    </a:cubicBezTo>
                    <a:cubicBezTo>
                      <a:pt x="1687" y="1586"/>
                      <a:pt x="847" y="224"/>
                      <a:pt x="182" y="1"/>
                    </a:cubicBezTo>
                    <a:close/>
                  </a:path>
                </a:pathLst>
              </a:custGeom>
              <a:solidFill>
                <a:srgbClr val="1A163D">
                  <a:alpha val="3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31"/>
              <p:cNvSpPr/>
              <p:nvPr/>
            </p:nvSpPr>
            <p:spPr>
              <a:xfrm>
                <a:off x="4036830" y="2706144"/>
                <a:ext cx="23523" cy="38642"/>
              </a:xfrm>
              <a:custGeom>
                <a:rect b="b" l="l" r="r" t="t"/>
                <a:pathLst>
                  <a:path extrusionOk="0" h="2635" w="1604">
                    <a:moveTo>
                      <a:pt x="1517" y="1"/>
                    </a:moveTo>
                    <a:cubicBezTo>
                      <a:pt x="1177" y="119"/>
                      <a:pt x="806" y="223"/>
                      <a:pt x="417" y="311"/>
                    </a:cubicBezTo>
                    <a:cubicBezTo>
                      <a:pt x="279" y="341"/>
                      <a:pt x="140" y="371"/>
                      <a:pt x="1" y="398"/>
                    </a:cubicBezTo>
                    <a:cubicBezTo>
                      <a:pt x="224" y="1031"/>
                      <a:pt x="383" y="1934"/>
                      <a:pt x="417" y="2635"/>
                    </a:cubicBezTo>
                    <a:cubicBezTo>
                      <a:pt x="673" y="2583"/>
                      <a:pt x="835" y="2537"/>
                      <a:pt x="871" y="2510"/>
                    </a:cubicBezTo>
                    <a:cubicBezTo>
                      <a:pt x="1038" y="2384"/>
                      <a:pt x="1559" y="1155"/>
                      <a:pt x="1559" y="1155"/>
                    </a:cubicBezTo>
                    <a:cubicBezTo>
                      <a:pt x="1574" y="1130"/>
                      <a:pt x="1584" y="1077"/>
                      <a:pt x="1588" y="1009"/>
                    </a:cubicBezTo>
                    <a:cubicBezTo>
                      <a:pt x="1604" y="686"/>
                      <a:pt x="1517" y="2"/>
                      <a:pt x="1517" y="1"/>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77" name="Google Shape;1077;p31"/>
          <p:cNvGrpSpPr/>
          <p:nvPr/>
        </p:nvGrpSpPr>
        <p:grpSpPr>
          <a:xfrm>
            <a:off x="7728546" y="1812051"/>
            <a:ext cx="405802" cy="630843"/>
            <a:chOff x="2524958" y="2821748"/>
            <a:chExt cx="217599" cy="338272"/>
          </a:xfrm>
        </p:grpSpPr>
        <p:grpSp>
          <p:nvGrpSpPr>
            <p:cNvPr id="1078" name="Google Shape;1078;p31"/>
            <p:cNvGrpSpPr/>
            <p:nvPr/>
          </p:nvGrpSpPr>
          <p:grpSpPr>
            <a:xfrm>
              <a:off x="2538936" y="2980208"/>
              <a:ext cx="203621" cy="179812"/>
              <a:chOff x="5541648" y="2148227"/>
              <a:chExt cx="96393" cy="85130"/>
            </a:xfrm>
          </p:grpSpPr>
          <p:sp>
            <p:nvSpPr>
              <p:cNvPr id="1079" name="Google Shape;1079;p31"/>
              <p:cNvSpPr/>
              <p:nvPr/>
            </p:nvSpPr>
            <p:spPr>
              <a:xfrm>
                <a:off x="5541648" y="2148227"/>
                <a:ext cx="96393" cy="85130"/>
              </a:xfrm>
              <a:custGeom>
                <a:rect b="b" l="l" r="r" t="t"/>
                <a:pathLst>
                  <a:path extrusionOk="0" h="5805" w="6573">
                    <a:moveTo>
                      <a:pt x="4083" y="0"/>
                    </a:moveTo>
                    <a:cubicBezTo>
                      <a:pt x="4083" y="0"/>
                      <a:pt x="1245" y="3651"/>
                      <a:pt x="1" y="4946"/>
                    </a:cubicBezTo>
                    <a:lnTo>
                      <a:pt x="2786" y="5804"/>
                    </a:lnTo>
                    <a:cubicBezTo>
                      <a:pt x="2786" y="5804"/>
                      <a:pt x="5726" y="3254"/>
                      <a:pt x="6572" y="862"/>
                    </a:cubicBezTo>
                    <a:lnTo>
                      <a:pt x="408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31"/>
              <p:cNvSpPr/>
              <p:nvPr/>
            </p:nvSpPr>
            <p:spPr>
              <a:xfrm>
                <a:off x="5546972" y="2151673"/>
                <a:ext cx="87286" cy="78384"/>
              </a:xfrm>
              <a:custGeom>
                <a:rect b="b" l="l" r="r" t="t"/>
                <a:pathLst>
                  <a:path extrusionOk="0" h="5345" w="5952">
                    <a:moveTo>
                      <a:pt x="3789" y="0"/>
                    </a:moveTo>
                    <a:cubicBezTo>
                      <a:pt x="3324" y="597"/>
                      <a:pt x="1194" y="3313"/>
                      <a:pt x="1" y="4614"/>
                    </a:cubicBezTo>
                    <a:lnTo>
                      <a:pt x="2374" y="5345"/>
                    </a:lnTo>
                    <a:cubicBezTo>
                      <a:pt x="2838" y="4926"/>
                      <a:pt x="5137" y="2788"/>
                      <a:pt x="5952" y="750"/>
                    </a:cubicBezTo>
                    <a:lnTo>
                      <a:pt x="3789" y="0"/>
                    </a:ln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81" name="Google Shape;1081;p31"/>
              <p:cNvGrpSpPr/>
              <p:nvPr/>
            </p:nvGrpSpPr>
            <p:grpSpPr>
              <a:xfrm>
                <a:off x="5575290" y="2177807"/>
                <a:ext cx="31280" cy="27863"/>
                <a:chOff x="5575290" y="2177807"/>
                <a:chExt cx="31280" cy="27863"/>
              </a:xfrm>
            </p:grpSpPr>
            <p:sp>
              <p:nvSpPr>
                <p:cNvPr id="1082" name="Google Shape;1082;p31"/>
                <p:cNvSpPr/>
                <p:nvPr/>
              </p:nvSpPr>
              <p:spPr>
                <a:xfrm>
                  <a:off x="5575290" y="2177807"/>
                  <a:ext cx="31280" cy="27863"/>
                </a:xfrm>
                <a:custGeom>
                  <a:rect b="b" l="l" r="r" t="t"/>
                  <a:pathLst>
                    <a:path extrusionOk="0" h="1900" w="2133">
                      <a:moveTo>
                        <a:pt x="1067" y="0"/>
                      </a:moveTo>
                      <a:cubicBezTo>
                        <a:pt x="794" y="0"/>
                        <a:pt x="522" y="118"/>
                        <a:pt x="333" y="346"/>
                      </a:cubicBezTo>
                      <a:cubicBezTo>
                        <a:pt x="1" y="750"/>
                        <a:pt x="57" y="1348"/>
                        <a:pt x="462" y="1682"/>
                      </a:cubicBezTo>
                      <a:cubicBezTo>
                        <a:pt x="639" y="1828"/>
                        <a:pt x="854" y="1900"/>
                        <a:pt x="1067" y="1900"/>
                      </a:cubicBezTo>
                      <a:cubicBezTo>
                        <a:pt x="1340" y="1900"/>
                        <a:pt x="1612" y="1782"/>
                        <a:pt x="1800" y="1555"/>
                      </a:cubicBezTo>
                      <a:cubicBezTo>
                        <a:pt x="2133" y="1150"/>
                        <a:pt x="2075" y="551"/>
                        <a:pt x="1671" y="217"/>
                      </a:cubicBezTo>
                      <a:cubicBezTo>
                        <a:pt x="1494" y="71"/>
                        <a:pt x="1280" y="0"/>
                        <a:pt x="10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31"/>
                <p:cNvSpPr/>
                <p:nvPr/>
              </p:nvSpPr>
              <p:spPr>
                <a:xfrm>
                  <a:off x="5581816" y="2183247"/>
                  <a:ext cx="17994" cy="16762"/>
                </a:xfrm>
                <a:custGeom>
                  <a:rect b="b" l="l" r="r" t="t"/>
                  <a:pathLst>
                    <a:path extrusionOk="0" h="1143" w="1227">
                      <a:moveTo>
                        <a:pt x="486" y="1"/>
                      </a:moveTo>
                      <a:cubicBezTo>
                        <a:pt x="475" y="1"/>
                        <a:pt x="464" y="1"/>
                        <a:pt x="452" y="2"/>
                      </a:cubicBezTo>
                      <a:cubicBezTo>
                        <a:pt x="421" y="6"/>
                        <a:pt x="387" y="14"/>
                        <a:pt x="354" y="27"/>
                      </a:cubicBezTo>
                      <a:cubicBezTo>
                        <a:pt x="322" y="42"/>
                        <a:pt x="287" y="62"/>
                        <a:pt x="253" y="90"/>
                      </a:cubicBezTo>
                      <a:cubicBezTo>
                        <a:pt x="216" y="117"/>
                        <a:pt x="182" y="152"/>
                        <a:pt x="146" y="194"/>
                      </a:cubicBezTo>
                      <a:cubicBezTo>
                        <a:pt x="107" y="243"/>
                        <a:pt x="75" y="293"/>
                        <a:pt x="50" y="341"/>
                      </a:cubicBezTo>
                      <a:cubicBezTo>
                        <a:pt x="26" y="391"/>
                        <a:pt x="12" y="437"/>
                        <a:pt x="7" y="481"/>
                      </a:cubicBezTo>
                      <a:cubicBezTo>
                        <a:pt x="0" y="525"/>
                        <a:pt x="5" y="568"/>
                        <a:pt x="20" y="608"/>
                      </a:cubicBezTo>
                      <a:cubicBezTo>
                        <a:pt x="33" y="646"/>
                        <a:pt x="60" y="681"/>
                        <a:pt x="96" y="710"/>
                      </a:cubicBezTo>
                      <a:cubicBezTo>
                        <a:pt x="125" y="735"/>
                        <a:pt x="155" y="752"/>
                        <a:pt x="185" y="759"/>
                      </a:cubicBezTo>
                      <a:cubicBezTo>
                        <a:pt x="211" y="768"/>
                        <a:pt x="238" y="772"/>
                        <a:pt x="266" y="772"/>
                      </a:cubicBezTo>
                      <a:cubicBezTo>
                        <a:pt x="269" y="772"/>
                        <a:pt x="272" y="772"/>
                        <a:pt x="275" y="772"/>
                      </a:cubicBezTo>
                      <a:cubicBezTo>
                        <a:pt x="305" y="769"/>
                        <a:pt x="335" y="764"/>
                        <a:pt x="367" y="753"/>
                      </a:cubicBezTo>
                      <a:cubicBezTo>
                        <a:pt x="397" y="741"/>
                        <a:pt x="429" y="728"/>
                        <a:pt x="459" y="711"/>
                      </a:cubicBezTo>
                      <a:cubicBezTo>
                        <a:pt x="490" y="694"/>
                        <a:pt x="520" y="676"/>
                        <a:pt x="549" y="655"/>
                      </a:cubicBezTo>
                      <a:cubicBezTo>
                        <a:pt x="579" y="635"/>
                        <a:pt x="609" y="614"/>
                        <a:pt x="638" y="593"/>
                      </a:cubicBezTo>
                      <a:cubicBezTo>
                        <a:pt x="672" y="568"/>
                        <a:pt x="708" y="543"/>
                        <a:pt x="743" y="521"/>
                      </a:cubicBezTo>
                      <a:cubicBezTo>
                        <a:pt x="778" y="498"/>
                        <a:pt x="812" y="479"/>
                        <a:pt x="844" y="465"/>
                      </a:cubicBezTo>
                      <a:cubicBezTo>
                        <a:pt x="877" y="453"/>
                        <a:pt x="908" y="445"/>
                        <a:pt x="936" y="445"/>
                      </a:cubicBezTo>
                      <a:cubicBezTo>
                        <a:pt x="938" y="445"/>
                        <a:pt x="940" y="445"/>
                        <a:pt x="941" y="445"/>
                      </a:cubicBezTo>
                      <a:cubicBezTo>
                        <a:pt x="943" y="445"/>
                        <a:pt x="944" y="445"/>
                        <a:pt x="946" y="445"/>
                      </a:cubicBezTo>
                      <a:cubicBezTo>
                        <a:pt x="974" y="445"/>
                        <a:pt x="1000" y="455"/>
                        <a:pt x="1025" y="476"/>
                      </a:cubicBezTo>
                      <a:cubicBezTo>
                        <a:pt x="1056" y="502"/>
                        <a:pt x="1079" y="532"/>
                        <a:pt x="1089" y="563"/>
                      </a:cubicBezTo>
                      <a:cubicBezTo>
                        <a:pt x="1100" y="596"/>
                        <a:pt x="1103" y="630"/>
                        <a:pt x="1097" y="664"/>
                      </a:cubicBezTo>
                      <a:cubicBezTo>
                        <a:pt x="1093" y="699"/>
                        <a:pt x="1080" y="734"/>
                        <a:pt x="1061" y="769"/>
                      </a:cubicBezTo>
                      <a:cubicBezTo>
                        <a:pt x="1042" y="805"/>
                        <a:pt x="1020" y="840"/>
                        <a:pt x="992" y="874"/>
                      </a:cubicBezTo>
                      <a:cubicBezTo>
                        <a:pt x="962" y="911"/>
                        <a:pt x="929" y="941"/>
                        <a:pt x="892" y="963"/>
                      </a:cubicBezTo>
                      <a:cubicBezTo>
                        <a:pt x="856" y="984"/>
                        <a:pt x="818" y="1000"/>
                        <a:pt x="781" y="1007"/>
                      </a:cubicBezTo>
                      <a:cubicBezTo>
                        <a:pt x="763" y="1010"/>
                        <a:pt x="744" y="1012"/>
                        <a:pt x="726" y="1012"/>
                      </a:cubicBezTo>
                      <a:cubicBezTo>
                        <a:pt x="707" y="1012"/>
                        <a:pt x="687" y="1010"/>
                        <a:pt x="668" y="1006"/>
                      </a:cubicBezTo>
                      <a:cubicBezTo>
                        <a:pt x="629" y="998"/>
                        <a:pt x="595" y="983"/>
                        <a:pt x="562" y="960"/>
                      </a:cubicBezTo>
                      <a:lnTo>
                        <a:pt x="472" y="1069"/>
                      </a:lnTo>
                      <a:cubicBezTo>
                        <a:pt x="519" y="1105"/>
                        <a:pt x="570" y="1127"/>
                        <a:pt x="623" y="1136"/>
                      </a:cubicBezTo>
                      <a:cubicBezTo>
                        <a:pt x="646" y="1140"/>
                        <a:pt x="669" y="1142"/>
                        <a:pt x="692" y="1142"/>
                      </a:cubicBezTo>
                      <a:cubicBezTo>
                        <a:pt x="723" y="1142"/>
                        <a:pt x="754" y="1138"/>
                        <a:pt x="785" y="1131"/>
                      </a:cubicBezTo>
                      <a:cubicBezTo>
                        <a:pt x="840" y="1117"/>
                        <a:pt x="892" y="1094"/>
                        <a:pt x="943" y="1062"/>
                      </a:cubicBezTo>
                      <a:cubicBezTo>
                        <a:pt x="993" y="1028"/>
                        <a:pt x="1037" y="989"/>
                        <a:pt x="1076" y="942"/>
                      </a:cubicBezTo>
                      <a:cubicBezTo>
                        <a:pt x="1119" y="891"/>
                        <a:pt x="1152" y="837"/>
                        <a:pt x="1178" y="784"/>
                      </a:cubicBezTo>
                      <a:cubicBezTo>
                        <a:pt x="1202" y="732"/>
                        <a:pt x="1217" y="681"/>
                        <a:pt x="1222" y="631"/>
                      </a:cubicBezTo>
                      <a:cubicBezTo>
                        <a:pt x="1226" y="582"/>
                        <a:pt x="1220" y="535"/>
                        <a:pt x="1202" y="490"/>
                      </a:cubicBezTo>
                      <a:cubicBezTo>
                        <a:pt x="1185" y="445"/>
                        <a:pt x="1155" y="405"/>
                        <a:pt x="1114" y="371"/>
                      </a:cubicBezTo>
                      <a:cubicBezTo>
                        <a:pt x="1084" y="348"/>
                        <a:pt x="1056" y="331"/>
                        <a:pt x="1027" y="323"/>
                      </a:cubicBezTo>
                      <a:cubicBezTo>
                        <a:pt x="1003" y="314"/>
                        <a:pt x="979" y="311"/>
                        <a:pt x="955" y="311"/>
                      </a:cubicBezTo>
                      <a:cubicBezTo>
                        <a:pt x="950" y="311"/>
                        <a:pt x="944" y="311"/>
                        <a:pt x="938" y="311"/>
                      </a:cubicBezTo>
                      <a:cubicBezTo>
                        <a:pt x="909" y="312"/>
                        <a:pt x="879" y="319"/>
                        <a:pt x="849" y="329"/>
                      </a:cubicBezTo>
                      <a:cubicBezTo>
                        <a:pt x="818" y="341"/>
                        <a:pt x="788" y="354"/>
                        <a:pt x="757" y="370"/>
                      </a:cubicBezTo>
                      <a:cubicBezTo>
                        <a:pt x="729" y="386"/>
                        <a:pt x="697" y="405"/>
                        <a:pt x="668" y="426"/>
                      </a:cubicBezTo>
                      <a:cubicBezTo>
                        <a:pt x="638" y="446"/>
                        <a:pt x="608" y="467"/>
                        <a:pt x="578" y="488"/>
                      </a:cubicBezTo>
                      <a:cubicBezTo>
                        <a:pt x="542" y="514"/>
                        <a:pt x="505" y="539"/>
                        <a:pt x="470" y="563"/>
                      </a:cubicBezTo>
                      <a:cubicBezTo>
                        <a:pt x="433" y="586"/>
                        <a:pt x="399" y="605"/>
                        <a:pt x="365" y="618"/>
                      </a:cubicBezTo>
                      <a:cubicBezTo>
                        <a:pt x="331" y="633"/>
                        <a:pt x="299" y="639"/>
                        <a:pt x="269" y="639"/>
                      </a:cubicBezTo>
                      <a:cubicBezTo>
                        <a:pt x="238" y="638"/>
                        <a:pt x="210" y="625"/>
                        <a:pt x="183" y="605"/>
                      </a:cubicBezTo>
                      <a:cubicBezTo>
                        <a:pt x="157" y="583"/>
                        <a:pt x="141" y="560"/>
                        <a:pt x="134" y="529"/>
                      </a:cubicBezTo>
                      <a:cubicBezTo>
                        <a:pt x="126" y="503"/>
                        <a:pt x="126" y="474"/>
                        <a:pt x="133" y="444"/>
                      </a:cubicBezTo>
                      <a:cubicBezTo>
                        <a:pt x="139" y="414"/>
                        <a:pt x="150" y="383"/>
                        <a:pt x="167" y="352"/>
                      </a:cubicBezTo>
                      <a:cubicBezTo>
                        <a:pt x="185" y="321"/>
                        <a:pt x="206" y="291"/>
                        <a:pt x="229" y="263"/>
                      </a:cubicBezTo>
                      <a:cubicBezTo>
                        <a:pt x="254" y="233"/>
                        <a:pt x="281" y="207"/>
                        <a:pt x="311" y="186"/>
                      </a:cubicBezTo>
                      <a:cubicBezTo>
                        <a:pt x="341" y="165"/>
                        <a:pt x="372" y="151"/>
                        <a:pt x="404" y="141"/>
                      </a:cubicBezTo>
                      <a:cubicBezTo>
                        <a:pt x="424" y="137"/>
                        <a:pt x="443" y="135"/>
                        <a:pt x="463" y="135"/>
                      </a:cubicBezTo>
                      <a:cubicBezTo>
                        <a:pt x="476" y="135"/>
                        <a:pt x="488" y="135"/>
                        <a:pt x="501" y="137"/>
                      </a:cubicBezTo>
                      <a:cubicBezTo>
                        <a:pt x="534" y="142"/>
                        <a:pt x="566" y="155"/>
                        <a:pt x="598" y="177"/>
                      </a:cubicBezTo>
                      <a:lnTo>
                        <a:pt x="687" y="68"/>
                      </a:lnTo>
                      <a:cubicBezTo>
                        <a:pt x="667" y="54"/>
                        <a:pt x="645" y="42"/>
                        <a:pt x="621" y="30"/>
                      </a:cubicBezTo>
                      <a:cubicBezTo>
                        <a:pt x="595" y="18"/>
                        <a:pt x="570" y="11"/>
                        <a:pt x="541" y="6"/>
                      </a:cubicBezTo>
                      <a:cubicBezTo>
                        <a:pt x="523" y="2"/>
                        <a:pt x="505" y="1"/>
                        <a:pt x="486" y="1"/>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31"/>
                <p:cNvSpPr/>
                <p:nvPr/>
              </p:nvSpPr>
              <p:spPr>
                <a:xfrm>
                  <a:off x="5580672" y="2184978"/>
                  <a:ext cx="19182" cy="15985"/>
                </a:xfrm>
                <a:custGeom>
                  <a:rect b="b" l="l" r="r" t="t"/>
                  <a:pathLst>
                    <a:path extrusionOk="0" h="1090" w="1308">
                      <a:moveTo>
                        <a:pt x="60" y="0"/>
                      </a:moveTo>
                      <a:cubicBezTo>
                        <a:pt x="46" y="0"/>
                        <a:pt x="31" y="7"/>
                        <a:pt x="20" y="20"/>
                      </a:cubicBezTo>
                      <a:cubicBezTo>
                        <a:pt x="1" y="41"/>
                        <a:pt x="3" y="72"/>
                        <a:pt x="23" y="87"/>
                      </a:cubicBezTo>
                      <a:lnTo>
                        <a:pt x="1225" y="1080"/>
                      </a:lnTo>
                      <a:cubicBezTo>
                        <a:pt x="1232" y="1087"/>
                        <a:pt x="1242" y="1090"/>
                        <a:pt x="1251" y="1090"/>
                      </a:cubicBezTo>
                      <a:cubicBezTo>
                        <a:pt x="1265" y="1090"/>
                        <a:pt x="1280" y="1083"/>
                        <a:pt x="1292" y="1070"/>
                      </a:cubicBezTo>
                      <a:cubicBezTo>
                        <a:pt x="1308" y="1047"/>
                        <a:pt x="1308" y="1018"/>
                        <a:pt x="1289" y="1002"/>
                      </a:cubicBezTo>
                      <a:lnTo>
                        <a:pt x="85" y="9"/>
                      </a:lnTo>
                      <a:cubicBezTo>
                        <a:pt x="78" y="3"/>
                        <a:pt x="69" y="0"/>
                        <a:pt x="60" y="0"/>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31"/>
                <p:cNvSpPr/>
                <p:nvPr/>
              </p:nvSpPr>
              <p:spPr>
                <a:xfrm>
                  <a:off x="5582417" y="2182881"/>
                  <a:ext cx="19182" cy="15985"/>
                </a:xfrm>
                <a:custGeom>
                  <a:rect b="b" l="l" r="r" t="t"/>
                  <a:pathLst>
                    <a:path extrusionOk="0" h="1090" w="1308">
                      <a:moveTo>
                        <a:pt x="59" y="1"/>
                      </a:moveTo>
                      <a:cubicBezTo>
                        <a:pt x="44" y="1"/>
                        <a:pt x="29" y="7"/>
                        <a:pt x="19" y="20"/>
                      </a:cubicBezTo>
                      <a:cubicBezTo>
                        <a:pt x="1" y="41"/>
                        <a:pt x="1" y="72"/>
                        <a:pt x="20" y="87"/>
                      </a:cubicBezTo>
                      <a:lnTo>
                        <a:pt x="1224" y="1079"/>
                      </a:lnTo>
                      <a:cubicBezTo>
                        <a:pt x="1232" y="1086"/>
                        <a:pt x="1241" y="1089"/>
                        <a:pt x="1250" y="1089"/>
                      </a:cubicBezTo>
                      <a:cubicBezTo>
                        <a:pt x="1264" y="1089"/>
                        <a:pt x="1279" y="1082"/>
                        <a:pt x="1290" y="1069"/>
                      </a:cubicBezTo>
                      <a:cubicBezTo>
                        <a:pt x="1307" y="1047"/>
                        <a:pt x="1306" y="1018"/>
                        <a:pt x="1289" y="1002"/>
                      </a:cubicBezTo>
                      <a:lnTo>
                        <a:pt x="84" y="10"/>
                      </a:lnTo>
                      <a:cubicBezTo>
                        <a:pt x="77" y="3"/>
                        <a:pt x="68" y="1"/>
                        <a:pt x="59" y="1"/>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86" name="Google Shape;1086;p31"/>
              <p:cNvSpPr/>
              <p:nvPr/>
            </p:nvSpPr>
            <p:spPr>
              <a:xfrm>
                <a:off x="5604018" y="2168553"/>
                <a:ext cx="8638" cy="7684"/>
              </a:xfrm>
              <a:custGeom>
                <a:rect b="b" l="l" r="r" t="t"/>
                <a:pathLst>
                  <a:path extrusionOk="0" h="524" w="589">
                    <a:moveTo>
                      <a:pt x="292" y="1"/>
                    </a:moveTo>
                    <a:cubicBezTo>
                      <a:pt x="265" y="1"/>
                      <a:pt x="237" y="5"/>
                      <a:pt x="210" y="14"/>
                    </a:cubicBezTo>
                    <a:cubicBezTo>
                      <a:pt x="75" y="60"/>
                      <a:pt x="0" y="208"/>
                      <a:pt x="46" y="345"/>
                    </a:cubicBezTo>
                    <a:cubicBezTo>
                      <a:pt x="83" y="455"/>
                      <a:pt x="185" y="524"/>
                      <a:pt x="295" y="524"/>
                    </a:cubicBezTo>
                    <a:cubicBezTo>
                      <a:pt x="322" y="524"/>
                      <a:pt x="350" y="520"/>
                      <a:pt x="377" y="511"/>
                    </a:cubicBezTo>
                    <a:cubicBezTo>
                      <a:pt x="515" y="465"/>
                      <a:pt x="588" y="318"/>
                      <a:pt x="542" y="180"/>
                    </a:cubicBezTo>
                    <a:cubicBezTo>
                      <a:pt x="505" y="70"/>
                      <a:pt x="403" y="1"/>
                      <a:pt x="29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31"/>
              <p:cNvSpPr/>
              <p:nvPr/>
            </p:nvSpPr>
            <p:spPr>
              <a:xfrm>
                <a:off x="5568676" y="2205670"/>
                <a:ext cx="8623" cy="7684"/>
              </a:xfrm>
              <a:custGeom>
                <a:rect b="b" l="l" r="r" t="t"/>
                <a:pathLst>
                  <a:path extrusionOk="0" h="524" w="588">
                    <a:moveTo>
                      <a:pt x="294" y="0"/>
                    </a:moveTo>
                    <a:cubicBezTo>
                      <a:pt x="266" y="0"/>
                      <a:pt x="238" y="5"/>
                      <a:pt x="210" y="14"/>
                    </a:cubicBezTo>
                    <a:cubicBezTo>
                      <a:pt x="74" y="60"/>
                      <a:pt x="1" y="208"/>
                      <a:pt x="47" y="344"/>
                    </a:cubicBezTo>
                    <a:cubicBezTo>
                      <a:pt x="82" y="454"/>
                      <a:pt x="184" y="523"/>
                      <a:pt x="294" y="523"/>
                    </a:cubicBezTo>
                    <a:cubicBezTo>
                      <a:pt x="321" y="523"/>
                      <a:pt x="349" y="519"/>
                      <a:pt x="376" y="510"/>
                    </a:cubicBezTo>
                    <a:cubicBezTo>
                      <a:pt x="514" y="464"/>
                      <a:pt x="587" y="316"/>
                      <a:pt x="541" y="179"/>
                    </a:cubicBezTo>
                    <a:cubicBezTo>
                      <a:pt x="505" y="69"/>
                      <a:pt x="404" y="0"/>
                      <a:pt x="29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8" name="Google Shape;1088;p31"/>
            <p:cNvGrpSpPr/>
            <p:nvPr/>
          </p:nvGrpSpPr>
          <p:grpSpPr>
            <a:xfrm rot="3261489">
              <a:off x="2568846" y="2838051"/>
              <a:ext cx="129804" cy="174660"/>
              <a:chOff x="6440774" y="2206506"/>
              <a:chExt cx="68588" cy="92272"/>
            </a:xfrm>
          </p:grpSpPr>
          <p:sp>
            <p:nvSpPr>
              <p:cNvPr id="1089" name="Google Shape;1089;p31"/>
              <p:cNvSpPr/>
              <p:nvPr/>
            </p:nvSpPr>
            <p:spPr>
              <a:xfrm>
                <a:off x="6440774" y="2206506"/>
                <a:ext cx="68588" cy="92272"/>
              </a:xfrm>
              <a:custGeom>
                <a:rect b="b" l="l" r="r" t="t"/>
                <a:pathLst>
                  <a:path extrusionOk="0" h="6292" w="4677">
                    <a:moveTo>
                      <a:pt x="2339" y="1"/>
                    </a:moveTo>
                    <a:lnTo>
                      <a:pt x="1" y="1171"/>
                    </a:lnTo>
                    <a:cubicBezTo>
                      <a:pt x="1" y="1171"/>
                      <a:pt x="1338" y="5123"/>
                      <a:pt x="2339" y="6292"/>
                    </a:cubicBezTo>
                    <a:lnTo>
                      <a:pt x="4676" y="5344"/>
                    </a:lnTo>
                    <a:cubicBezTo>
                      <a:pt x="4676" y="5344"/>
                      <a:pt x="2785" y="1837"/>
                      <a:pt x="23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31"/>
              <p:cNvSpPr/>
              <p:nvPr/>
            </p:nvSpPr>
            <p:spPr>
              <a:xfrm>
                <a:off x="6444308" y="2211961"/>
                <a:ext cx="61241" cy="83004"/>
              </a:xfrm>
              <a:custGeom>
                <a:rect b="b" l="l" r="r" t="t"/>
                <a:pathLst>
                  <a:path extrusionOk="0" h="5660" w="4176">
                    <a:moveTo>
                      <a:pt x="2015" y="0"/>
                    </a:moveTo>
                    <a:lnTo>
                      <a:pt x="1" y="947"/>
                    </a:lnTo>
                    <a:cubicBezTo>
                      <a:pt x="1" y="947"/>
                      <a:pt x="1343" y="4694"/>
                      <a:pt x="2173" y="5660"/>
                    </a:cubicBezTo>
                    <a:lnTo>
                      <a:pt x="4176" y="4843"/>
                    </a:lnTo>
                    <a:cubicBezTo>
                      <a:pt x="4176" y="4843"/>
                      <a:pt x="2384" y="1519"/>
                      <a:pt x="2015" y="0"/>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31"/>
              <p:cNvSpPr/>
              <p:nvPr/>
            </p:nvSpPr>
            <p:spPr>
              <a:xfrm>
                <a:off x="6457961" y="2241820"/>
                <a:ext cx="27702" cy="24315"/>
              </a:xfrm>
              <a:custGeom>
                <a:rect b="b" l="l" r="r" t="t"/>
                <a:pathLst>
                  <a:path extrusionOk="0" h="1658" w="1889">
                    <a:moveTo>
                      <a:pt x="944" y="1"/>
                    </a:moveTo>
                    <a:cubicBezTo>
                      <a:pt x="794" y="1"/>
                      <a:pt x="643" y="42"/>
                      <a:pt x="506" y="127"/>
                    </a:cubicBezTo>
                    <a:cubicBezTo>
                      <a:pt x="119" y="370"/>
                      <a:pt x="1" y="880"/>
                      <a:pt x="243" y="1269"/>
                    </a:cubicBezTo>
                    <a:cubicBezTo>
                      <a:pt x="400" y="1520"/>
                      <a:pt x="670" y="1658"/>
                      <a:pt x="946" y="1658"/>
                    </a:cubicBezTo>
                    <a:cubicBezTo>
                      <a:pt x="1096" y="1658"/>
                      <a:pt x="1248" y="1617"/>
                      <a:pt x="1385" y="1531"/>
                    </a:cubicBezTo>
                    <a:cubicBezTo>
                      <a:pt x="1772" y="1288"/>
                      <a:pt x="1889" y="778"/>
                      <a:pt x="1648" y="391"/>
                    </a:cubicBezTo>
                    <a:cubicBezTo>
                      <a:pt x="1491" y="139"/>
                      <a:pt x="1221" y="1"/>
                      <a:pt x="9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92" name="Google Shape;1092;p31"/>
              <p:cNvGrpSpPr/>
              <p:nvPr/>
            </p:nvGrpSpPr>
            <p:grpSpPr>
              <a:xfrm>
                <a:off x="6461877" y="2246556"/>
                <a:ext cx="19490" cy="14841"/>
                <a:chOff x="6461877" y="2246556"/>
                <a:chExt cx="19490" cy="14841"/>
              </a:xfrm>
            </p:grpSpPr>
            <p:sp>
              <p:nvSpPr>
                <p:cNvPr id="1093" name="Google Shape;1093;p31"/>
                <p:cNvSpPr/>
                <p:nvPr/>
              </p:nvSpPr>
              <p:spPr>
                <a:xfrm>
                  <a:off x="6464414" y="2246556"/>
                  <a:ext cx="15208" cy="14841"/>
                </a:xfrm>
                <a:custGeom>
                  <a:rect b="b" l="l" r="r" t="t"/>
                  <a:pathLst>
                    <a:path extrusionOk="0" h="1012" w="1037">
                      <a:moveTo>
                        <a:pt x="654" y="1"/>
                      </a:moveTo>
                      <a:cubicBezTo>
                        <a:pt x="652" y="1"/>
                        <a:pt x="650" y="1"/>
                        <a:pt x="648" y="1"/>
                      </a:cubicBezTo>
                      <a:cubicBezTo>
                        <a:pt x="611" y="2"/>
                        <a:pt x="576" y="13"/>
                        <a:pt x="541" y="35"/>
                      </a:cubicBezTo>
                      <a:cubicBezTo>
                        <a:pt x="513" y="53"/>
                        <a:pt x="492" y="73"/>
                        <a:pt x="476" y="95"/>
                      </a:cubicBezTo>
                      <a:cubicBezTo>
                        <a:pt x="461" y="117"/>
                        <a:pt x="449" y="141"/>
                        <a:pt x="442" y="167"/>
                      </a:cubicBezTo>
                      <a:cubicBezTo>
                        <a:pt x="434" y="193"/>
                        <a:pt x="431" y="219"/>
                        <a:pt x="432" y="248"/>
                      </a:cubicBezTo>
                      <a:cubicBezTo>
                        <a:pt x="432" y="276"/>
                        <a:pt x="435" y="306"/>
                        <a:pt x="441" y="336"/>
                      </a:cubicBezTo>
                      <a:cubicBezTo>
                        <a:pt x="447" y="366"/>
                        <a:pt x="453" y="395"/>
                        <a:pt x="462" y="427"/>
                      </a:cubicBezTo>
                      <a:cubicBezTo>
                        <a:pt x="470" y="457"/>
                        <a:pt x="479" y="487"/>
                        <a:pt x="489" y="516"/>
                      </a:cubicBezTo>
                      <a:cubicBezTo>
                        <a:pt x="500" y="552"/>
                        <a:pt x="511" y="587"/>
                        <a:pt x="519" y="623"/>
                      </a:cubicBezTo>
                      <a:cubicBezTo>
                        <a:pt x="529" y="658"/>
                        <a:pt x="536" y="692"/>
                        <a:pt x="537" y="723"/>
                      </a:cubicBezTo>
                      <a:cubicBezTo>
                        <a:pt x="539" y="754"/>
                        <a:pt x="537" y="783"/>
                        <a:pt x="527" y="809"/>
                      </a:cubicBezTo>
                      <a:cubicBezTo>
                        <a:pt x="519" y="834"/>
                        <a:pt x="503" y="854"/>
                        <a:pt x="478" y="869"/>
                      </a:cubicBezTo>
                      <a:cubicBezTo>
                        <a:pt x="448" y="888"/>
                        <a:pt x="418" y="897"/>
                        <a:pt x="388" y="897"/>
                      </a:cubicBezTo>
                      <a:cubicBezTo>
                        <a:pt x="359" y="897"/>
                        <a:pt x="330" y="891"/>
                        <a:pt x="303" y="877"/>
                      </a:cubicBezTo>
                      <a:cubicBezTo>
                        <a:pt x="275" y="863"/>
                        <a:pt x="251" y="844"/>
                        <a:pt x="226" y="818"/>
                      </a:cubicBezTo>
                      <a:cubicBezTo>
                        <a:pt x="201" y="793"/>
                        <a:pt x="179" y="764"/>
                        <a:pt x="159" y="731"/>
                      </a:cubicBezTo>
                      <a:cubicBezTo>
                        <a:pt x="138" y="697"/>
                        <a:pt x="121" y="660"/>
                        <a:pt x="113" y="625"/>
                      </a:cubicBezTo>
                      <a:cubicBezTo>
                        <a:pt x="105" y="588"/>
                        <a:pt x="103" y="553"/>
                        <a:pt x="107" y="520"/>
                      </a:cubicBezTo>
                      <a:cubicBezTo>
                        <a:pt x="112" y="487"/>
                        <a:pt x="122" y="456"/>
                        <a:pt x="139" y="427"/>
                      </a:cubicBezTo>
                      <a:cubicBezTo>
                        <a:pt x="156" y="399"/>
                        <a:pt x="179" y="373"/>
                        <a:pt x="207" y="353"/>
                      </a:cubicBezTo>
                      <a:lnTo>
                        <a:pt x="141" y="248"/>
                      </a:lnTo>
                      <a:cubicBezTo>
                        <a:pt x="98" y="276"/>
                        <a:pt x="65" y="312"/>
                        <a:pt x="43" y="355"/>
                      </a:cubicBezTo>
                      <a:cubicBezTo>
                        <a:pt x="21" y="396"/>
                        <a:pt x="9" y="441"/>
                        <a:pt x="4" y="490"/>
                      </a:cubicBezTo>
                      <a:cubicBezTo>
                        <a:pt x="0" y="538"/>
                        <a:pt x="5" y="588"/>
                        <a:pt x="19" y="639"/>
                      </a:cubicBezTo>
                      <a:cubicBezTo>
                        <a:pt x="32" y="689"/>
                        <a:pt x="52" y="738"/>
                        <a:pt x="80" y="782"/>
                      </a:cubicBezTo>
                      <a:cubicBezTo>
                        <a:pt x="111" y="832"/>
                        <a:pt x="144" y="874"/>
                        <a:pt x="182" y="910"/>
                      </a:cubicBezTo>
                      <a:cubicBezTo>
                        <a:pt x="218" y="945"/>
                        <a:pt x="257" y="972"/>
                        <a:pt x="297" y="988"/>
                      </a:cubicBezTo>
                      <a:cubicBezTo>
                        <a:pt x="331" y="1003"/>
                        <a:pt x="366" y="1012"/>
                        <a:pt x="402" y="1012"/>
                      </a:cubicBezTo>
                      <a:cubicBezTo>
                        <a:pt x="407" y="1012"/>
                        <a:pt x="413" y="1012"/>
                        <a:pt x="419" y="1011"/>
                      </a:cubicBezTo>
                      <a:cubicBezTo>
                        <a:pt x="461" y="1009"/>
                        <a:pt x="501" y="997"/>
                        <a:pt x="542" y="970"/>
                      </a:cubicBezTo>
                      <a:cubicBezTo>
                        <a:pt x="569" y="954"/>
                        <a:pt x="590" y="934"/>
                        <a:pt x="607" y="913"/>
                      </a:cubicBezTo>
                      <a:cubicBezTo>
                        <a:pt x="622" y="891"/>
                        <a:pt x="633" y="868"/>
                        <a:pt x="640" y="842"/>
                      </a:cubicBezTo>
                      <a:cubicBezTo>
                        <a:pt x="646" y="818"/>
                        <a:pt x="649" y="791"/>
                        <a:pt x="649" y="764"/>
                      </a:cubicBezTo>
                      <a:cubicBezTo>
                        <a:pt x="648" y="736"/>
                        <a:pt x="645" y="706"/>
                        <a:pt x="640" y="677"/>
                      </a:cubicBezTo>
                      <a:cubicBezTo>
                        <a:pt x="635" y="647"/>
                        <a:pt x="627" y="618"/>
                        <a:pt x="619" y="587"/>
                      </a:cubicBezTo>
                      <a:cubicBezTo>
                        <a:pt x="610" y="556"/>
                        <a:pt x="601" y="526"/>
                        <a:pt x="593" y="497"/>
                      </a:cubicBezTo>
                      <a:cubicBezTo>
                        <a:pt x="581" y="459"/>
                        <a:pt x="571" y="422"/>
                        <a:pt x="561" y="386"/>
                      </a:cubicBezTo>
                      <a:cubicBezTo>
                        <a:pt x="551" y="349"/>
                        <a:pt x="544" y="316"/>
                        <a:pt x="543" y="284"/>
                      </a:cubicBezTo>
                      <a:cubicBezTo>
                        <a:pt x="541" y="252"/>
                        <a:pt x="544" y="224"/>
                        <a:pt x="552" y="198"/>
                      </a:cubicBezTo>
                      <a:cubicBezTo>
                        <a:pt x="562" y="173"/>
                        <a:pt x="579" y="152"/>
                        <a:pt x="605" y="137"/>
                      </a:cubicBezTo>
                      <a:cubicBezTo>
                        <a:pt x="626" y="123"/>
                        <a:pt x="648" y="116"/>
                        <a:pt x="670" y="116"/>
                      </a:cubicBezTo>
                      <a:cubicBezTo>
                        <a:pt x="673" y="116"/>
                        <a:pt x="676" y="116"/>
                        <a:pt x="679" y="117"/>
                      </a:cubicBezTo>
                      <a:cubicBezTo>
                        <a:pt x="704" y="118"/>
                        <a:pt x="729" y="126"/>
                        <a:pt x="752" y="140"/>
                      </a:cubicBezTo>
                      <a:cubicBezTo>
                        <a:pt x="776" y="153"/>
                        <a:pt x="797" y="171"/>
                        <a:pt x="817" y="194"/>
                      </a:cubicBezTo>
                      <a:cubicBezTo>
                        <a:pt x="838" y="217"/>
                        <a:pt x="858" y="242"/>
                        <a:pt x="875" y="268"/>
                      </a:cubicBezTo>
                      <a:cubicBezTo>
                        <a:pt x="893" y="298"/>
                        <a:pt x="906" y="328"/>
                        <a:pt x="914" y="358"/>
                      </a:cubicBezTo>
                      <a:cubicBezTo>
                        <a:pt x="924" y="389"/>
                        <a:pt x="928" y="418"/>
                        <a:pt x="926" y="447"/>
                      </a:cubicBezTo>
                      <a:cubicBezTo>
                        <a:pt x="924" y="476"/>
                        <a:pt x="917" y="503"/>
                        <a:pt x="904" y="528"/>
                      </a:cubicBezTo>
                      <a:cubicBezTo>
                        <a:pt x="890" y="554"/>
                        <a:pt x="871" y="577"/>
                        <a:pt x="844" y="598"/>
                      </a:cubicBezTo>
                      <a:lnTo>
                        <a:pt x="909" y="702"/>
                      </a:lnTo>
                      <a:cubicBezTo>
                        <a:pt x="927" y="689"/>
                        <a:pt x="943" y="674"/>
                        <a:pt x="959" y="656"/>
                      </a:cubicBezTo>
                      <a:cubicBezTo>
                        <a:pt x="975" y="640"/>
                        <a:pt x="990" y="620"/>
                        <a:pt x="1001" y="597"/>
                      </a:cubicBezTo>
                      <a:cubicBezTo>
                        <a:pt x="1014" y="576"/>
                        <a:pt x="1023" y="552"/>
                        <a:pt x="1029" y="525"/>
                      </a:cubicBezTo>
                      <a:cubicBezTo>
                        <a:pt x="1036" y="498"/>
                        <a:pt x="1037" y="468"/>
                        <a:pt x="1035" y="437"/>
                      </a:cubicBezTo>
                      <a:cubicBezTo>
                        <a:pt x="1032" y="406"/>
                        <a:pt x="1024" y="372"/>
                        <a:pt x="1013" y="336"/>
                      </a:cubicBezTo>
                      <a:cubicBezTo>
                        <a:pt x="999" y="298"/>
                        <a:pt x="979" y="261"/>
                        <a:pt x="953" y="219"/>
                      </a:cubicBezTo>
                      <a:cubicBezTo>
                        <a:pt x="924" y="172"/>
                        <a:pt x="894" y="132"/>
                        <a:pt x="859" y="99"/>
                      </a:cubicBezTo>
                      <a:cubicBezTo>
                        <a:pt x="825" y="66"/>
                        <a:pt x="791" y="42"/>
                        <a:pt x="755" y="25"/>
                      </a:cubicBezTo>
                      <a:cubicBezTo>
                        <a:pt x="722" y="9"/>
                        <a:pt x="688" y="1"/>
                        <a:pt x="654" y="1"/>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31"/>
                <p:cNvSpPr/>
                <p:nvPr/>
              </p:nvSpPr>
              <p:spPr>
                <a:xfrm>
                  <a:off x="6461877" y="2247187"/>
                  <a:ext cx="18229" cy="11835"/>
                </a:xfrm>
                <a:custGeom>
                  <a:rect b="b" l="l" r="r" t="t"/>
                  <a:pathLst>
                    <a:path extrusionOk="0" h="807" w="1243">
                      <a:moveTo>
                        <a:pt x="1192" y="0"/>
                      </a:moveTo>
                      <a:cubicBezTo>
                        <a:pt x="1186" y="0"/>
                        <a:pt x="1180" y="2"/>
                        <a:pt x="1174" y="6"/>
                      </a:cubicBezTo>
                      <a:lnTo>
                        <a:pt x="21" y="727"/>
                      </a:lnTo>
                      <a:cubicBezTo>
                        <a:pt x="3" y="739"/>
                        <a:pt x="0" y="765"/>
                        <a:pt x="11" y="784"/>
                      </a:cubicBezTo>
                      <a:cubicBezTo>
                        <a:pt x="21" y="799"/>
                        <a:pt x="36" y="807"/>
                        <a:pt x="50" y="807"/>
                      </a:cubicBezTo>
                      <a:cubicBezTo>
                        <a:pt x="57" y="807"/>
                        <a:pt x="63" y="805"/>
                        <a:pt x="69" y="802"/>
                      </a:cubicBezTo>
                      <a:lnTo>
                        <a:pt x="1222" y="80"/>
                      </a:lnTo>
                      <a:cubicBezTo>
                        <a:pt x="1239" y="69"/>
                        <a:pt x="1243" y="43"/>
                        <a:pt x="1232" y="23"/>
                      </a:cubicBezTo>
                      <a:cubicBezTo>
                        <a:pt x="1222" y="9"/>
                        <a:pt x="1207" y="0"/>
                        <a:pt x="1192" y="0"/>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31"/>
                <p:cNvSpPr/>
                <p:nvPr/>
              </p:nvSpPr>
              <p:spPr>
                <a:xfrm>
                  <a:off x="6463109" y="2249196"/>
                  <a:ext cx="18258" cy="11849"/>
                </a:xfrm>
                <a:custGeom>
                  <a:rect b="b" l="l" r="r" t="t"/>
                  <a:pathLst>
                    <a:path extrusionOk="0" h="808" w="1245">
                      <a:moveTo>
                        <a:pt x="1194" y="1"/>
                      </a:moveTo>
                      <a:cubicBezTo>
                        <a:pt x="1188" y="1"/>
                        <a:pt x="1181" y="2"/>
                        <a:pt x="1176" y="6"/>
                      </a:cubicBezTo>
                      <a:lnTo>
                        <a:pt x="24" y="727"/>
                      </a:lnTo>
                      <a:cubicBezTo>
                        <a:pt x="5" y="738"/>
                        <a:pt x="1" y="764"/>
                        <a:pt x="13" y="784"/>
                      </a:cubicBezTo>
                      <a:cubicBezTo>
                        <a:pt x="22" y="799"/>
                        <a:pt x="37" y="807"/>
                        <a:pt x="52" y="807"/>
                      </a:cubicBezTo>
                      <a:cubicBezTo>
                        <a:pt x="58" y="807"/>
                        <a:pt x="64" y="805"/>
                        <a:pt x="69" y="802"/>
                      </a:cubicBezTo>
                      <a:lnTo>
                        <a:pt x="1223" y="81"/>
                      </a:lnTo>
                      <a:cubicBezTo>
                        <a:pt x="1240" y="68"/>
                        <a:pt x="1245" y="43"/>
                        <a:pt x="1232" y="23"/>
                      </a:cubicBezTo>
                      <a:cubicBezTo>
                        <a:pt x="1223" y="8"/>
                        <a:pt x="1209" y="1"/>
                        <a:pt x="1194" y="1"/>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6" name="Google Shape;1096;p31"/>
              <p:cNvSpPr/>
              <p:nvPr/>
            </p:nvSpPr>
            <p:spPr>
              <a:xfrm>
                <a:off x="6457639" y="2227946"/>
                <a:ext cx="8594" cy="8579"/>
              </a:xfrm>
              <a:custGeom>
                <a:rect b="b" l="l" r="r" t="t"/>
                <a:pathLst>
                  <a:path extrusionOk="0" h="585" w="586">
                    <a:moveTo>
                      <a:pt x="293" y="1"/>
                    </a:moveTo>
                    <a:cubicBezTo>
                      <a:pt x="131" y="1"/>
                      <a:pt x="1" y="131"/>
                      <a:pt x="1" y="292"/>
                    </a:cubicBezTo>
                    <a:cubicBezTo>
                      <a:pt x="1" y="454"/>
                      <a:pt x="131" y="584"/>
                      <a:pt x="293" y="584"/>
                    </a:cubicBezTo>
                    <a:cubicBezTo>
                      <a:pt x="455" y="584"/>
                      <a:pt x="585" y="454"/>
                      <a:pt x="585" y="292"/>
                    </a:cubicBezTo>
                    <a:cubicBezTo>
                      <a:pt x="585" y="131"/>
                      <a:pt x="455" y="1"/>
                      <a:pt x="29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31"/>
              <p:cNvSpPr/>
              <p:nvPr/>
            </p:nvSpPr>
            <p:spPr>
              <a:xfrm>
                <a:off x="6479680" y="2271208"/>
                <a:ext cx="8579" cy="8579"/>
              </a:xfrm>
              <a:custGeom>
                <a:rect b="b" l="l" r="r" t="t"/>
                <a:pathLst>
                  <a:path extrusionOk="0" h="585" w="585">
                    <a:moveTo>
                      <a:pt x="292" y="0"/>
                    </a:moveTo>
                    <a:cubicBezTo>
                      <a:pt x="131" y="0"/>
                      <a:pt x="1" y="132"/>
                      <a:pt x="1" y="292"/>
                    </a:cubicBezTo>
                    <a:cubicBezTo>
                      <a:pt x="1" y="454"/>
                      <a:pt x="131" y="585"/>
                      <a:pt x="292" y="585"/>
                    </a:cubicBezTo>
                    <a:cubicBezTo>
                      <a:pt x="454" y="585"/>
                      <a:pt x="584" y="454"/>
                      <a:pt x="584" y="292"/>
                    </a:cubicBezTo>
                    <a:cubicBezTo>
                      <a:pt x="584" y="132"/>
                      <a:pt x="454" y="0"/>
                      <a:pt x="29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98" name="Google Shape;1098;p31"/>
          <p:cNvGrpSpPr/>
          <p:nvPr/>
        </p:nvGrpSpPr>
        <p:grpSpPr>
          <a:xfrm>
            <a:off x="4981132" y="1166794"/>
            <a:ext cx="1166886" cy="759415"/>
            <a:chOff x="1067674" y="2584419"/>
            <a:chExt cx="625709" cy="407215"/>
          </a:xfrm>
        </p:grpSpPr>
        <p:grpSp>
          <p:nvGrpSpPr>
            <p:cNvPr id="1099" name="Google Shape;1099;p31"/>
            <p:cNvGrpSpPr/>
            <p:nvPr/>
          </p:nvGrpSpPr>
          <p:grpSpPr>
            <a:xfrm>
              <a:off x="1326962" y="2816972"/>
              <a:ext cx="129803" cy="174662"/>
              <a:chOff x="6440774" y="2206506"/>
              <a:chExt cx="68588" cy="92272"/>
            </a:xfrm>
          </p:grpSpPr>
          <p:sp>
            <p:nvSpPr>
              <p:cNvPr id="1100" name="Google Shape;1100;p31"/>
              <p:cNvSpPr/>
              <p:nvPr/>
            </p:nvSpPr>
            <p:spPr>
              <a:xfrm>
                <a:off x="6440774" y="2206506"/>
                <a:ext cx="68588" cy="92272"/>
              </a:xfrm>
              <a:custGeom>
                <a:rect b="b" l="l" r="r" t="t"/>
                <a:pathLst>
                  <a:path extrusionOk="0" h="6292" w="4677">
                    <a:moveTo>
                      <a:pt x="2339" y="1"/>
                    </a:moveTo>
                    <a:lnTo>
                      <a:pt x="1" y="1171"/>
                    </a:lnTo>
                    <a:cubicBezTo>
                      <a:pt x="1" y="1171"/>
                      <a:pt x="1338" y="5123"/>
                      <a:pt x="2339" y="6292"/>
                    </a:cubicBezTo>
                    <a:lnTo>
                      <a:pt x="4676" y="5344"/>
                    </a:lnTo>
                    <a:cubicBezTo>
                      <a:pt x="4676" y="5344"/>
                      <a:pt x="2785" y="1837"/>
                      <a:pt x="23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31"/>
              <p:cNvSpPr/>
              <p:nvPr/>
            </p:nvSpPr>
            <p:spPr>
              <a:xfrm>
                <a:off x="6444308" y="2211961"/>
                <a:ext cx="61241" cy="83004"/>
              </a:xfrm>
              <a:custGeom>
                <a:rect b="b" l="l" r="r" t="t"/>
                <a:pathLst>
                  <a:path extrusionOk="0" h="5660" w="4176">
                    <a:moveTo>
                      <a:pt x="2015" y="0"/>
                    </a:moveTo>
                    <a:lnTo>
                      <a:pt x="1" y="947"/>
                    </a:lnTo>
                    <a:cubicBezTo>
                      <a:pt x="1" y="947"/>
                      <a:pt x="1343" y="4694"/>
                      <a:pt x="2173" y="5660"/>
                    </a:cubicBezTo>
                    <a:lnTo>
                      <a:pt x="4176" y="4843"/>
                    </a:lnTo>
                    <a:cubicBezTo>
                      <a:pt x="4176" y="4843"/>
                      <a:pt x="2384" y="1519"/>
                      <a:pt x="2015" y="0"/>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31"/>
              <p:cNvSpPr/>
              <p:nvPr/>
            </p:nvSpPr>
            <p:spPr>
              <a:xfrm>
                <a:off x="6457961" y="2241820"/>
                <a:ext cx="27702" cy="24315"/>
              </a:xfrm>
              <a:custGeom>
                <a:rect b="b" l="l" r="r" t="t"/>
                <a:pathLst>
                  <a:path extrusionOk="0" h="1658" w="1889">
                    <a:moveTo>
                      <a:pt x="944" y="1"/>
                    </a:moveTo>
                    <a:cubicBezTo>
                      <a:pt x="794" y="1"/>
                      <a:pt x="643" y="42"/>
                      <a:pt x="506" y="127"/>
                    </a:cubicBezTo>
                    <a:cubicBezTo>
                      <a:pt x="119" y="370"/>
                      <a:pt x="1" y="880"/>
                      <a:pt x="243" y="1269"/>
                    </a:cubicBezTo>
                    <a:cubicBezTo>
                      <a:pt x="400" y="1520"/>
                      <a:pt x="670" y="1658"/>
                      <a:pt x="946" y="1658"/>
                    </a:cubicBezTo>
                    <a:cubicBezTo>
                      <a:pt x="1096" y="1658"/>
                      <a:pt x="1248" y="1617"/>
                      <a:pt x="1385" y="1531"/>
                    </a:cubicBezTo>
                    <a:cubicBezTo>
                      <a:pt x="1772" y="1288"/>
                      <a:pt x="1889" y="778"/>
                      <a:pt x="1648" y="391"/>
                    </a:cubicBezTo>
                    <a:cubicBezTo>
                      <a:pt x="1491" y="139"/>
                      <a:pt x="1221" y="1"/>
                      <a:pt x="9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03" name="Google Shape;1103;p31"/>
              <p:cNvGrpSpPr/>
              <p:nvPr/>
            </p:nvGrpSpPr>
            <p:grpSpPr>
              <a:xfrm>
                <a:off x="6461877" y="2246556"/>
                <a:ext cx="19490" cy="14841"/>
                <a:chOff x="6461877" y="2246556"/>
                <a:chExt cx="19490" cy="14841"/>
              </a:xfrm>
            </p:grpSpPr>
            <p:sp>
              <p:nvSpPr>
                <p:cNvPr id="1104" name="Google Shape;1104;p31"/>
                <p:cNvSpPr/>
                <p:nvPr/>
              </p:nvSpPr>
              <p:spPr>
                <a:xfrm>
                  <a:off x="6464414" y="2246556"/>
                  <a:ext cx="15208" cy="14841"/>
                </a:xfrm>
                <a:custGeom>
                  <a:rect b="b" l="l" r="r" t="t"/>
                  <a:pathLst>
                    <a:path extrusionOk="0" h="1012" w="1037">
                      <a:moveTo>
                        <a:pt x="654" y="1"/>
                      </a:moveTo>
                      <a:cubicBezTo>
                        <a:pt x="652" y="1"/>
                        <a:pt x="650" y="1"/>
                        <a:pt x="648" y="1"/>
                      </a:cubicBezTo>
                      <a:cubicBezTo>
                        <a:pt x="611" y="2"/>
                        <a:pt x="576" y="13"/>
                        <a:pt x="541" y="35"/>
                      </a:cubicBezTo>
                      <a:cubicBezTo>
                        <a:pt x="513" y="53"/>
                        <a:pt x="492" y="73"/>
                        <a:pt x="476" y="95"/>
                      </a:cubicBezTo>
                      <a:cubicBezTo>
                        <a:pt x="461" y="117"/>
                        <a:pt x="449" y="141"/>
                        <a:pt x="442" y="167"/>
                      </a:cubicBezTo>
                      <a:cubicBezTo>
                        <a:pt x="434" y="193"/>
                        <a:pt x="431" y="219"/>
                        <a:pt x="432" y="248"/>
                      </a:cubicBezTo>
                      <a:cubicBezTo>
                        <a:pt x="432" y="276"/>
                        <a:pt x="435" y="306"/>
                        <a:pt x="441" y="336"/>
                      </a:cubicBezTo>
                      <a:cubicBezTo>
                        <a:pt x="447" y="366"/>
                        <a:pt x="453" y="395"/>
                        <a:pt x="462" y="427"/>
                      </a:cubicBezTo>
                      <a:cubicBezTo>
                        <a:pt x="470" y="457"/>
                        <a:pt x="479" y="487"/>
                        <a:pt x="489" y="516"/>
                      </a:cubicBezTo>
                      <a:cubicBezTo>
                        <a:pt x="500" y="552"/>
                        <a:pt x="511" y="587"/>
                        <a:pt x="519" y="623"/>
                      </a:cubicBezTo>
                      <a:cubicBezTo>
                        <a:pt x="529" y="658"/>
                        <a:pt x="536" y="692"/>
                        <a:pt x="537" y="723"/>
                      </a:cubicBezTo>
                      <a:cubicBezTo>
                        <a:pt x="539" y="754"/>
                        <a:pt x="537" y="783"/>
                        <a:pt x="527" y="809"/>
                      </a:cubicBezTo>
                      <a:cubicBezTo>
                        <a:pt x="519" y="834"/>
                        <a:pt x="503" y="854"/>
                        <a:pt x="478" y="869"/>
                      </a:cubicBezTo>
                      <a:cubicBezTo>
                        <a:pt x="448" y="888"/>
                        <a:pt x="418" y="897"/>
                        <a:pt x="388" y="897"/>
                      </a:cubicBezTo>
                      <a:cubicBezTo>
                        <a:pt x="359" y="897"/>
                        <a:pt x="330" y="891"/>
                        <a:pt x="303" y="877"/>
                      </a:cubicBezTo>
                      <a:cubicBezTo>
                        <a:pt x="275" y="863"/>
                        <a:pt x="251" y="844"/>
                        <a:pt x="226" y="818"/>
                      </a:cubicBezTo>
                      <a:cubicBezTo>
                        <a:pt x="201" y="793"/>
                        <a:pt x="179" y="764"/>
                        <a:pt x="159" y="731"/>
                      </a:cubicBezTo>
                      <a:cubicBezTo>
                        <a:pt x="138" y="697"/>
                        <a:pt x="121" y="660"/>
                        <a:pt x="113" y="625"/>
                      </a:cubicBezTo>
                      <a:cubicBezTo>
                        <a:pt x="105" y="588"/>
                        <a:pt x="103" y="553"/>
                        <a:pt x="107" y="520"/>
                      </a:cubicBezTo>
                      <a:cubicBezTo>
                        <a:pt x="112" y="487"/>
                        <a:pt x="122" y="456"/>
                        <a:pt x="139" y="427"/>
                      </a:cubicBezTo>
                      <a:cubicBezTo>
                        <a:pt x="156" y="399"/>
                        <a:pt x="179" y="373"/>
                        <a:pt x="207" y="353"/>
                      </a:cubicBezTo>
                      <a:lnTo>
                        <a:pt x="141" y="248"/>
                      </a:lnTo>
                      <a:cubicBezTo>
                        <a:pt x="98" y="276"/>
                        <a:pt x="65" y="312"/>
                        <a:pt x="43" y="355"/>
                      </a:cubicBezTo>
                      <a:cubicBezTo>
                        <a:pt x="21" y="396"/>
                        <a:pt x="9" y="441"/>
                        <a:pt x="4" y="490"/>
                      </a:cubicBezTo>
                      <a:cubicBezTo>
                        <a:pt x="0" y="538"/>
                        <a:pt x="5" y="588"/>
                        <a:pt x="19" y="639"/>
                      </a:cubicBezTo>
                      <a:cubicBezTo>
                        <a:pt x="32" y="689"/>
                        <a:pt x="52" y="738"/>
                        <a:pt x="80" y="782"/>
                      </a:cubicBezTo>
                      <a:cubicBezTo>
                        <a:pt x="111" y="832"/>
                        <a:pt x="144" y="874"/>
                        <a:pt x="182" y="910"/>
                      </a:cubicBezTo>
                      <a:cubicBezTo>
                        <a:pt x="218" y="945"/>
                        <a:pt x="257" y="972"/>
                        <a:pt x="297" y="988"/>
                      </a:cubicBezTo>
                      <a:cubicBezTo>
                        <a:pt x="331" y="1003"/>
                        <a:pt x="366" y="1012"/>
                        <a:pt x="402" y="1012"/>
                      </a:cubicBezTo>
                      <a:cubicBezTo>
                        <a:pt x="407" y="1012"/>
                        <a:pt x="413" y="1012"/>
                        <a:pt x="419" y="1011"/>
                      </a:cubicBezTo>
                      <a:cubicBezTo>
                        <a:pt x="461" y="1009"/>
                        <a:pt x="501" y="997"/>
                        <a:pt x="542" y="970"/>
                      </a:cubicBezTo>
                      <a:cubicBezTo>
                        <a:pt x="569" y="954"/>
                        <a:pt x="590" y="934"/>
                        <a:pt x="607" y="913"/>
                      </a:cubicBezTo>
                      <a:cubicBezTo>
                        <a:pt x="622" y="891"/>
                        <a:pt x="633" y="868"/>
                        <a:pt x="640" y="842"/>
                      </a:cubicBezTo>
                      <a:cubicBezTo>
                        <a:pt x="646" y="818"/>
                        <a:pt x="649" y="791"/>
                        <a:pt x="649" y="764"/>
                      </a:cubicBezTo>
                      <a:cubicBezTo>
                        <a:pt x="648" y="736"/>
                        <a:pt x="645" y="706"/>
                        <a:pt x="640" y="677"/>
                      </a:cubicBezTo>
                      <a:cubicBezTo>
                        <a:pt x="635" y="647"/>
                        <a:pt x="627" y="618"/>
                        <a:pt x="619" y="587"/>
                      </a:cubicBezTo>
                      <a:cubicBezTo>
                        <a:pt x="610" y="556"/>
                        <a:pt x="601" y="526"/>
                        <a:pt x="593" y="497"/>
                      </a:cubicBezTo>
                      <a:cubicBezTo>
                        <a:pt x="581" y="459"/>
                        <a:pt x="571" y="422"/>
                        <a:pt x="561" y="386"/>
                      </a:cubicBezTo>
                      <a:cubicBezTo>
                        <a:pt x="551" y="349"/>
                        <a:pt x="544" y="316"/>
                        <a:pt x="543" y="284"/>
                      </a:cubicBezTo>
                      <a:cubicBezTo>
                        <a:pt x="541" y="252"/>
                        <a:pt x="544" y="224"/>
                        <a:pt x="552" y="198"/>
                      </a:cubicBezTo>
                      <a:cubicBezTo>
                        <a:pt x="562" y="173"/>
                        <a:pt x="579" y="152"/>
                        <a:pt x="605" y="137"/>
                      </a:cubicBezTo>
                      <a:cubicBezTo>
                        <a:pt x="626" y="123"/>
                        <a:pt x="648" y="116"/>
                        <a:pt x="670" y="116"/>
                      </a:cubicBezTo>
                      <a:cubicBezTo>
                        <a:pt x="673" y="116"/>
                        <a:pt x="676" y="116"/>
                        <a:pt x="679" y="117"/>
                      </a:cubicBezTo>
                      <a:cubicBezTo>
                        <a:pt x="704" y="118"/>
                        <a:pt x="729" y="126"/>
                        <a:pt x="752" y="140"/>
                      </a:cubicBezTo>
                      <a:cubicBezTo>
                        <a:pt x="776" y="153"/>
                        <a:pt x="797" y="171"/>
                        <a:pt x="817" y="194"/>
                      </a:cubicBezTo>
                      <a:cubicBezTo>
                        <a:pt x="838" y="217"/>
                        <a:pt x="858" y="242"/>
                        <a:pt x="875" y="268"/>
                      </a:cubicBezTo>
                      <a:cubicBezTo>
                        <a:pt x="893" y="298"/>
                        <a:pt x="906" y="328"/>
                        <a:pt x="914" y="358"/>
                      </a:cubicBezTo>
                      <a:cubicBezTo>
                        <a:pt x="924" y="389"/>
                        <a:pt x="928" y="418"/>
                        <a:pt x="926" y="447"/>
                      </a:cubicBezTo>
                      <a:cubicBezTo>
                        <a:pt x="924" y="476"/>
                        <a:pt x="917" y="503"/>
                        <a:pt x="904" y="528"/>
                      </a:cubicBezTo>
                      <a:cubicBezTo>
                        <a:pt x="890" y="554"/>
                        <a:pt x="871" y="577"/>
                        <a:pt x="844" y="598"/>
                      </a:cubicBezTo>
                      <a:lnTo>
                        <a:pt x="909" y="702"/>
                      </a:lnTo>
                      <a:cubicBezTo>
                        <a:pt x="927" y="689"/>
                        <a:pt x="943" y="674"/>
                        <a:pt x="959" y="656"/>
                      </a:cubicBezTo>
                      <a:cubicBezTo>
                        <a:pt x="975" y="640"/>
                        <a:pt x="990" y="620"/>
                        <a:pt x="1001" y="597"/>
                      </a:cubicBezTo>
                      <a:cubicBezTo>
                        <a:pt x="1014" y="576"/>
                        <a:pt x="1023" y="552"/>
                        <a:pt x="1029" y="525"/>
                      </a:cubicBezTo>
                      <a:cubicBezTo>
                        <a:pt x="1036" y="498"/>
                        <a:pt x="1037" y="468"/>
                        <a:pt x="1035" y="437"/>
                      </a:cubicBezTo>
                      <a:cubicBezTo>
                        <a:pt x="1032" y="406"/>
                        <a:pt x="1024" y="372"/>
                        <a:pt x="1013" y="336"/>
                      </a:cubicBezTo>
                      <a:cubicBezTo>
                        <a:pt x="999" y="298"/>
                        <a:pt x="979" y="261"/>
                        <a:pt x="953" y="219"/>
                      </a:cubicBezTo>
                      <a:cubicBezTo>
                        <a:pt x="924" y="172"/>
                        <a:pt x="894" y="132"/>
                        <a:pt x="859" y="99"/>
                      </a:cubicBezTo>
                      <a:cubicBezTo>
                        <a:pt x="825" y="66"/>
                        <a:pt x="791" y="42"/>
                        <a:pt x="755" y="25"/>
                      </a:cubicBezTo>
                      <a:cubicBezTo>
                        <a:pt x="722" y="9"/>
                        <a:pt x="688" y="1"/>
                        <a:pt x="654" y="1"/>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31"/>
                <p:cNvSpPr/>
                <p:nvPr/>
              </p:nvSpPr>
              <p:spPr>
                <a:xfrm>
                  <a:off x="6461877" y="2247187"/>
                  <a:ext cx="18229" cy="11835"/>
                </a:xfrm>
                <a:custGeom>
                  <a:rect b="b" l="l" r="r" t="t"/>
                  <a:pathLst>
                    <a:path extrusionOk="0" h="807" w="1243">
                      <a:moveTo>
                        <a:pt x="1192" y="0"/>
                      </a:moveTo>
                      <a:cubicBezTo>
                        <a:pt x="1186" y="0"/>
                        <a:pt x="1180" y="2"/>
                        <a:pt x="1174" y="6"/>
                      </a:cubicBezTo>
                      <a:lnTo>
                        <a:pt x="21" y="727"/>
                      </a:lnTo>
                      <a:cubicBezTo>
                        <a:pt x="3" y="739"/>
                        <a:pt x="0" y="765"/>
                        <a:pt x="11" y="784"/>
                      </a:cubicBezTo>
                      <a:cubicBezTo>
                        <a:pt x="21" y="799"/>
                        <a:pt x="36" y="807"/>
                        <a:pt x="50" y="807"/>
                      </a:cubicBezTo>
                      <a:cubicBezTo>
                        <a:pt x="57" y="807"/>
                        <a:pt x="63" y="805"/>
                        <a:pt x="69" y="802"/>
                      </a:cubicBezTo>
                      <a:lnTo>
                        <a:pt x="1222" y="80"/>
                      </a:lnTo>
                      <a:cubicBezTo>
                        <a:pt x="1239" y="69"/>
                        <a:pt x="1243" y="43"/>
                        <a:pt x="1232" y="23"/>
                      </a:cubicBezTo>
                      <a:cubicBezTo>
                        <a:pt x="1222" y="9"/>
                        <a:pt x="1207" y="0"/>
                        <a:pt x="1192" y="0"/>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31"/>
                <p:cNvSpPr/>
                <p:nvPr/>
              </p:nvSpPr>
              <p:spPr>
                <a:xfrm>
                  <a:off x="6463109" y="2249196"/>
                  <a:ext cx="18258" cy="11849"/>
                </a:xfrm>
                <a:custGeom>
                  <a:rect b="b" l="l" r="r" t="t"/>
                  <a:pathLst>
                    <a:path extrusionOk="0" h="808" w="1245">
                      <a:moveTo>
                        <a:pt x="1194" y="1"/>
                      </a:moveTo>
                      <a:cubicBezTo>
                        <a:pt x="1188" y="1"/>
                        <a:pt x="1181" y="2"/>
                        <a:pt x="1176" y="6"/>
                      </a:cubicBezTo>
                      <a:lnTo>
                        <a:pt x="24" y="727"/>
                      </a:lnTo>
                      <a:cubicBezTo>
                        <a:pt x="5" y="738"/>
                        <a:pt x="1" y="764"/>
                        <a:pt x="13" y="784"/>
                      </a:cubicBezTo>
                      <a:cubicBezTo>
                        <a:pt x="22" y="799"/>
                        <a:pt x="37" y="807"/>
                        <a:pt x="52" y="807"/>
                      </a:cubicBezTo>
                      <a:cubicBezTo>
                        <a:pt x="58" y="807"/>
                        <a:pt x="64" y="805"/>
                        <a:pt x="69" y="802"/>
                      </a:cubicBezTo>
                      <a:lnTo>
                        <a:pt x="1223" y="81"/>
                      </a:lnTo>
                      <a:cubicBezTo>
                        <a:pt x="1240" y="68"/>
                        <a:pt x="1245" y="43"/>
                        <a:pt x="1232" y="23"/>
                      </a:cubicBezTo>
                      <a:cubicBezTo>
                        <a:pt x="1223" y="8"/>
                        <a:pt x="1209" y="1"/>
                        <a:pt x="1194" y="1"/>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7" name="Google Shape;1107;p31"/>
              <p:cNvSpPr/>
              <p:nvPr/>
            </p:nvSpPr>
            <p:spPr>
              <a:xfrm>
                <a:off x="6457639" y="2227946"/>
                <a:ext cx="8594" cy="8579"/>
              </a:xfrm>
              <a:custGeom>
                <a:rect b="b" l="l" r="r" t="t"/>
                <a:pathLst>
                  <a:path extrusionOk="0" h="585" w="586">
                    <a:moveTo>
                      <a:pt x="293" y="1"/>
                    </a:moveTo>
                    <a:cubicBezTo>
                      <a:pt x="131" y="1"/>
                      <a:pt x="1" y="131"/>
                      <a:pt x="1" y="292"/>
                    </a:cubicBezTo>
                    <a:cubicBezTo>
                      <a:pt x="1" y="454"/>
                      <a:pt x="131" y="584"/>
                      <a:pt x="293" y="584"/>
                    </a:cubicBezTo>
                    <a:cubicBezTo>
                      <a:pt x="455" y="584"/>
                      <a:pt x="585" y="454"/>
                      <a:pt x="585" y="292"/>
                    </a:cubicBezTo>
                    <a:cubicBezTo>
                      <a:pt x="585" y="131"/>
                      <a:pt x="455" y="1"/>
                      <a:pt x="29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31"/>
              <p:cNvSpPr/>
              <p:nvPr/>
            </p:nvSpPr>
            <p:spPr>
              <a:xfrm>
                <a:off x="6479680" y="2271208"/>
                <a:ext cx="8579" cy="8579"/>
              </a:xfrm>
              <a:custGeom>
                <a:rect b="b" l="l" r="r" t="t"/>
                <a:pathLst>
                  <a:path extrusionOk="0" h="585" w="585">
                    <a:moveTo>
                      <a:pt x="292" y="0"/>
                    </a:moveTo>
                    <a:cubicBezTo>
                      <a:pt x="131" y="0"/>
                      <a:pt x="1" y="132"/>
                      <a:pt x="1" y="292"/>
                    </a:cubicBezTo>
                    <a:cubicBezTo>
                      <a:pt x="1" y="454"/>
                      <a:pt x="131" y="585"/>
                      <a:pt x="292" y="585"/>
                    </a:cubicBezTo>
                    <a:cubicBezTo>
                      <a:pt x="454" y="585"/>
                      <a:pt x="584" y="454"/>
                      <a:pt x="584" y="292"/>
                    </a:cubicBezTo>
                    <a:cubicBezTo>
                      <a:pt x="584" y="132"/>
                      <a:pt x="454" y="0"/>
                      <a:pt x="29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9" name="Google Shape;1109;p31"/>
            <p:cNvGrpSpPr/>
            <p:nvPr/>
          </p:nvGrpSpPr>
          <p:grpSpPr>
            <a:xfrm>
              <a:off x="1509281" y="2778708"/>
              <a:ext cx="184102" cy="182148"/>
              <a:chOff x="1730306" y="2724458"/>
              <a:chExt cx="184102" cy="182148"/>
            </a:xfrm>
          </p:grpSpPr>
          <p:sp>
            <p:nvSpPr>
              <p:cNvPr id="1110" name="Google Shape;1110;p31"/>
              <p:cNvSpPr/>
              <p:nvPr/>
            </p:nvSpPr>
            <p:spPr>
              <a:xfrm>
                <a:off x="1730306" y="2724458"/>
                <a:ext cx="184102" cy="182148"/>
              </a:xfrm>
              <a:custGeom>
                <a:rect b="b" l="l" r="r" t="t"/>
                <a:pathLst>
                  <a:path extrusionOk="0" h="5871" w="5934">
                    <a:moveTo>
                      <a:pt x="471" y="0"/>
                    </a:moveTo>
                    <a:lnTo>
                      <a:pt x="1" y="2594"/>
                    </a:lnTo>
                    <a:cubicBezTo>
                      <a:pt x="1" y="2594"/>
                      <a:pt x="4043" y="4839"/>
                      <a:pt x="5511" y="5871"/>
                    </a:cubicBezTo>
                    <a:lnTo>
                      <a:pt x="5934" y="2987"/>
                    </a:lnTo>
                    <a:cubicBezTo>
                      <a:pt x="5934" y="2987"/>
                      <a:pt x="2962" y="471"/>
                      <a:pt x="47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31"/>
              <p:cNvSpPr/>
              <p:nvPr/>
            </p:nvSpPr>
            <p:spPr>
              <a:xfrm>
                <a:off x="1737163" y="2731811"/>
                <a:ext cx="170606" cy="164122"/>
              </a:xfrm>
              <a:custGeom>
                <a:rect b="b" l="l" r="r" t="t"/>
                <a:pathLst>
                  <a:path extrusionOk="0" h="5290" w="5499">
                    <a:moveTo>
                      <a:pt x="410" y="0"/>
                    </a:moveTo>
                    <a:lnTo>
                      <a:pt x="1" y="2252"/>
                    </a:lnTo>
                    <a:cubicBezTo>
                      <a:pt x="662" y="2620"/>
                      <a:pt x="3671" y="4310"/>
                      <a:pt x="5140" y="5290"/>
                    </a:cubicBezTo>
                    <a:lnTo>
                      <a:pt x="5499" y="2833"/>
                    </a:lnTo>
                    <a:cubicBezTo>
                      <a:pt x="5016" y="2438"/>
                      <a:pt x="2549" y="493"/>
                      <a:pt x="410" y="0"/>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31"/>
              <p:cNvSpPr/>
              <p:nvPr/>
            </p:nvSpPr>
            <p:spPr>
              <a:xfrm>
                <a:off x="1791021" y="2783498"/>
                <a:ext cx="67355" cy="58979"/>
              </a:xfrm>
              <a:custGeom>
                <a:rect b="b" l="l" r="r" t="t"/>
                <a:pathLst>
                  <a:path extrusionOk="0" h="1901" w="2171">
                    <a:moveTo>
                      <a:pt x="1086" y="0"/>
                    </a:moveTo>
                    <a:cubicBezTo>
                      <a:pt x="762" y="0"/>
                      <a:pt x="446" y="166"/>
                      <a:pt x="269" y="466"/>
                    </a:cubicBezTo>
                    <a:cubicBezTo>
                      <a:pt x="0" y="915"/>
                      <a:pt x="149" y="1499"/>
                      <a:pt x="600" y="1768"/>
                    </a:cubicBezTo>
                    <a:cubicBezTo>
                      <a:pt x="751" y="1858"/>
                      <a:pt x="918" y="1901"/>
                      <a:pt x="1083" y="1901"/>
                    </a:cubicBezTo>
                    <a:cubicBezTo>
                      <a:pt x="1408" y="1901"/>
                      <a:pt x="1724" y="1735"/>
                      <a:pt x="1901" y="1435"/>
                    </a:cubicBezTo>
                    <a:cubicBezTo>
                      <a:pt x="2170" y="984"/>
                      <a:pt x="2022" y="402"/>
                      <a:pt x="1570" y="134"/>
                    </a:cubicBezTo>
                    <a:cubicBezTo>
                      <a:pt x="1418" y="43"/>
                      <a:pt x="1251" y="0"/>
                      <a:pt x="108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3" name="Google Shape;1113;p31"/>
              <p:cNvGrpSpPr/>
              <p:nvPr/>
            </p:nvGrpSpPr>
            <p:grpSpPr>
              <a:xfrm>
                <a:off x="1807433" y="2788772"/>
                <a:ext cx="34376" cy="47406"/>
                <a:chOff x="1807433" y="2788772"/>
                <a:chExt cx="34376" cy="47406"/>
              </a:xfrm>
            </p:grpSpPr>
            <p:sp>
              <p:nvSpPr>
                <p:cNvPr id="1114" name="Google Shape;1114;p31"/>
                <p:cNvSpPr/>
                <p:nvPr/>
              </p:nvSpPr>
              <p:spPr>
                <a:xfrm>
                  <a:off x="1807433" y="2794294"/>
                  <a:ext cx="34376" cy="38037"/>
                </a:xfrm>
                <a:custGeom>
                  <a:rect b="b" l="l" r="r" t="t"/>
                  <a:pathLst>
                    <a:path extrusionOk="0" h="1226" w="1108">
                      <a:moveTo>
                        <a:pt x="540" y="1"/>
                      </a:moveTo>
                      <a:cubicBezTo>
                        <a:pt x="532" y="1"/>
                        <a:pt x="523" y="1"/>
                        <a:pt x="515" y="2"/>
                      </a:cubicBezTo>
                      <a:cubicBezTo>
                        <a:pt x="466" y="4"/>
                        <a:pt x="420" y="17"/>
                        <a:pt x="379" y="42"/>
                      </a:cubicBezTo>
                      <a:cubicBezTo>
                        <a:pt x="338" y="66"/>
                        <a:pt x="303" y="102"/>
                        <a:pt x="275" y="149"/>
                      </a:cubicBezTo>
                      <a:cubicBezTo>
                        <a:pt x="256" y="180"/>
                        <a:pt x="245" y="210"/>
                        <a:pt x="241" y="242"/>
                      </a:cubicBezTo>
                      <a:cubicBezTo>
                        <a:pt x="235" y="272"/>
                        <a:pt x="236" y="302"/>
                        <a:pt x="243" y="330"/>
                      </a:cubicBezTo>
                      <a:cubicBezTo>
                        <a:pt x="249" y="360"/>
                        <a:pt x="259" y="389"/>
                        <a:pt x="275" y="416"/>
                      </a:cubicBezTo>
                      <a:cubicBezTo>
                        <a:pt x="290" y="444"/>
                        <a:pt x="307" y="472"/>
                        <a:pt x="329" y="499"/>
                      </a:cubicBezTo>
                      <a:cubicBezTo>
                        <a:pt x="350" y="527"/>
                        <a:pt x="372" y="554"/>
                        <a:pt x="398" y="581"/>
                      </a:cubicBezTo>
                      <a:cubicBezTo>
                        <a:pt x="422" y="607"/>
                        <a:pt x="447" y="633"/>
                        <a:pt x="472" y="659"/>
                      </a:cubicBezTo>
                      <a:cubicBezTo>
                        <a:pt x="504" y="692"/>
                        <a:pt x="534" y="723"/>
                        <a:pt x="562" y="755"/>
                      </a:cubicBezTo>
                      <a:cubicBezTo>
                        <a:pt x="591" y="788"/>
                        <a:pt x="616" y="819"/>
                        <a:pt x="634" y="850"/>
                      </a:cubicBezTo>
                      <a:cubicBezTo>
                        <a:pt x="653" y="880"/>
                        <a:pt x="664" y="912"/>
                        <a:pt x="670" y="942"/>
                      </a:cubicBezTo>
                      <a:cubicBezTo>
                        <a:pt x="673" y="972"/>
                        <a:pt x="666" y="1003"/>
                        <a:pt x="649" y="1032"/>
                      </a:cubicBezTo>
                      <a:cubicBezTo>
                        <a:pt x="632" y="1060"/>
                        <a:pt x="610" y="1081"/>
                        <a:pt x="584" y="1092"/>
                      </a:cubicBezTo>
                      <a:cubicBezTo>
                        <a:pt x="560" y="1103"/>
                        <a:pt x="534" y="1107"/>
                        <a:pt x="506" y="1107"/>
                      </a:cubicBezTo>
                      <a:cubicBezTo>
                        <a:pt x="503" y="1107"/>
                        <a:pt x="500" y="1107"/>
                        <a:pt x="497" y="1107"/>
                      </a:cubicBezTo>
                      <a:cubicBezTo>
                        <a:pt x="466" y="1105"/>
                        <a:pt x="435" y="1099"/>
                        <a:pt x="400" y="1086"/>
                      </a:cubicBezTo>
                      <a:cubicBezTo>
                        <a:pt x="368" y="1075"/>
                        <a:pt x="336" y="1058"/>
                        <a:pt x="304" y="1039"/>
                      </a:cubicBezTo>
                      <a:cubicBezTo>
                        <a:pt x="270" y="1019"/>
                        <a:pt x="241" y="996"/>
                        <a:pt x="215" y="969"/>
                      </a:cubicBezTo>
                      <a:cubicBezTo>
                        <a:pt x="191" y="944"/>
                        <a:pt x="172" y="914"/>
                        <a:pt x="158" y="885"/>
                      </a:cubicBezTo>
                      <a:cubicBezTo>
                        <a:pt x="145" y="853"/>
                        <a:pt x="138" y="823"/>
                        <a:pt x="138" y="789"/>
                      </a:cubicBezTo>
                      <a:cubicBezTo>
                        <a:pt x="138" y="755"/>
                        <a:pt x="146" y="722"/>
                        <a:pt x="162" y="688"/>
                      </a:cubicBezTo>
                      <a:lnTo>
                        <a:pt x="41" y="615"/>
                      </a:lnTo>
                      <a:cubicBezTo>
                        <a:pt x="30" y="637"/>
                        <a:pt x="21" y="661"/>
                        <a:pt x="13" y="688"/>
                      </a:cubicBezTo>
                      <a:cubicBezTo>
                        <a:pt x="6" y="714"/>
                        <a:pt x="3" y="741"/>
                        <a:pt x="2" y="770"/>
                      </a:cubicBezTo>
                      <a:cubicBezTo>
                        <a:pt x="1" y="798"/>
                        <a:pt x="4" y="828"/>
                        <a:pt x="12" y="858"/>
                      </a:cubicBezTo>
                      <a:cubicBezTo>
                        <a:pt x="19" y="889"/>
                        <a:pt x="33" y="920"/>
                        <a:pt x="52" y="950"/>
                      </a:cubicBezTo>
                      <a:cubicBezTo>
                        <a:pt x="72" y="982"/>
                        <a:pt x="97" y="1012"/>
                        <a:pt x="129" y="1042"/>
                      </a:cubicBezTo>
                      <a:cubicBezTo>
                        <a:pt x="161" y="1072"/>
                        <a:pt x="201" y="1103"/>
                        <a:pt x="249" y="1131"/>
                      </a:cubicBezTo>
                      <a:cubicBezTo>
                        <a:pt x="304" y="1163"/>
                        <a:pt x="358" y="1187"/>
                        <a:pt x="409" y="1203"/>
                      </a:cubicBezTo>
                      <a:cubicBezTo>
                        <a:pt x="456" y="1217"/>
                        <a:pt x="499" y="1225"/>
                        <a:pt x="540" y="1225"/>
                      </a:cubicBezTo>
                      <a:cubicBezTo>
                        <a:pt x="545" y="1225"/>
                        <a:pt x="549" y="1225"/>
                        <a:pt x="554" y="1225"/>
                      </a:cubicBezTo>
                      <a:cubicBezTo>
                        <a:pt x="599" y="1224"/>
                        <a:pt x="639" y="1213"/>
                        <a:pt x="676" y="1192"/>
                      </a:cubicBezTo>
                      <a:cubicBezTo>
                        <a:pt x="712" y="1173"/>
                        <a:pt x="743" y="1141"/>
                        <a:pt x="767" y="1102"/>
                      </a:cubicBezTo>
                      <a:cubicBezTo>
                        <a:pt x="786" y="1069"/>
                        <a:pt x="798" y="1037"/>
                        <a:pt x="802" y="1007"/>
                      </a:cubicBezTo>
                      <a:cubicBezTo>
                        <a:pt x="805" y="975"/>
                        <a:pt x="805" y="945"/>
                        <a:pt x="799" y="916"/>
                      </a:cubicBezTo>
                      <a:cubicBezTo>
                        <a:pt x="794" y="885"/>
                        <a:pt x="782" y="856"/>
                        <a:pt x="767" y="827"/>
                      </a:cubicBezTo>
                      <a:cubicBezTo>
                        <a:pt x="751" y="799"/>
                        <a:pt x="732" y="770"/>
                        <a:pt x="711" y="743"/>
                      </a:cubicBezTo>
                      <a:cubicBezTo>
                        <a:pt x="690" y="714"/>
                        <a:pt x="667" y="687"/>
                        <a:pt x="642" y="661"/>
                      </a:cubicBezTo>
                      <a:cubicBezTo>
                        <a:pt x="617" y="635"/>
                        <a:pt x="593" y="608"/>
                        <a:pt x="567" y="584"/>
                      </a:cubicBezTo>
                      <a:cubicBezTo>
                        <a:pt x="538" y="554"/>
                        <a:pt x="508" y="522"/>
                        <a:pt x="480" y="491"/>
                      </a:cubicBezTo>
                      <a:cubicBezTo>
                        <a:pt x="451" y="460"/>
                        <a:pt x="428" y="430"/>
                        <a:pt x="409" y="398"/>
                      </a:cubicBezTo>
                      <a:cubicBezTo>
                        <a:pt x="390" y="367"/>
                        <a:pt x="378" y="337"/>
                        <a:pt x="375" y="306"/>
                      </a:cubicBezTo>
                      <a:cubicBezTo>
                        <a:pt x="369" y="277"/>
                        <a:pt x="376" y="247"/>
                        <a:pt x="393" y="219"/>
                      </a:cubicBezTo>
                      <a:cubicBezTo>
                        <a:pt x="414" y="183"/>
                        <a:pt x="439" y="158"/>
                        <a:pt x="469" y="143"/>
                      </a:cubicBezTo>
                      <a:cubicBezTo>
                        <a:pt x="499" y="127"/>
                        <a:pt x="532" y="118"/>
                        <a:pt x="567" y="118"/>
                      </a:cubicBezTo>
                      <a:cubicBezTo>
                        <a:pt x="603" y="118"/>
                        <a:pt x="639" y="126"/>
                        <a:pt x="678" y="138"/>
                      </a:cubicBezTo>
                      <a:cubicBezTo>
                        <a:pt x="715" y="151"/>
                        <a:pt x="753" y="169"/>
                        <a:pt x="791" y="191"/>
                      </a:cubicBezTo>
                      <a:cubicBezTo>
                        <a:pt x="831" y="216"/>
                        <a:pt x="867" y="244"/>
                        <a:pt x="894" y="276"/>
                      </a:cubicBezTo>
                      <a:cubicBezTo>
                        <a:pt x="921" y="308"/>
                        <a:pt x="941" y="343"/>
                        <a:pt x="956" y="379"/>
                      </a:cubicBezTo>
                      <a:cubicBezTo>
                        <a:pt x="967" y="416"/>
                        <a:pt x="973" y="454"/>
                        <a:pt x="971" y="491"/>
                      </a:cubicBezTo>
                      <a:cubicBezTo>
                        <a:pt x="969" y="530"/>
                        <a:pt x="960" y="566"/>
                        <a:pt x="941" y="603"/>
                      </a:cubicBezTo>
                      <a:lnTo>
                        <a:pt x="1063" y="675"/>
                      </a:lnTo>
                      <a:cubicBezTo>
                        <a:pt x="1091" y="624"/>
                        <a:pt x="1106" y="569"/>
                        <a:pt x="1107" y="516"/>
                      </a:cubicBezTo>
                      <a:cubicBezTo>
                        <a:pt x="1108" y="460"/>
                        <a:pt x="1096" y="408"/>
                        <a:pt x="1076" y="357"/>
                      </a:cubicBezTo>
                      <a:cubicBezTo>
                        <a:pt x="1055" y="305"/>
                        <a:pt x="1023" y="256"/>
                        <a:pt x="984" y="211"/>
                      </a:cubicBezTo>
                      <a:cubicBezTo>
                        <a:pt x="943" y="168"/>
                        <a:pt x="897" y="129"/>
                        <a:pt x="845" y="98"/>
                      </a:cubicBezTo>
                      <a:cubicBezTo>
                        <a:pt x="788" y="64"/>
                        <a:pt x="730" y="38"/>
                        <a:pt x="674" y="21"/>
                      </a:cubicBezTo>
                      <a:cubicBezTo>
                        <a:pt x="628" y="8"/>
                        <a:pt x="583" y="1"/>
                        <a:pt x="540" y="1"/>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31"/>
                <p:cNvSpPr/>
                <p:nvPr/>
              </p:nvSpPr>
              <p:spPr>
                <a:xfrm>
                  <a:off x="1813328" y="2791688"/>
                  <a:ext cx="28233" cy="44490"/>
                </a:xfrm>
                <a:custGeom>
                  <a:rect b="b" l="l" r="r" t="t"/>
                  <a:pathLst>
                    <a:path extrusionOk="0" h="1434" w="910">
                      <a:moveTo>
                        <a:pt x="849" y="1"/>
                      </a:moveTo>
                      <a:cubicBezTo>
                        <a:pt x="833" y="1"/>
                        <a:pt x="818" y="8"/>
                        <a:pt x="810" y="21"/>
                      </a:cubicBezTo>
                      <a:lnTo>
                        <a:pt x="14" y="1362"/>
                      </a:lnTo>
                      <a:cubicBezTo>
                        <a:pt x="1" y="1383"/>
                        <a:pt x="11" y="1411"/>
                        <a:pt x="34" y="1426"/>
                      </a:cubicBezTo>
                      <a:cubicBezTo>
                        <a:pt x="43" y="1431"/>
                        <a:pt x="52" y="1434"/>
                        <a:pt x="62" y="1434"/>
                      </a:cubicBezTo>
                      <a:cubicBezTo>
                        <a:pt x="77" y="1434"/>
                        <a:pt x="92" y="1426"/>
                        <a:pt x="100" y="1413"/>
                      </a:cubicBezTo>
                      <a:lnTo>
                        <a:pt x="897" y="73"/>
                      </a:lnTo>
                      <a:cubicBezTo>
                        <a:pt x="910" y="51"/>
                        <a:pt x="900" y="23"/>
                        <a:pt x="877" y="8"/>
                      </a:cubicBezTo>
                      <a:cubicBezTo>
                        <a:pt x="868" y="3"/>
                        <a:pt x="858" y="1"/>
                        <a:pt x="849" y="1"/>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31"/>
                <p:cNvSpPr/>
                <p:nvPr/>
              </p:nvSpPr>
              <p:spPr>
                <a:xfrm>
                  <a:off x="1808395" y="2788772"/>
                  <a:ext cx="28233" cy="44490"/>
                </a:xfrm>
                <a:custGeom>
                  <a:rect b="b" l="l" r="r" t="t"/>
                  <a:pathLst>
                    <a:path extrusionOk="0" h="1434" w="910">
                      <a:moveTo>
                        <a:pt x="847" y="0"/>
                      </a:moveTo>
                      <a:cubicBezTo>
                        <a:pt x="832" y="0"/>
                        <a:pt x="817" y="7"/>
                        <a:pt x="810" y="20"/>
                      </a:cubicBezTo>
                      <a:lnTo>
                        <a:pt x="13" y="1361"/>
                      </a:lnTo>
                      <a:cubicBezTo>
                        <a:pt x="1" y="1383"/>
                        <a:pt x="9" y="1411"/>
                        <a:pt x="34" y="1425"/>
                      </a:cubicBezTo>
                      <a:cubicBezTo>
                        <a:pt x="43" y="1430"/>
                        <a:pt x="53" y="1433"/>
                        <a:pt x="63" y="1433"/>
                      </a:cubicBezTo>
                      <a:cubicBezTo>
                        <a:pt x="78" y="1433"/>
                        <a:pt x="92" y="1426"/>
                        <a:pt x="100" y="1413"/>
                      </a:cubicBezTo>
                      <a:lnTo>
                        <a:pt x="897" y="72"/>
                      </a:lnTo>
                      <a:cubicBezTo>
                        <a:pt x="910" y="51"/>
                        <a:pt x="899" y="22"/>
                        <a:pt x="877" y="8"/>
                      </a:cubicBezTo>
                      <a:cubicBezTo>
                        <a:pt x="867" y="3"/>
                        <a:pt x="857" y="0"/>
                        <a:pt x="847" y="0"/>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7" name="Google Shape;1117;p31"/>
              <p:cNvSpPr/>
              <p:nvPr/>
            </p:nvSpPr>
            <p:spPr>
              <a:xfrm>
                <a:off x="1769366" y="2774718"/>
                <a:ext cx="18553" cy="16257"/>
              </a:xfrm>
              <a:custGeom>
                <a:rect b="b" l="l" r="r" t="t"/>
                <a:pathLst>
                  <a:path extrusionOk="0" h="524" w="598">
                    <a:moveTo>
                      <a:pt x="298" y="1"/>
                    </a:moveTo>
                    <a:cubicBezTo>
                      <a:pt x="258" y="1"/>
                      <a:pt x="218" y="10"/>
                      <a:pt x="180" y="29"/>
                    </a:cubicBezTo>
                    <a:cubicBezTo>
                      <a:pt x="50" y="95"/>
                      <a:pt x="0" y="253"/>
                      <a:pt x="66" y="382"/>
                    </a:cubicBezTo>
                    <a:cubicBezTo>
                      <a:pt x="112" y="472"/>
                      <a:pt x="204" y="524"/>
                      <a:pt x="300" y="524"/>
                    </a:cubicBezTo>
                    <a:cubicBezTo>
                      <a:pt x="340" y="524"/>
                      <a:pt x="381" y="514"/>
                      <a:pt x="419" y="495"/>
                    </a:cubicBezTo>
                    <a:cubicBezTo>
                      <a:pt x="546" y="428"/>
                      <a:pt x="597" y="272"/>
                      <a:pt x="530" y="143"/>
                    </a:cubicBezTo>
                    <a:cubicBezTo>
                      <a:pt x="484" y="53"/>
                      <a:pt x="393" y="1"/>
                      <a:pt x="29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31"/>
              <p:cNvSpPr/>
              <p:nvPr/>
            </p:nvSpPr>
            <p:spPr>
              <a:xfrm>
                <a:off x="1858376" y="2836611"/>
                <a:ext cx="18553" cy="16288"/>
              </a:xfrm>
              <a:custGeom>
                <a:rect b="b" l="l" r="r" t="t"/>
                <a:pathLst>
                  <a:path extrusionOk="0" h="525" w="598">
                    <a:moveTo>
                      <a:pt x="298" y="0"/>
                    </a:moveTo>
                    <a:cubicBezTo>
                      <a:pt x="258" y="0"/>
                      <a:pt x="217" y="9"/>
                      <a:pt x="179" y="29"/>
                    </a:cubicBezTo>
                    <a:cubicBezTo>
                      <a:pt x="50" y="96"/>
                      <a:pt x="0" y="254"/>
                      <a:pt x="66" y="383"/>
                    </a:cubicBezTo>
                    <a:cubicBezTo>
                      <a:pt x="112" y="472"/>
                      <a:pt x="204" y="524"/>
                      <a:pt x="299" y="524"/>
                    </a:cubicBezTo>
                    <a:cubicBezTo>
                      <a:pt x="339" y="524"/>
                      <a:pt x="380" y="515"/>
                      <a:pt x="418" y="495"/>
                    </a:cubicBezTo>
                    <a:cubicBezTo>
                      <a:pt x="546" y="429"/>
                      <a:pt x="597" y="271"/>
                      <a:pt x="531" y="144"/>
                    </a:cubicBezTo>
                    <a:cubicBezTo>
                      <a:pt x="484" y="53"/>
                      <a:pt x="393" y="0"/>
                      <a:pt x="29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9" name="Google Shape;1119;p31"/>
            <p:cNvGrpSpPr/>
            <p:nvPr/>
          </p:nvGrpSpPr>
          <p:grpSpPr>
            <a:xfrm rot="5235277">
              <a:off x="1071001" y="2589653"/>
              <a:ext cx="184111" cy="182156"/>
              <a:chOff x="1730306" y="2724458"/>
              <a:chExt cx="184102" cy="182148"/>
            </a:xfrm>
          </p:grpSpPr>
          <p:sp>
            <p:nvSpPr>
              <p:cNvPr id="1120" name="Google Shape;1120;p31"/>
              <p:cNvSpPr/>
              <p:nvPr/>
            </p:nvSpPr>
            <p:spPr>
              <a:xfrm>
                <a:off x="1730306" y="2724458"/>
                <a:ext cx="184102" cy="182148"/>
              </a:xfrm>
              <a:custGeom>
                <a:rect b="b" l="l" r="r" t="t"/>
                <a:pathLst>
                  <a:path extrusionOk="0" h="5871" w="5934">
                    <a:moveTo>
                      <a:pt x="471" y="0"/>
                    </a:moveTo>
                    <a:lnTo>
                      <a:pt x="1" y="2594"/>
                    </a:lnTo>
                    <a:cubicBezTo>
                      <a:pt x="1" y="2594"/>
                      <a:pt x="4043" y="4839"/>
                      <a:pt x="5511" y="5871"/>
                    </a:cubicBezTo>
                    <a:lnTo>
                      <a:pt x="5934" y="2987"/>
                    </a:lnTo>
                    <a:cubicBezTo>
                      <a:pt x="5934" y="2987"/>
                      <a:pt x="2962" y="471"/>
                      <a:pt x="47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31"/>
              <p:cNvSpPr/>
              <p:nvPr/>
            </p:nvSpPr>
            <p:spPr>
              <a:xfrm>
                <a:off x="1737163" y="2731811"/>
                <a:ext cx="170606" cy="164122"/>
              </a:xfrm>
              <a:custGeom>
                <a:rect b="b" l="l" r="r" t="t"/>
                <a:pathLst>
                  <a:path extrusionOk="0" h="5290" w="5499">
                    <a:moveTo>
                      <a:pt x="410" y="0"/>
                    </a:moveTo>
                    <a:lnTo>
                      <a:pt x="1" y="2252"/>
                    </a:lnTo>
                    <a:cubicBezTo>
                      <a:pt x="662" y="2620"/>
                      <a:pt x="3671" y="4310"/>
                      <a:pt x="5140" y="5290"/>
                    </a:cubicBezTo>
                    <a:lnTo>
                      <a:pt x="5499" y="2833"/>
                    </a:lnTo>
                    <a:cubicBezTo>
                      <a:pt x="5016" y="2438"/>
                      <a:pt x="2549" y="493"/>
                      <a:pt x="410" y="0"/>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31"/>
              <p:cNvSpPr/>
              <p:nvPr/>
            </p:nvSpPr>
            <p:spPr>
              <a:xfrm>
                <a:off x="1791021" y="2783498"/>
                <a:ext cx="67355" cy="58979"/>
              </a:xfrm>
              <a:custGeom>
                <a:rect b="b" l="l" r="r" t="t"/>
                <a:pathLst>
                  <a:path extrusionOk="0" h="1901" w="2171">
                    <a:moveTo>
                      <a:pt x="1086" y="0"/>
                    </a:moveTo>
                    <a:cubicBezTo>
                      <a:pt x="762" y="0"/>
                      <a:pt x="446" y="166"/>
                      <a:pt x="269" y="466"/>
                    </a:cubicBezTo>
                    <a:cubicBezTo>
                      <a:pt x="0" y="915"/>
                      <a:pt x="149" y="1499"/>
                      <a:pt x="600" y="1768"/>
                    </a:cubicBezTo>
                    <a:cubicBezTo>
                      <a:pt x="751" y="1858"/>
                      <a:pt x="918" y="1901"/>
                      <a:pt x="1083" y="1901"/>
                    </a:cubicBezTo>
                    <a:cubicBezTo>
                      <a:pt x="1408" y="1901"/>
                      <a:pt x="1724" y="1735"/>
                      <a:pt x="1901" y="1435"/>
                    </a:cubicBezTo>
                    <a:cubicBezTo>
                      <a:pt x="2170" y="984"/>
                      <a:pt x="2022" y="402"/>
                      <a:pt x="1570" y="134"/>
                    </a:cubicBezTo>
                    <a:cubicBezTo>
                      <a:pt x="1418" y="43"/>
                      <a:pt x="1251" y="0"/>
                      <a:pt x="108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3" name="Google Shape;1123;p31"/>
              <p:cNvGrpSpPr/>
              <p:nvPr/>
            </p:nvGrpSpPr>
            <p:grpSpPr>
              <a:xfrm>
                <a:off x="1807433" y="2788772"/>
                <a:ext cx="34376" cy="47406"/>
                <a:chOff x="1807433" y="2788772"/>
                <a:chExt cx="34376" cy="47406"/>
              </a:xfrm>
            </p:grpSpPr>
            <p:sp>
              <p:nvSpPr>
                <p:cNvPr id="1124" name="Google Shape;1124;p31"/>
                <p:cNvSpPr/>
                <p:nvPr/>
              </p:nvSpPr>
              <p:spPr>
                <a:xfrm>
                  <a:off x="1807433" y="2794294"/>
                  <a:ext cx="34376" cy="38037"/>
                </a:xfrm>
                <a:custGeom>
                  <a:rect b="b" l="l" r="r" t="t"/>
                  <a:pathLst>
                    <a:path extrusionOk="0" h="1226" w="1108">
                      <a:moveTo>
                        <a:pt x="540" y="1"/>
                      </a:moveTo>
                      <a:cubicBezTo>
                        <a:pt x="532" y="1"/>
                        <a:pt x="523" y="1"/>
                        <a:pt x="515" y="2"/>
                      </a:cubicBezTo>
                      <a:cubicBezTo>
                        <a:pt x="466" y="4"/>
                        <a:pt x="420" y="17"/>
                        <a:pt x="379" y="42"/>
                      </a:cubicBezTo>
                      <a:cubicBezTo>
                        <a:pt x="338" y="66"/>
                        <a:pt x="303" y="102"/>
                        <a:pt x="275" y="149"/>
                      </a:cubicBezTo>
                      <a:cubicBezTo>
                        <a:pt x="256" y="180"/>
                        <a:pt x="245" y="210"/>
                        <a:pt x="241" y="242"/>
                      </a:cubicBezTo>
                      <a:cubicBezTo>
                        <a:pt x="235" y="272"/>
                        <a:pt x="236" y="302"/>
                        <a:pt x="243" y="330"/>
                      </a:cubicBezTo>
                      <a:cubicBezTo>
                        <a:pt x="249" y="360"/>
                        <a:pt x="259" y="389"/>
                        <a:pt x="275" y="416"/>
                      </a:cubicBezTo>
                      <a:cubicBezTo>
                        <a:pt x="290" y="444"/>
                        <a:pt x="307" y="472"/>
                        <a:pt x="329" y="499"/>
                      </a:cubicBezTo>
                      <a:cubicBezTo>
                        <a:pt x="350" y="527"/>
                        <a:pt x="372" y="554"/>
                        <a:pt x="398" y="581"/>
                      </a:cubicBezTo>
                      <a:cubicBezTo>
                        <a:pt x="422" y="607"/>
                        <a:pt x="447" y="633"/>
                        <a:pt x="472" y="659"/>
                      </a:cubicBezTo>
                      <a:cubicBezTo>
                        <a:pt x="504" y="692"/>
                        <a:pt x="534" y="723"/>
                        <a:pt x="562" y="755"/>
                      </a:cubicBezTo>
                      <a:cubicBezTo>
                        <a:pt x="591" y="788"/>
                        <a:pt x="616" y="819"/>
                        <a:pt x="634" y="850"/>
                      </a:cubicBezTo>
                      <a:cubicBezTo>
                        <a:pt x="653" y="880"/>
                        <a:pt x="664" y="912"/>
                        <a:pt x="670" y="942"/>
                      </a:cubicBezTo>
                      <a:cubicBezTo>
                        <a:pt x="673" y="972"/>
                        <a:pt x="666" y="1003"/>
                        <a:pt x="649" y="1032"/>
                      </a:cubicBezTo>
                      <a:cubicBezTo>
                        <a:pt x="632" y="1060"/>
                        <a:pt x="610" y="1081"/>
                        <a:pt x="584" y="1092"/>
                      </a:cubicBezTo>
                      <a:cubicBezTo>
                        <a:pt x="560" y="1103"/>
                        <a:pt x="534" y="1107"/>
                        <a:pt x="506" y="1107"/>
                      </a:cubicBezTo>
                      <a:cubicBezTo>
                        <a:pt x="503" y="1107"/>
                        <a:pt x="500" y="1107"/>
                        <a:pt x="497" y="1107"/>
                      </a:cubicBezTo>
                      <a:cubicBezTo>
                        <a:pt x="466" y="1105"/>
                        <a:pt x="435" y="1099"/>
                        <a:pt x="400" y="1086"/>
                      </a:cubicBezTo>
                      <a:cubicBezTo>
                        <a:pt x="368" y="1075"/>
                        <a:pt x="336" y="1058"/>
                        <a:pt x="304" y="1039"/>
                      </a:cubicBezTo>
                      <a:cubicBezTo>
                        <a:pt x="270" y="1019"/>
                        <a:pt x="241" y="996"/>
                        <a:pt x="215" y="969"/>
                      </a:cubicBezTo>
                      <a:cubicBezTo>
                        <a:pt x="191" y="944"/>
                        <a:pt x="172" y="914"/>
                        <a:pt x="158" y="885"/>
                      </a:cubicBezTo>
                      <a:cubicBezTo>
                        <a:pt x="145" y="853"/>
                        <a:pt x="138" y="823"/>
                        <a:pt x="138" y="789"/>
                      </a:cubicBezTo>
                      <a:cubicBezTo>
                        <a:pt x="138" y="755"/>
                        <a:pt x="146" y="722"/>
                        <a:pt x="162" y="688"/>
                      </a:cubicBezTo>
                      <a:lnTo>
                        <a:pt x="41" y="615"/>
                      </a:lnTo>
                      <a:cubicBezTo>
                        <a:pt x="30" y="637"/>
                        <a:pt x="21" y="661"/>
                        <a:pt x="13" y="688"/>
                      </a:cubicBezTo>
                      <a:cubicBezTo>
                        <a:pt x="6" y="714"/>
                        <a:pt x="3" y="741"/>
                        <a:pt x="2" y="770"/>
                      </a:cubicBezTo>
                      <a:cubicBezTo>
                        <a:pt x="1" y="798"/>
                        <a:pt x="4" y="828"/>
                        <a:pt x="12" y="858"/>
                      </a:cubicBezTo>
                      <a:cubicBezTo>
                        <a:pt x="19" y="889"/>
                        <a:pt x="33" y="920"/>
                        <a:pt x="52" y="950"/>
                      </a:cubicBezTo>
                      <a:cubicBezTo>
                        <a:pt x="72" y="982"/>
                        <a:pt x="97" y="1012"/>
                        <a:pt x="129" y="1042"/>
                      </a:cubicBezTo>
                      <a:cubicBezTo>
                        <a:pt x="161" y="1072"/>
                        <a:pt x="201" y="1103"/>
                        <a:pt x="249" y="1131"/>
                      </a:cubicBezTo>
                      <a:cubicBezTo>
                        <a:pt x="304" y="1163"/>
                        <a:pt x="358" y="1187"/>
                        <a:pt x="409" y="1203"/>
                      </a:cubicBezTo>
                      <a:cubicBezTo>
                        <a:pt x="456" y="1217"/>
                        <a:pt x="499" y="1225"/>
                        <a:pt x="540" y="1225"/>
                      </a:cubicBezTo>
                      <a:cubicBezTo>
                        <a:pt x="545" y="1225"/>
                        <a:pt x="549" y="1225"/>
                        <a:pt x="554" y="1225"/>
                      </a:cubicBezTo>
                      <a:cubicBezTo>
                        <a:pt x="599" y="1224"/>
                        <a:pt x="639" y="1213"/>
                        <a:pt x="676" y="1192"/>
                      </a:cubicBezTo>
                      <a:cubicBezTo>
                        <a:pt x="712" y="1173"/>
                        <a:pt x="743" y="1141"/>
                        <a:pt x="767" y="1102"/>
                      </a:cubicBezTo>
                      <a:cubicBezTo>
                        <a:pt x="786" y="1069"/>
                        <a:pt x="798" y="1037"/>
                        <a:pt x="802" y="1007"/>
                      </a:cubicBezTo>
                      <a:cubicBezTo>
                        <a:pt x="805" y="975"/>
                        <a:pt x="805" y="945"/>
                        <a:pt x="799" y="916"/>
                      </a:cubicBezTo>
                      <a:cubicBezTo>
                        <a:pt x="794" y="885"/>
                        <a:pt x="782" y="856"/>
                        <a:pt x="767" y="827"/>
                      </a:cubicBezTo>
                      <a:cubicBezTo>
                        <a:pt x="751" y="799"/>
                        <a:pt x="732" y="770"/>
                        <a:pt x="711" y="743"/>
                      </a:cubicBezTo>
                      <a:cubicBezTo>
                        <a:pt x="690" y="714"/>
                        <a:pt x="667" y="687"/>
                        <a:pt x="642" y="661"/>
                      </a:cubicBezTo>
                      <a:cubicBezTo>
                        <a:pt x="617" y="635"/>
                        <a:pt x="593" y="608"/>
                        <a:pt x="567" y="584"/>
                      </a:cubicBezTo>
                      <a:cubicBezTo>
                        <a:pt x="538" y="554"/>
                        <a:pt x="508" y="522"/>
                        <a:pt x="480" y="491"/>
                      </a:cubicBezTo>
                      <a:cubicBezTo>
                        <a:pt x="451" y="460"/>
                        <a:pt x="428" y="430"/>
                        <a:pt x="409" y="398"/>
                      </a:cubicBezTo>
                      <a:cubicBezTo>
                        <a:pt x="390" y="367"/>
                        <a:pt x="378" y="337"/>
                        <a:pt x="375" y="306"/>
                      </a:cubicBezTo>
                      <a:cubicBezTo>
                        <a:pt x="369" y="277"/>
                        <a:pt x="376" y="247"/>
                        <a:pt x="393" y="219"/>
                      </a:cubicBezTo>
                      <a:cubicBezTo>
                        <a:pt x="414" y="183"/>
                        <a:pt x="439" y="158"/>
                        <a:pt x="469" y="143"/>
                      </a:cubicBezTo>
                      <a:cubicBezTo>
                        <a:pt x="499" y="127"/>
                        <a:pt x="532" y="118"/>
                        <a:pt x="567" y="118"/>
                      </a:cubicBezTo>
                      <a:cubicBezTo>
                        <a:pt x="603" y="118"/>
                        <a:pt x="639" y="126"/>
                        <a:pt x="678" y="138"/>
                      </a:cubicBezTo>
                      <a:cubicBezTo>
                        <a:pt x="715" y="151"/>
                        <a:pt x="753" y="169"/>
                        <a:pt x="791" y="191"/>
                      </a:cubicBezTo>
                      <a:cubicBezTo>
                        <a:pt x="831" y="216"/>
                        <a:pt x="867" y="244"/>
                        <a:pt x="894" y="276"/>
                      </a:cubicBezTo>
                      <a:cubicBezTo>
                        <a:pt x="921" y="308"/>
                        <a:pt x="941" y="343"/>
                        <a:pt x="956" y="379"/>
                      </a:cubicBezTo>
                      <a:cubicBezTo>
                        <a:pt x="967" y="416"/>
                        <a:pt x="973" y="454"/>
                        <a:pt x="971" y="491"/>
                      </a:cubicBezTo>
                      <a:cubicBezTo>
                        <a:pt x="969" y="530"/>
                        <a:pt x="960" y="566"/>
                        <a:pt x="941" y="603"/>
                      </a:cubicBezTo>
                      <a:lnTo>
                        <a:pt x="1063" y="675"/>
                      </a:lnTo>
                      <a:cubicBezTo>
                        <a:pt x="1091" y="624"/>
                        <a:pt x="1106" y="569"/>
                        <a:pt x="1107" y="516"/>
                      </a:cubicBezTo>
                      <a:cubicBezTo>
                        <a:pt x="1108" y="460"/>
                        <a:pt x="1096" y="408"/>
                        <a:pt x="1076" y="357"/>
                      </a:cubicBezTo>
                      <a:cubicBezTo>
                        <a:pt x="1055" y="305"/>
                        <a:pt x="1023" y="256"/>
                        <a:pt x="984" y="211"/>
                      </a:cubicBezTo>
                      <a:cubicBezTo>
                        <a:pt x="943" y="168"/>
                        <a:pt x="897" y="129"/>
                        <a:pt x="845" y="98"/>
                      </a:cubicBezTo>
                      <a:cubicBezTo>
                        <a:pt x="788" y="64"/>
                        <a:pt x="730" y="38"/>
                        <a:pt x="674" y="21"/>
                      </a:cubicBezTo>
                      <a:cubicBezTo>
                        <a:pt x="628" y="8"/>
                        <a:pt x="583" y="1"/>
                        <a:pt x="540" y="1"/>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31"/>
                <p:cNvSpPr/>
                <p:nvPr/>
              </p:nvSpPr>
              <p:spPr>
                <a:xfrm>
                  <a:off x="1813328" y="2791688"/>
                  <a:ext cx="28233" cy="44490"/>
                </a:xfrm>
                <a:custGeom>
                  <a:rect b="b" l="l" r="r" t="t"/>
                  <a:pathLst>
                    <a:path extrusionOk="0" h="1434" w="910">
                      <a:moveTo>
                        <a:pt x="849" y="1"/>
                      </a:moveTo>
                      <a:cubicBezTo>
                        <a:pt x="833" y="1"/>
                        <a:pt x="818" y="8"/>
                        <a:pt x="810" y="21"/>
                      </a:cubicBezTo>
                      <a:lnTo>
                        <a:pt x="14" y="1362"/>
                      </a:lnTo>
                      <a:cubicBezTo>
                        <a:pt x="1" y="1383"/>
                        <a:pt x="11" y="1411"/>
                        <a:pt x="34" y="1426"/>
                      </a:cubicBezTo>
                      <a:cubicBezTo>
                        <a:pt x="43" y="1431"/>
                        <a:pt x="52" y="1434"/>
                        <a:pt x="62" y="1434"/>
                      </a:cubicBezTo>
                      <a:cubicBezTo>
                        <a:pt x="77" y="1434"/>
                        <a:pt x="92" y="1426"/>
                        <a:pt x="100" y="1413"/>
                      </a:cubicBezTo>
                      <a:lnTo>
                        <a:pt x="897" y="73"/>
                      </a:lnTo>
                      <a:cubicBezTo>
                        <a:pt x="910" y="51"/>
                        <a:pt x="900" y="23"/>
                        <a:pt x="877" y="8"/>
                      </a:cubicBezTo>
                      <a:cubicBezTo>
                        <a:pt x="868" y="3"/>
                        <a:pt x="858" y="1"/>
                        <a:pt x="849" y="1"/>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31"/>
                <p:cNvSpPr/>
                <p:nvPr/>
              </p:nvSpPr>
              <p:spPr>
                <a:xfrm>
                  <a:off x="1808395" y="2788772"/>
                  <a:ext cx="28233" cy="44490"/>
                </a:xfrm>
                <a:custGeom>
                  <a:rect b="b" l="l" r="r" t="t"/>
                  <a:pathLst>
                    <a:path extrusionOk="0" h="1434" w="910">
                      <a:moveTo>
                        <a:pt x="847" y="0"/>
                      </a:moveTo>
                      <a:cubicBezTo>
                        <a:pt x="832" y="0"/>
                        <a:pt x="817" y="7"/>
                        <a:pt x="810" y="20"/>
                      </a:cubicBezTo>
                      <a:lnTo>
                        <a:pt x="13" y="1361"/>
                      </a:lnTo>
                      <a:cubicBezTo>
                        <a:pt x="1" y="1383"/>
                        <a:pt x="9" y="1411"/>
                        <a:pt x="34" y="1425"/>
                      </a:cubicBezTo>
                      <a:cubicBezTo>
                        <a:pt x="43" y="1430"/>
                        <a:pt x="53" y="1433"/>
                        <a:pt x="63" y="1433"/>
                      </a:cubicBezTo>
                      <a:cubicBezTo>
                        <a:pt x="78" y="1433"/>
                        <a:pt x="92" y="1426"/>
                        <a:pt x="100" y="1413"/>
                      </a:cubicBezTo>
                      <a:lnTo>
                        <a:pt x="897" y="72"/>
                      </a:lnTo>
                      <a:cubicBezTo>
                        <a:pt x="910" y="51"/>
                        <a:pt x="899" y="22"/>
                        <a:pt x="877" y="8"/>
                      </a:cubicBezTo>
                      <a:cubicBezTo>
                        <a:pt x="867" y="3"/>
                        <a:pt x="857" y="0"/>
                        <a:pt x="847" y="0"/>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7" name="Google Shape;1127;p31"/>
              <p:cNvSpPr/>
              <p:nvPr/>
            </p:nvSpPr>
            <p:spPr>
              <a:xfrm>
                <a:off x="1769366" y="2774718"/>
                <a:ext cx="18553" cy="16257"/>
              </a:xfrm>
              <a:custGeom>
                <a:rect b="b" l="l" r="r" t="t"/>
                <a:pathLst>
                  <a:path extrusionOk="0" h="524" w="598">
                    <a:moveTo>
                      <a:pt x="298" y="1"/>
                    </a:moveTo>
                    <a:cubicBezTo>
                      <a:pt x="258" y="1"/>
                      <a:pt x="218" y="10"/>
                      <a:pt x="180" y="29"/>
                    </a:cubicBezTo>
                    <a:cubicBezTo>
                      <a:pt x="50" y="95"/>
                      <a:pt x="0" y="253"/>
                      <a:pt x="66" y="382"/>
                    </a:cubicBezTo>
                    <a:cubicBezTo>
                      <a:pt x="112" y="472"/>
                      <a:pt x="204" y="524"/>
                      <a:pt x="300" y="524"/>
                    </a:cubicBezTo>
                    <a:cubicBezTo>
                      <a:pt x="340" y="524"/>
                      <a:pt x="381" y="514"/>
                      <a:pt x="419" y="495"/>
                    </a:cubicBezTo>
                    <a:cubicBezTo>
                      <a:pt x="546" y="428"/>
                      <a:pt x="597" y="272"/>
                      <a:pt x="530" y="143"/>
                    </a:cubicBezTo>
                    <a:cubicBezTo>
                      <a:pt x="484" y="53"/>
                      <a:pt x="393" y="1"/>
                      <a:pt x="29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31"/>
              <p:cNvSpPr/>
              <p:nvPr/>
            </p:nvSpPr>
            <p:spPr>
              <a:xfrm>
                <a:off x="1858376" y="2836611"/>
                <a:ext cx="18553" cy="16288"/>
              </a:xfrm>
              <a:custGeom>
                <a:rect b="b" l="l" r="r" t="t"/>
                <a:pathLst>
                  <a:path extrusionOk="0" h="525" w="598">
                    <a:moveTo>
                      <a:pt x="298" y="0"/>
                    </a:moveTo>
                    <a:cubicBezTo>
                      <a:pt x="258" y="0"/>
                      <a:pt x="217" y="9"/>
                      <a:pt x="179" y="29"/>
                    </a:cubicBezTo>
                    <a:cubicBezTo>
                      <a:pt x="50" y="96"/>
                      <a:pt x="0" y="254"/>
                      <a:pt x="66" y="383"/>
                    </a:cubicBezTo>
                    <a:cubicBezTo>
                      <a:pt x="112" y="472"/>
                      <a:pt x="204" y="524"/>
                      <a:pt x="299" y="524"/>
                    </a:cubicBezTo>
                    <a:cubicBezTo>
                      <a:pt x="339" y="524"/>
                      <a:pt x="380" y="515"/>
                      <a:pt x="418" y="495"/>
                    </a:cubicBezTo>
                    <a:cubicBezTo>
                      <a:pt x="546" y="429"/>
                      <a:pt x="597" y="271"/>
                      <a:pt x="531" y="144"/>
                    </a:cubicBezTo>
                    <a:cubicBezTo>
                      <a:pt x="484" y="53"/>
                      <a:pt x="393" y="0"/>
                      <a:pt x="29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29" name="Google Shape;1129;p31"/>
          <p:cNvGrpSpPr/>
          <p:nvPr/>
        </p:nvGrpSpPr>
        <p:grpSpPr>
          <a:xfrm>
            <a:off x="4278152" y="104755"/>
            <a:ext cx="359298" cy="353027"/>
            <a:chOff x="4054327" y="3751480"/>
            <a:chExt cx="359298" cy="353027"/>
          </a:xfrm>
        </p:grpSpPr>
        <p:sp>
          <p:nvSpPr>
            <p:cNvPr id="1130" name="Google Shape;1130;p31"/>
            <p:cNvSpPr/>
            <p:nvPr/>
          </p:nvSpPr>
          <p:spPr>
            <a:xfrm>
              <a:off x="4054327" y="3751480"/>
              <a:ext cx="359298" cy="353027"/>
            </a:xfrm>
            <a:custGeom>
              <a:rect b="b" l="l" r="r" t="t"/>
              <a:pathLst>
                <a:path extrusionOk="0" h="558362" w="568198">
                  <a:moveTo>
                    <a:pt x="318721" y="13354"/>
                  </a:moveTo>
                  <a:cubicBezTo>
                    <a:pt x="459067" y="195440"/>
                    <a:pt x="539523" y="475405"/>
                    <a:pt x="552993" y="524808"/>
                  </a:cubicBezTo>
                  <a:lnTo>
                    <a:pt x="293758" y="544932"/>
                  </a:lnTo>
                  <a:lnTo>
                    <a:pt x="17423" y="35455"/>
                  </a:lnTo>
                  <a:lnTo>
                    <a:pt x="318721" y="13354"/>
                  </a:lnTo>
                  <a:close/>
                  <a:moveTo>
                    <a:pt x="321535" y="0"/>
                  </a:moveTo>
                  <a:cubicBezTo>
                    <a:pt x="321444" y="0"/>
                    <a:pt x="321353" y="2"/>
                    <a:pt x="321262" y="5"/>
                  </a:cubicBezTo>
                  <a:lnTo>
                    <a:pt x="6373" y="23114"/>
                  </a:lnTo>
                  <a:cubicBezTo>
                    <a:pt x="4154" y="23275"/>
                    <a:pt x="2178" y="24566"/>
                    <a:pt x="1089" y="26502"/>
                  </a:cubicBezTo>
                  <a:cubicBezTo>
                    <a:pt x="41" y="28478"/>
                    <a:pt x="1" y="30817"/>
                    <a:pt x="1089" y="32793"/>
                  </a:cubicBezTo>
                  <a:lnTo>
                    <a:pt x="284200" y="554934"/>
                  </a:lnTo>
                  <a:cubicBezTo>
                    <a:pt x="285410" y="557071"/>
                    <a:pt x="287628" y="558362"/>
                    <a:pt x="290007" y="558362"/>
                  </a:cubicBezTo>
                  <a:lnTo>
                    <a:pt x="290531" y="558362"/>
                  </a:lnTo>
                  <a:lnTo>
                    <a:pt x="561866" y="537270"/>
                  </a:lnTo>
                  <a:cubicBezTo>
                    <a:pt x="563801" y="537108"/>
                    <a:pt x="565576" y="536100"/>
                    <a:pt x="566665" y="534527"/>
                  </a:cubicBezTo>
                  <a:cubicBezTo>
                    <a:pt x="567794" y="532954"/>
                    <a:pt x="568197" y="530978"/>
                    <a:pt x="567713" y="529083"/>
                  </a:cubicBezTo>
                  <a:cubicBezTo>
                    <a:pt x="566866" y="525857"/>
                    <a:pt x="483587" y="203829"/>
                    <a:pt x="326949" y="2546"/>
                  </a:cubicBezTo>
                  <a:cubicBezTo>
                    <a:pt x="325635" y="884"/>
                    <a:pt x="323617" y="0"/>
                    <a:pt x="32153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31"/>
            <p:cNvSpPr/>
            <p:nvPr/>
          </p:nvSpPr>
          <p:spPr>
            <a:xfrm>
              <a:off x="4196526" y="3882060"/>
              <a:ext cx="111266" cy="111224"/>
            </a:xfrm>
            <a:custGeom>
              <a:rect b="b" l="l" r="r" t="t"/>
              <a:pathLst>
                <a:path extrusionOk="0" h="175917" w="175957">
                  <a:moveTo>
                    <a:pt x="87999" y="13108"/>
                  </a:moveTo>
                  <a:cubicBezTo>
                    <a:pt x="129255" y="13108"/>
                    <a:pt x="162850" y="46702"/>
                    <a:pt x="162850" y="87958"/>
                  </a:cubicBezTo>
                  <a:cubicBezTo>
                    <a:pt x="162850" y="129215"/>
                    <a:pt x="129255" y="162809"/>
                    <a:pt x="87999" y="162809"/>
                  </a:cubicBezTo>
                  <a:cubicBezTo>
                    <a:pt x="46702" y="162809"/>
                    <a:pt x="13108" y="129215"/>
                    <a:pt x="13108" y="87958"/>
                  </a:cubicBezTo>
                  <a:cubicBezTo>
                    <a:pt x="13108" y="46661"/>
                    <a:pt x="46702" y="13108"/>
                    <a:pt x="87999" y="13108"/>
                  </a:cubicBezTo>
                  <a:close/>
                  <a:moveTo>
                    <a:pt x="87999" y="1"/>
                  </a:moveTo>
                  <a:cubicBezTo>
                    <a:pt x="39483" y="1"/>
                    <a:pt x="1" y="39443"/>
                    <a:pt x="1" y="87958"/>
                  </a:cubicBezTo>
                  <a:cubicBezTo>
                    <a:pt x="1" y="136434"/>
                    <a:pt x="39483" y="175916"/>
                    <a:pt x="87999" y="175916"/>
                  </a:cubicBezTo>
                  <a:cubicBezTo>
                    <a:pt x="136515" y="175916"/>
                    <a:pt x="175956" y="136434"/>
                    <a:pt x="175956" y="87958"/>
                  </a:cubicBezTo>
                  <a:cubicBezTo>
                    <a:pt x="175956" y="39443"/>
                    <a:pt x="136515" y="1"/>
                    <a:pt x="8799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31"/>
            <p:cNvSpPr/>
            <p:nvPr/>
          </p:nvSpPr>
          <p:spPr>
            <a:xfrm>
              <a:off x="4206650" y="3912593"/>
              <a:ext cx="80357" cy="29210"/>
            </a:xfrm>
            <a:custGeom>
              <a:rect b="b" l="l" r="r" t="t"/>
              <a:pathLst>
                <a:path extrusionOk="0" h="46199" w="127078">
                  <a:moveTo>
                    <a:pt x="119787" y="1"/>
                  </a:moveTo>
                  <a:cubicBezTo>
                    <a:pt x="119182" y="1"/>
                    <a:pt x="118569" y="86"/>
                    <a:pt x="117963" y="264"/>
                  </a:cubicBezTo>
                  <a:lnTo>
                    <a:pt x="5485" y="33374"/>
                  </a:lnTo>
                  <a:cubicBezTo>
                    <a:pt x="1976" y="34382"/>
                    <a:pt x="0" y="38012"/>
                    <a:pt x="1049" y="41521"/>
                  </a:cubicBezTo>
                  <a:cubicBezTo>
                    <a:pt x="1855" y="44344"/>
                    <a:pt x="4477" y="46199"/>
                    <a:pt x="7300" y="46199"/>
                  </a:cubicBezTo>
                  <a:cubicBezTo>
                    <a:pt x="7905" y="46199"/>
                    <a:pt x="8550" y="46118"/>
                    <a:pt x="9195" y="45957"/>
                  </a:cubicBezTo>
                  <a:lnTo>
                    <a:pt x="121633" y="12847"/>
                  </a:lnTo>
                  <a:cubicBezTo>
                    <a:pt x="125101" y="11798"/>
                    <a:pt x="127077" y="8168"/>
                    <a:pt x="126069" y="4700"/>
                  </a:cubicBezTo>
                  <a:cubicBezTo>
                    <a:pt x="125239" y="1845"/>
                    <a:pt x="122605" y="1"/>
                    <a:pt x="11978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31"/>
            <p:cNvSpPr/>
            <p:nvPr/>
          </p:nvSpPr>
          <p:spPr>
            <a:xfrm>
              <a:off x="4214301" y="3927139"/>
              <a:ext cx="75716" cy="32870"/>
            </a:xfrm>
            <a:custGeom>
              <a:rect b="b" l="l" r="r" t="t"/>
              <a:pathLst>
                <a:path extrusionOk="0" h="51988" w="119738">
                  <a:moveTo>
                    <a:pt x="112341" y="1"/>
                  </a:moveTo>
                  <a:cubicBezTo>
                    <a:pt x="111585" y="1"/>
                    <a:pt x="110814" y="131"/>
                    <a:pt x="110059" y="407"/>
                  </a:cubicBezTo>
                  <a:lnTo>
                    <a:pt x="5123" y="39284"/>
                  </a:lnTo>
                  <a:cubicBezTo>
                    <a:pt x="1735" y="40534"/>
                    <a:pt x="1" y="44325"/>
                    <a:pt x="1251" y="47713"/>
                  </a:cubicBezTo>
                  <a:cubicBezTo>
                    <a:pt x="2259" y="50334"/>
                    <a:pt x="4760" y="51988"/>
                    <a:pt x="7422" y="51988"/>
                  </a:cubicBezTo>
                  <a:cubicBezTo>
                    <a:pt x="8188" y="51988"/>
                    <a:pt x="8954" y="51867"/>
                    <a:pt x="9680" y="51584"/>
                  </a:cubicBezTo>
                  <a:lnTo>
                    <a:pt x="114576" y="12707"/>
                  </a:lnTo>
                  <a:cubicBezTo>
                    <a:pt x="118004" y="11457"/>
                    <a:pt x="119738" y="7666"/>
                    <a:pt x="118448" y="4278"/>
                  </a:cubicBezTo>
                  <a:cubicBezTo>
                    <a:pt x="117504" y="1637"/>
                    <a:pt x="115016" y="1"/>
                    <a:pt x="11234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31"/>
            <p:cNvSpPr/>
            <p:nvPr/>
          </p:nvSpPr>
          <p:spPr>
            <a:xfrm>
              <a:off x="4214327" y="3900553"/>
              <a:ext cx="74510" cy="74503"/>
            </a:xfrm>
            <a:custGeom>
              <a:rect b="b" l="l" r="r" t="t"/>
              <a:pathLst>
                <a:path extrusionOk="0" h="117792" w="117802">
                  <a:moveTo>
                    <a:pt x="69651" y="0"/>
                  </a:moveTo>
                  <a:cubicBezTo>
                    <a:pt x="66635" y="0"/>
                    <a:pt x="63941" y="2077"/>
                    <a:pt x="63277" y="5152"/>
                  </a:cubicBezTo>
                  <a:cubicBezTo>
                    <a:pt x="62510" y="8661"/>
                    <a:pt x="64729" y="12170"/>
                    <a:pt x="68237" y="12936"/>
                  </a:cubicBezTo>
                  <a:cubicBezTo>
                    <a:pt x="68560" y="13017"/>
                    <a:pt x="97355" y="19711"/>
                    <a:pt x="101186" y="42941"/>
                  </a:cubicBezTo>
                  <a:cubicBezTo>
                    <a:pt x="105098" y="66695"/>
                    <a:pt x="100662" y="74196"/>
                    <a:pt x="98565" y="76293"/>
                  </a:cubicBezTo>
                  <a:cubicBezTo>
                    <a:pt x="97998" y="76892"/>
                    <a:pt x="96470" y="78510"/>
                    <a:pt x="92479" y="78510"/>
                  </a:cubicBezTo>
                  <a:cubicBezTo>
                    <a:pt x="91637" y="78510"/>
                    <a:pt x="90686" y="78438"/>
                    <a:pt x="89612" y="78269"/>
                  </a:cubicBezTo>
                  <a:cubicBezTo>
                    <a:pt x="84207" y="77462"/>
                    <a:pt x="74730" y="64356"/>
                    <a:pt x="67148" y="53789"/>
                  </a:cubicBezTo>
                  <a:cubicBezTo>
                    <a:pt x="55055" y="37015"/>
                    <a:pt x="41559" y="18277"/>
                    <a:pt x="25974" y="18277"/>
                  </a:cubicBezTo>
                  <a:cubicBezTo>
                    <a:pt x="23836" y="18277"/>
                    <a:pt x="21658" y="18629"/>
                    <a:pt x="19439" y="19389"/>
                  </a:cubicBezTo>
                  <a:cubicBezTo>
                    <a:pt x="11010" y="22292"/>
                    <a:pt x="5445" y="29914"/>
                    <a:pt x="3751" y="40844"/>
                  </a:cubicBezTo>
                  <a:cubicBezTo>
                    <a:pt x="0" y="64920"/>
                    <a:pt x="15043" y="102386"/>
                    <a:pt x="34078" y="116501"/>
                  </a:cubicBezTo>
                  <a:cubicBezTo>
                    <a:pt x="35248" y="117388"/>
                    <a:pt x="36619" y="117792"/>
                    <a:pt x="37950" y="117792"/>
                  </a:cubicBezTo>
                  <a:cubicBezTo>
                    <a:pt x="39966" y="117792"/>
                    <a:pt x="41943" y="116864"/>
                    <a:pt x="43233" y="115130"/>
                  </a:cubicBezTo>
                  <a:cubicBezTo>
                    <a:pt x="45411" y="112226"/>
                    <a:pt x="44766" y="108113"/>
                    <a:pt x="41862" y="105975"/>
                  </a:cubicBezTo>
                  <a:cubicBezTo>
                    <a:pt x="26658" y="94683"/>
                    <a:pt x="13712" y="62218"/>
                    <a:pt x="16697" y="42820"/>
                  </a:cubicBezTo>
                  <a:cubicBezTo>
                    <a:pt x="17664" y="36770"/>
                    <a:pt x="20004" y="33060"/>
                    <a:pt x="23714" y="31770"/>
                  </a:cubicBezTo>
                  <a:cubicBezTo>
                    <a:pt x="24436" y="31516"/>
                    <a:pt x="25182" y="31396"/>
                    <a:pt x="25948" y="31396"/>
                  </a:cubicBezTo>
                  <a:cubicBezTo>
                    <a:pt x="34945" y="31396"/>
                    <a:pt x="46802" y="47999"/>
                    <a:pt x="56501" y="61452"/>
                  </a:cubicBezTo>
                  <a:cubicBezTo>
                    <a:pt x="67390" y="76575"/>
                    <a:pt x="76787" y="89642"/>
                    <a:pt x="87676" y="91255"/>
                  </a:cubicBezTo>
                  <a:cubicBezTo>
                    <a:pt x="89350" y="91505"/>
                    <a:pt x="90916" y="91619"/>
                    <a:pt x="92381" y="91619"/>
                  </a:cubicBezTo>
                  <a:cubicBezTo>
                    <a:pt x="100130" y="91619"/>
                    <a:pt x="105038" y="88445"/>
                    <a:pt x="107921" y="85528"/>
                  </a:cubicBezTo>
                  <a:cubicBezTo>
                    <a:pt x="115745" y="77583"/>
                    <a:pt x="117802" y="62944"/>
                    <a:pt x="114132" y="40803"/>
                  </a:cubicBezTo>
                  <a:cubicBezTo>
                    <a:pt x="108849" y="8742"/>
                    <a:pt x="72593" y="474"/>
                    <a:pt x="71060" y="152"/>
                  </a:cubicBezTo>
                  <a:cubicBezTo>
                    <a:pt x="70587" y="49"/>
                    <a:pt x="70115" y="0"/>
                    <a:pt x="6965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31"/>
            <p:cNvSpPr/>
            <p:nvPr/>
          </p:nvSpPr>
          <p:spPr>
            <a:xfrm>
              <a:off x="4200224" y="3835602"/>
              <a:ext cx="22111" cy="22107"/>
            </a:xfrm>
            <a:custGeom>
              <a:rect b="b" l="l" r="r" t="t"/>
              <a:pathLst>
                <a:path extrusionOk="0" h="34966" w="34966">
                  <a:moveTo>
                    <a:pt x="17463" y="0"/>
                  </a:moveTo>
                  <a:cubicBezTo>
                    <a:pt x="7824" y="0"/>
                    <a:pt x="0" y="7824"/>
                    <a:pt x="0" y="17463"/>
                  </a:cubicBezTo>
                  <a:cubicBezTo>
                    <a:pt x="0" y="27142"/>
                    <a:pt x="7824" y="34965"/>
                    <a:pt x="17463" y="34965"/>
                  </a:cubicBezTo>
                  <a:cubicBezTo>
                    <a:pt x="27142" y="34965"/>
                    <a:pt x="34966" y="27142"/>
                    <a:pt x="34966" y="17463"/>
                  </a:cubicBezTo>
                  <a:cubicBezTo>
                    <a:pt x="34966" y="7824"/>
                    <a:pt x="27142" y="0"/>
                    <a:pt x="1746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31"/>
            <p:cNvSpPr/>
            <p:nvPr/>
          </p:nvSpPr>
          <p:spPr>
            <a:xfrm>
              <a:off x="4274740" y="4002310"/>
              <a:ext cx="21167" cy="21139"/>
            </a:xfrm>
            <a:custGeom>
              <a:rect b="b" l="l" r="r" t="t"/>
              <a:pathLst>
                <a:path extrusionOk="0" h="33434" w="33474">
                  <a:moveTo>
                    <a:pt x="16738" y="1"/>
                  </a:moveTo>
                  <a:cubicBezTo>
                    <a:pt x="7502" y="1"/>
                    <a:pt x="1" y="7462"/>
                    <a:pt x="1" y="16697"/>
                  </a:cubicBezTo>
                  <a:cubicBezTo>
                    <a:pt x="1" y="25932"/>
                    <a:pt x="7502" y="33434"/>
                    <a:pt x="16738" y="33434"/>
                  </a:cubicBezTo>
                  <a:cubicBezTo>
                    <a:pt x="25973" y="33434"/>
                    <a:pt x="33474" y="25932"/>
                    <a:pt x="33474" y="16697"/>
                  </a:cubicBezTo>
                  <a:cubicBezTo>
                    <a:pt x="33474" y="7462"/>
                    <a:pt x="25973" y="1"/>
                    <a:pt x="1673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7" name="Google Shape;1137;p31"/>
          <p:cNvGrpSpPr/>
          <p:nvPr/>
        </p:nvGrpSpPr>
        <p:grpSpPr>
          <a:xfrm rot="3009641">
            <a:off x="8430856" y="2765200"/>
            <a:ext cx="307868" cy="409837"/>
            <a:chOff x="3792831" y="3564172"/>
            <a:chExt cx="307885" cy="409860"/>
          </a:xfrm>
        </p:grpSpPr>
        <p:sp>
          <p:nvSpPr>
            <p:cNvPr id="1138" name="Google Shape;1138;p31"/>
            <p:cNvSpPr/>
            <p:nvPr/>
          </p:nvSpPr>
          <p:spPr>
            <a:xfrm>
              <a:off x="3792831" y="3564172"/>
              <a:ext cx="307885" cy="409860"/>
            </a:xfrm>
            <a:custGeom>
              <a:rect b="b" l="l" r="r" t="t"/>
              <a:pathLst>
                <a:path extrusionOk="0" h="648251" w="486894">
                  <a:moveTo>
                    <a:pt x="239877" y="15689"/>
                  </a:moveTo>
                  <a:cubicBezTo>
                    <a:pt x="300290" y="222658"/>
                    <a:pt x="446282" y="497299"/>
                    <a:pt x="470842" y="542790"/>
                  </a:cubicBezTo>
                  <a:lnTo>
                    <a:pt x="245886" y="633894"/>
                  </a:lnTo>
                  <a:cubicBezTo>
                    <a:pt x="133288" y="505324"/>
                    <a:pt x="29198" y="165310"/>
                    <a:pt x="15123" y="118165"/>
                  </a:cubicBezTo>
                  <a:lnTo>
                    <a:pt x="239877" y="15689"/>
                  </a:lnTo>
                  <a:close/>
                  <a:moveTo>
                    <a:pt x="244077" y="1"/>
                  </a:moveTo>
                  <a:cubicBezTo>
                    <a:pt x="243144" y="1"/>
                    <a:pt x="242217" y="203"/>
                    <a:pt x="241370" y="606"/>
                  </a:cubicBezTo>
                  <a:lnTo>
                    <a:pt x="4477" y="108607"/>
                  </a:lnTo>
                  <a:cubicBezTo>
                    <a:pt x="1533" y="109938"/>
                    <a:pt x="0" y="113285"/>
                    <a:pt x="887" y="116391"/>
                  </a:cubicBezTo>
                  <a:cubicBezTo>
                    <a:pt x="5525" y="132361"/>
                    <a:pt x="115503" y="509236"/>
                    <a:pt x="239192" y="646113"/>
                  </a:cubicBezTo>
                  <a:cubicBezTo>
                    <a:pt x="240442" y="647485"/>
                    <a:pt x="242257" y="648251"/>
                    <a:pt x="244072" y="648251"/>
                  </a:cubicBezTo>
                  <a:cubicBezTo>
                    <a:pt x="244878" y="648251"/>
                    <a:pt x="245725" y="648089"/>
                    <a:pt x="246491" y="647767"/>
                  </a:cubicBezTo>
                  <a:lnTo>
                    <a:pt x="482538" y="552187"/>
                  </a:lnTo>
                  <a:cubicBezTo>
                    <a:pt x="484272" y="551501"/>
                    <a:pt x="485603" y="550090"/>
                    <a:pt x="486248" y="548315"/>
                  </a:cubicBezTo>
                  <a:cubicBezTo>
                    <a:pt x="486893" y="546541"/>
                    <a:pt x="486692" y="544605"/>
                    <a:pt x="485845" y="542951"/>
                  </a:cubicBezTo>
                  <a:cubicBezTo>
                    <a:pt x="484110" y="539846"/>
                    <a:pt x="314164" y="229191"/>
                    <a:pt x="250363" y="4760"/>
                  </a:cubicBezTo>
                  <a:cubicBezTo>
                    <a:pt x="249839" y="2945"/>
                    <a:pt x="248548" y="1412"/>
                    <a:pt x="246814" y="606"/>
                  </a:cubicBezTo>
                  <a:cubicBezTo>
                    <a:pt x="245947" y="203"/>
                    <a:pt x="245009" y="1"/>
                    <a:pt x="24407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31"/>
            <p:cNvSpPr/>
            <p:nvPr/>
          </p:nvSpPr>
          <p:spPr>
            <a:xfrm>
              <a:off x="3875992" y="3718004"/>
              <a:ext cx="120293" cy="120276"/>
            </a:xfrm>
            <a:custGeom>
              <a:rect b="b" l="l" r="r" t="t"/>
              <a:pathLst>
                <a:path extrusionOk="0" h="190233" w="190233">
                  <a:moveTo>
                    <a:pt x="95096" y="13107"/>
                  </a:moveTo>
                  <a:cubicBezTo>
                    <a:pt x="140305" y="13107"/>
                    <a:pt x="177126" y="49887"/>
                    <a:pt x="177126" y="95096"/>
                  </a:cubicBezTo>
                  <a:cubicBezTo>
                    <a:pt x="177126" y="140305"/>
                    <a:pt x="140305" y="177126"/>
                    <a:pt x="95096" y="177126"/>
                  </a:cubicBezTo>
                  <a:cubicBezTo>
                    <a:pt x="49887" y="177126"/>
                    <a:pt x="13107" y="140305"/>
                    <a:pt x="13107" y="95096"/>
                  </a:cubicBezTo>
                  <a:cubicBezTo>
                    <a:pt x="13107" y="49887"/>
                    <a:pt x="49887" y="13107"/>
                    <a:pt x="95096" y="13107"/>
                  </a:cubicBezTo>
                  <a:close/>
                  <a:moveTo>
                    <a:pt x="95096" y="0"/>
                  </a:moveTo>
                  <a:cubicBezTo>
                    <a:pt x="42668" y="0"/>
                    <a:pt x="0" y="42628"/>
                    <a:pt x="0" y="95096"/>
                  </a:cubicBezTo>
                  <a:cubicBezTo>
                    <a:pt x="0" y="147564"/>
                    <a:pt x="42668" y="190233"/>
                    <a:pt x="95096" y="190233"/>
                  </a:cubicBezTo>
                  <a:cubicBezTo>
                    <a:pt x="147564" y="190233"/>
                    <a:pt x="190233" y="147564"/>
                    <a:pt x="190233" y="95096"/>
                  </a:cubicBezTo>
                  <a:cubicBezTo>
                    <a:pt x="190233" y="42628"/>
                    <a:pt x="147564" y="0"/>
                    <a:pt x="950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31"/>
            <p:cNvSpPr/>
            <p:nvPr/>
          </p:nvSpPr>
          <p:spPr>
            <a:xfrm>
              <a:off x="3900704" y="3764958"/>
              <a:ext cx="83672" cy="35380"/>
            </a:xfrm>
            <a:custGeom>
              <a:rect b="b" l="l" r="r" t="t"/>
              <a:pathLst>
                <a:path extrusionOk="0" h="55959" w="132320">
                  <a:moveTo>
                    <a:pt x="124916" y="1"/>
                  </a:moveTo>
                  <a:cubicBezTo>
                    <a:pt x="124175" y="1"/>
                    <a:pt x="123420" y="125"/>
                    <a:pt x="122681" y="385"/>
                  </a:cubicBezTo>
                  <a:lnTo>
                    <a:pt x="5122" y="43255"/>
                  </a:lnTo>
                  <a:cubicBezTo>
                    <a:pt x="1734" y="44506"/>
                    <a:pt x="0" y="48256"/>
                    <a:pt x="1210" y="51684"/>
                  </a:cubicBezTo>
                  <a:cubicBezTo>
                    <a:pt x="2178" y="54305"/>
                    <a:pt x="4678" y="55959"/>
                    <a:pt x="7380" y="55959"/>
                  </a:cubicBezTo>
                  <a:cubicBezTo>
                    <a:pt x="8106" y="55959"/>
                    <a:pt x="8872" y="55838"/>
                    <a:pt x="9639" y="55596"/>
                  </a:cubicBezTo>
                  <a:lnTo>
                    <a:pt x="127198" y="12726"/>
                  </a:lnTo>
                  <a:cubicBezTo>
                    <a:pt x="130586" y="11476"/>
                    <a:pt x="132320" y="7725"/>
                    <a:pt x="131110" y="4297"/>
                  </a:cubicBezTo>
                  <a:cubicBezTo>
                    <a:pt x="130129" y="1640"/>
                    <a:pt x="127611" y="1"/>
                    <a:pt x="12491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31"/>
            <p:cNvSpPr/>
            <p:nvPr/>
          </p:nvSpPr>
          <p:spPr>
            <a:xfrm>
              <a:off x="3900729" y="3740907"/>
              <a:ext cx="74440" cy="74475"/>
            </a:xfrm>
            <a:custGeom>
              <a:rect b="b" l="l" r="r" t="t"/>
              <a:pathLst>
                <a:path extrusionOk="0" h="117792" w="117721">
                  <a:moveTo>
                    <a:pt x="69611" y="1"/>
                  </a:moveTo>
                  <a:cubicBezTo>
                    <a:pt x="66594" y="1"/>
                    <a:pt x="63901" y="2077"/>
                    <a:pt x="63236" y="5153"/>
                  </a:cubicBezTo>
                  <a:cubicBezTo>
                    <a:pt x="62430" y="8662"/>
                    <a:pt x="64688" y="12130"/>
                    <a:pt x="68197" y="12937"/>
                  </a:cubicBezTo>
                  <a:cubicBezTo>
                    <a:pt x="68479" y="13017"/>
                    <a:pt x="97314" y="19712"/>
                    <a:pt x="101146" y="42941"/>
                  </a:cubicBezTo>
                  <a:cubicBezTo>
                    <a:pt x="105058" y="66695"/>
                    <a:pt x="100621" y="74196"/>
                    <a:pt x="98524" y="76334"/>
                  </a:cubicBezTo>
                  <a:cubicBezTo>
                    <a:pt x="97958" y="76900"/>
                    <a:pt x="96430" y="78510"/>
                    <a:pt x="92443" y="78510"/>
                  </a:cubicBezTo>
                  <a:cubicBezTo>
                    <a:pt x="91600" y="78510"/>
                    <a:pt x="90648" y="78438"/>
                    <a:pt x="89571" y="78270"/>
                  </a:cubicBezTo>
                  <a:cubicBezTo>
                    <a:pt x="84167" y="77463"/>
                    <a:pt x="74690" y="64356"/>
                    <a:pt x="67068" y="53790"/>
                  </a:cubicBezTo>
                  <a:cubicBezTo>
                    <a:pt x="54975" y="37016"/>
                    <a:pt x="41510" y="18277"/>
                    <a:pt x="25932" y="18277"/>
                  </a:cubicBezTo>
                  <a:cubicBezTo>
                    <a:pt x="23795" y="18277"/>
                    <a:pt x="21618" y="18630"/>
                    <a:pt x="19399" y="19389"/>
                  </a:cubicBezTo>
                  <a:cubicBezTo>
                    <a:pt x="10970" y="22253"/>
                    <a:pt x="5404" y="29875"/>
                    <a:pt x="3711" y="40844"/>
                  </a:cubicBezTo>
                  <a:cubicBezTo>
                    <a:pt x="0" y="64921"/>
                    <a:pt x="15003" y="102386"/>
                    <a:pt x="33998" y="116502"/>
                  </a:cubicBezTo>
                  <a:cubicBezTo>
                    <a:pt x="35208" y="117348"/>
                    <a:pt x="36579" y="117792"/>
                    <a:pt x="37910" y="117792"/>
                  </a:cubicBezTo>
                  <a:cubicBezTo>
                    <a:pt x="39926" y="117792"/>
                    <a:pt x="41902" y="116865"/>
                    <a:pt x="43193" y="115171"/>
                  </a:cubicBezTo>
                  <a:cubicBezTo>
                    <a:pt x="45371" y="112227"/>
                    <a:pt x="44766" y="108113"/>
                    <a:pt x="41822" y="105976"/>
                  </a:cubicBezTo>
                  <a:cubicBezTo>
                    <a:pt x="26618" y="94684"/>
                    <a:pt x="13672" y="62219"/>
                    <a:pt x="16656" y="42820"/>
                  </a:cubicBezTo>
                  <a:cubicBezTo>
                    <a:pt x="17584" y="36771"/>
                    <a:pt x="19963" y="33061"/>
                    <a:pt x="23674" y="31770"/>
                  </a:cubicBezTo>
                  <a:cubicBezTo>
                    <a:pt x="24392" y="31522"/>
                    <a:pt x="25133" y="31404"/>
                    <a:pt x="25894" y="31404"/>
                  </a:cubicBezTo>
                  <a:cubicBezTo>
                    <a:pt x="34915" y="31404"/>
                    <a:pt x="46717" y="47989"/>
                    <a:pt x="56461" y="61452"/>
                  </a:cubicBezTo>
                  <a:cubicBezTo>
                    <a:pt x="67350" y="76576"/>
                    <a:pt x="76747" y="89642"/>
                    <a:pt x="87636" y="91256"/>
                  </a:cubicBezTo>
                  <a:cubicBezTo>
                    <a:pt x="89287" y="91496"/>
                    <a:pt x="90834" y="91605"/>
                    <a:pt x="92283" y="91605"/>
                  </a:cubicBezTo>
                  <a:cubicBezTo>
                    <a:pt x="100065" y="91605"/>
                    <a:pt x="104991" y="88447"/>
                    <a:pt x="107881" y="85489"/>
                  </a:cubicBezTo>
                  <a:cubicBezTo>
                    <a:pt x="115705" y="77584"/>
                    <a:pt x="117721" y="62945"/>
                    <a:pt x="114091" y="40804"/>
                  </a:cubicBezTo>
                  <a:cubicBezTo>
                    <a:pt x="108808" y="8742"/>
                    <a:pt x="72552" y="475"/>
                    <a:pt x="71020" y="152"/>
                  </a:cubicBezTo>
                  <a:cubicBezTo>
                    <a:pt x="70547" y="50"/>
                    <a:pt x="70075" y="1"/>
                    <a:pt x="6961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31"/>
            <p:cNvSpPr/>
            <p:nvPr/>
          </p:nvSpPr>
          <p:spPr>
            <a:xfrm>
              <a:off x="3888284" y="3689420"/>
              <a:ext cx="22137" cy="22107"/>
            </a:xfrm>
            <a:custGeom>
              <a:rect b="b" l="l" r="r" t="t"/>
              <a:pathLst>
                <a:path extrusionOk="0" h="34966" w="35007">
                  <a:moveTo>
                    <a:pt x="17504" y="0"/>
                  </a:moveTo>
                  <a:cubicBezTo>
                    <a:pt x="7825" y="0"/>
                    <a:pt x="1" y="7824"/>
                    <a:pt x="1" y="17503"/>
                  </a:cubicBezTo>
                  <a:cubicBezTo>
                    <a:pt x="1" y="27117"/>
                    <a:pt x="7785" y="34966"/>
                    <a:pt x="17429" y="34966"/>
                  </a:cubicBezTo>
                  <a:cubicBezTo>
                    <a:pt x="17454" y="34966"/>
                    <a:pt x="17479" y="34966"/>
                    <a:pt x="17504" y="34966"/>
                  </a:cubicBezTo>
                  <a:cubicBezTo>
                    <a:pt x="27183" y="34966"/>
                    <a:pt x="35006" y="27142"/>
                    <a:pt x="35006" y="17503"/>
                  </a:cubicBezTo>
                  <a:cubicBezTo>
                    <a:pt x="35006" y="7824"/>
                    <a:pt x="27183" y="0"/>
                    <a:pt x="1750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31"/>
            <p:cNvSpPr/>
            <p:nvPr/>
          </p:nvSpPr>
          <p:spPr>
            <a:xfrm>
              <a:off x="3962826" y="3856128"/>
              <a:ext cx="21142" cy="21139"/>
            </a:xfrm>
            <a:custGeom>
              <a:rect b="b" l="l" r="r" t="t"/>
              <a:pathLst>
                <a:path extrusionOk="0" h="33434" w="33434">
                  <a:moveTo>
                    <a:pt x="16737" y="1"/>
                  </a:moveTo>
                  <a:cubicBezTo>
                    <a:pt x="7502" y="1"/>
                    <a:pt x="1" y="7502"/>
                    <a:pt x="1" y="16738"/>
                  </a:cubicBezTo>
                  <a:cubicBezTo>
                    <a:pt x="1" y="25973"/>
                    <a:pt x="7502" y="33434"/>
                    <a:pt x="16737" y="33434"/>
                  </a:cubicBezTo>
                  <a:cubicBezTo>
                    <a:pt x="25973" y="33434"/>
                    <a:pt x="33434" y="25973"/>
                    <a:pt x="33434" y="16738"/>
                  </a:cubicBezTo>
                  <a:cubicBezTo>
                    <a:pt x="33434" y="7502"/>
                    <a:pt x="25973" y="1"/>
                    <a:pt x="167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4" name="Google Shape;1144;p31"/>
          <p:cNvGrpSpPr/>
          <p:nvPr/>
        </p:nvGrpSpPr>
        <p:grpSpPr>
          <a:xfrm rot="-1810363">
            <a:off x="5370844" y="2778623"/>
            <a:ext cx="387471" cy="383008"/>
            <a:chOff x="3588815" y="3904596"/>
            <a:chExt cx="387477" cy="383015"/>
          </a:xfrm>
        </p:grpSpPr>
        <p:sp>
          <p:nvSpPr>
            <p:cNvPr id="1145" name="Google Shape;1145;p31"/>
            <p:cNvSpPr/>
            <p:nvPr/>
          </p:nvSpPr>
          <p:spPr>
            <a:xfrm>
              <a:off x="3588815" y="3904596"/>
              <a:ext cx="387477" cy="383015"/>
            </a:xfrm>
            <a:custGeom>
              <a:rect b="b" l="l" r="r" t="t"/>
              <a:pathLst>
                <a:path extrusionOk="0" h="605791" w="612761">
                  <a:moveTo>
                    <a:pt x="59647" y="14687"/>
                  </a:moveTo>
                  <a:cubicBezTo>
                    <a:pt x="104009" y="26464"/>
                    <a:pt x="361147" y="101476"/>
                    <a:pt x="598928" y="310703"/>
                  </a:cubicBezTo>
                  <a:lnTo>
                    <a:pt x="558236" y="588611"/>
                  </a:lnTo>
                  <a:lnTo>
                    <a:pt x="14196" y="265050"/>
                  </a:lnTo>
                  <a:lnTo>
                    <a:pt x="59647" y="14687"/>
                  </a:lnTo>
                  <a:close/>
                  <a:moveTo>
                    <a:pt x="54456" y="0"/>
                  </a:moveTo>
                  <a:cubicBezTo>
                    <a:pt x="53176" y="0"/>
                    <a:pt x="51901" y="371"/>
                    <a:pt x="50855" y="1097"/>
                  </a:cubicBezTo>
                  <a:cubicBezTo>
                    <a:pt x="49323" y="2064"/>
                    <a:pt x="48314" y="3637"/>
                    <a:pt x="47992" y="5412"/>
                  </a:cubicBezTo>
                  <a:lnTo>
                    <a:pt x="484" y="267188"/>
                  </a:lnTo>
                  <a:cubicBezTo>
                    <a:pt x="0" y="269890"/>
                    <a:pt x="1250" y="272592"/>
                    <a:pt x="3590" y="274004"/>
                  </a:cubicBezTo>
                  <a:lnTo>
                    <a:pt x="559970" y="604904"/>
                  </a:lnTo>
                  <a:cubicBezTo>
                    <a:pt x="560978" y="605509"/>
                    <a:pt x="562147" y="605791"/>
                    <a:pt x="563317" y="605791"/>
                  </a:cubicBezTo>
                  <a:cubicBezTo>
                    <a:pt x="564285" y="605791"/>
                    <a:pt x="565253" y="605589"/>
                    <a:pt x="566140" y="605186"/>
                  </a:cubicBezTo>
                  <a:cubicBezTo>
                    <a:pt x="568116" y="604218"/>
                    <a:pt x="569487" y="602363"/>
                    <a:pt x="569810" y="600185"/>
                  </a:cubicBezTo>
                  <a:lnTo>
                    <a:pt x="612438" y="309050"/>
                  </a:lnTo>
                  <a:cubicBezTo>
                    <a:pt x="612761" y="306872"/>
                    <a:pt x="611954" y="304654"/>
                    <a:pt x="610260" y="303202"/>
                  </a:cubicBezTo>
                  <a:cubicBezTo>
                    <a:pt x="346992" y="70261"/>
                    <a:pt x="58840" y="855"/>
                    <a:pt x="55937" y="169"/>
                  </a:cubicBezTo>
                  <a:cubicBezTo>
                    <a:pt x="55451" y="56"/>
                    <a:pt x="54953" y="0"/>
                    <a:pt x="5445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31"/>
            <p:cNvSpPr/>
            <p:nvPr/>
          </p:nvSpPr>
          <p:spPr>
            <a:xfrm>
              <a:off x="3731881" y="4026635"/>
              <a:ext cx="120318" cy="120276"/>
            </a:xfrm>
            <a:custGeom>
              <a:rect b="b" l="l" r="r" t="t"/>
              <a:pathLst>
                <a:path extrusionOk="0" h="190233" w="190273">
                  <a:moveTo>
                    <a:pt x="95137" y="13108"/>
                  </a:moveTo>
                  <a:cubicBezTo>
                    <a:pt x="140346" y="13108"/>
                    <a:pt x="177166" y="49888"/>
                    <a:pt x="177166" y="95097"/>
                  </a:cubicBezTo>
                  <a:cubicBezTo>
                    <a:pt x="177166" y="140306"/>
                    <a:pt x="140346" y="177126"/>
                    <a:pt x="95137" y="177126"/>
                  </a:cubicBezTo>
                  <a:cubicBezTo>
                    <a:pt x="49928" y="177126"/>
                    <a:pt x="13107" y="140306"/>
                    <a:pt x="13107" y="95097"/>
                  </a:cubicBezTo>
                  <a:cubicBezTo>
                    <a:pt x="13107" y="49888"/>
                    <a:pt x="49928" y="13108"/>
                    <a:pt x="95137" y="13108"/>
                  </a:cubicBezTo>
                  <a:close/>
                  <a:moveTo>
                    <a:pt x="95137" y="1"/>
                  </a:moveTo>
                  <a:cubicBezTo>
                    <a:pt x="42669" y="1"/>
                    <a:pt x="0" y="42669"/>
                    <a:pt x="0" y="95097"/>
                  </a:cubicBezTo>
                  <a:cubicBezTo>
                    <a:pt x="0" y="147565"/>
                    <a:pt x="42669" y="190233"/>
                    <a:pt x="95137" y="190233"/>
                  </a:cubicBezTo>
                  <a:cubicBezTo>
                    <a:pt x="147605" y="190233"/>
                    <a:pt x="190273" y="147565"/>
                    <a:pt x="190273" y="95097"/>
                  </a:cubicBezTo>
                  <a:cubicBezTo>
                    <a:pt x="190273" y="42669"/>
                    <a:pt x="147605" y="1"/>
                    <a:pt x="951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31"/>
            <p:cNvSpPr/>
            <p:nvPr/>
          </p:nvSpPr>
          <p:spPr>
            <a:xfrm>
              <a:off x="3750395" y="4057092"/>
              <a:ext cx="80383" cy="29235"/>
            </a:xfrm>
            <a:custGeom>
              <a:rect b="b" l="l" r="r" t="t"/>
              <a:pathLst>
                <a:path extrusionOk="0" h="46239" w="127118">
                  <a:moveTo>
                    <a:pt x="119787" y="1"/>
                  </a:moveTo>
                  <a:cubicBezTo>
                    <a:pt x="119182" y="1"/>
                    <a:pt x="118569" y="86"/>
                    <a:pt x="117963" y="264"/>
                  </a:cubicBezTo>
                  <a:lnTo>
                    <a:pt x="5485" y="33374"/>
                  </a:lnTo>
                  <a:cubicBezTo>
                    <a:pt x="1977" y="34423"/>
                    <a:pt x="0" y="38052"/>
                    <a:pt x="1009" y="41521"/>
                  </a:cubicBezTo>
                  <a:cubicBezTo>
                    <a:pt x="1896" y="44384"/>
                    <a:pt x="4477" y="46239"/>
                    <a:pt x="7300" y="46239"/>
                  </a:cubicBezTo>
                  <a:cubicBezTo>
                    <a:pt x="7905" y="46239"/>
                    <a:pt x="8550" y="46158"/>
                    <a:pt x="9155" y="45957"/>
                  </a:cubicBezTo>
                  <a:lnTo>
                    <a:pt x="121633" y="12847"/>
                  </a:lnTo>
                  <a:cubicBezTo>
                    <a:pt x="125142" y="11798"/>
                    <a:pt x="127118" y="8168"/>
                    <a:pt x="126069" y="4700"/>
                  </a:cubicBezTo>
                  <a:cubicBezTo>
                    <a:pt x="125239" y="1845"/>
                    <a:pt x="122605" y="1"/>
                    <a:pt x="11978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31"/>
            <p:cNvSpPr/>
            <p:nvPr/>
          </p:nvSpPr>
          <p:spPr>
            <a:xfrm>
              <a:off x="3758046" y="4071653"/>
              <a:ext cx="75715" cy="32855"/>
            </a:xfrm>
            <a:custGeom>
              <a:rect b="b" l="l" r="r" t="t"/>
              <a:pathLst>
                <a:path extrusionOk="0" h="51964" w="119737">
                  <a:moveTo>
                    <a:pt x="112355" y="1"/>
                  </a:moveTo>
                  <a:cubicBezTo>
                    <a:pt x="111596" y="1"/>
                    <a:pt x="110820" y="136"/>
                    <a:pt x="110058" y="423"/>
                  </a:cubicBezTo>
                  <a:lnTo>
                    <a:pt x="5122" y="39260"/>
                  </a:lnTo>
                  <a:cubicBezTo>
                    <a:pt x="1734" y="40551"/>
                    <a:pt x="0" y="44301"/>
                    <a:pt x="1250" y="47689"/>
                  </a:cubicBezTo>
                  <a:cubicBezTo>
                    <a:pt x="2218" y="50351"/>
                    <a:pt x="4719" y="51964"/>
                    <a:pt x="7380" y="51964"/>
                  </a:cubicBezTo>
                  <a:cubicBezTo>
                    <a:pt x="8147" y="51964"/>
                    <a:pt x="8913" y="51843"/>
                    <a:pt x="9679" y="51560"/>
                  </a:cubicBezTo>
                  <a:lnTo>
                    <a:pt x="114575" y="12683"/>
                  </a:lnTo>
                  <a:cubicBezTo>
                    <a:pt x="117963" y="11433"/>
                    <a:pt x="119737" y="7682"/>
                    <a:pt x="118447" y="4295"/>
                  </a:cubicBezTo>
                  <a:cubicBezTo>
                    <a:pt x="117474" y="1660"/>
                    <a:pt x="115014" y="1"/>
                    <a:pt x="1123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31"/>
            <p:cNvSpPr/>
            <p:nvPr/>
          </p:nvSpPr>
          <p:spPr>
            <a:xfrm>
              <a:off x="3758071" y="4045059"/>
              <a:ext cx="74466" cy="74467"/>
            </a:xfrm>
            <a:custGeom>
              <a:rect b="b" l="l" r="r" t="t"/>
              <a:pathLst>
                <a:path extrusionOk="0" h="117780" w="117762">
                  <a:moveTo>
                    <a:pt x="69692" y="0"/>
                  </a:moveTo>
                  <a:cubicBezTo>
                    <a:pt x="66658" y="0"/>
                    <a:pt x="63939" y="2051"/>
                    <a:pt x="63236" y="5140"/>
                  </a:cubicBezTo>
                  <a:cubicBezTo>
                    <a:pt x="62470" y="8649"/>
                    <a:pt x="64729" y="12158"/>
                    <a:pt x="68237" y="12924"/>
                  </a:cubicBezTo>
                  <a:cubicBezTo>
                    <a:pt x="68520" y="13005"/>
                    <a:pt x="97355" y="19699"/>
                    <a:pt x="101186" y="42929"/>
                  </a:cubicBezTo>
                  <a:cubicBezTo>
                    <a:pt x="105098" y="66683"/>
                    <a:pt x="100662" y="74184"/>
                    <a:pt x="98605" y="76321"/>
                  </a:cubicBezTo>
                  <a:cubicBezTo>
                    <a:pt x="98006" y="76887"/>
                    <a:pt x="96472" y="78498"/>
                    <a:pt x="92483" y="78498"/>
                  </a:cubicBezTo>
                  <a:cubicBezTo>
                    <a:pt x="91640" y="78498"/>
                    <a:pt x="90688" y="78426"/>
                    <a:pt x="89612" y="78257"/>
                  </a:cubicBezTo>
                  <a:cubicBezTo>
                    <a:pt x="84208" y="77491"/>
                    <a:pt x="74730" y="64344"/>
                    <a:pt x="67148" y="53777"/>
                  </a:cubicBezTo>
                  <a:cubicBezTo>
                    <a:pt x="55020" y="37003"/>
                    <a:pt x="41582" y="18265"/>
                    <a:pt x="25984" y="18265"/>
                  </a:cubicBezTo>
                  <a:cubicBezTo>
                    <a:pt x="23844" y="18265"/>
                    <a:pt x="21663" y="18617"/>
                    <a:pt x="19439" y="19377"/>
                  </a:cubicBezTo>
                  <a:cubicBezTo>
                    <a:pt x="11010" y="22280"/>
                    <a:pt x="5445" y="29902"/>
                    <a:pt x="3751" y="40832"/>
                  </a:cubicBezTo>
                  <a:cubicBezTo>
                    <a:pt x="0" y="64908"/>
                    <a:pt x="15003" y="102374"/>
                    <a:pt x="34038" y="116489"/>
                  </a:cubicBezTo>
                  <a:cubicBezTo>
                    <a:pt x="35248" y="117376"/>
                    <a:pt x="36619" y="117780"/>
                    <a:pt x="37990" y="117780"/>
                  </a:cubicBezTo>
                  <a:cubicBezTo>
                    <a:pt x="39967" y="117780"/>
                    <a:pt x="41943" y="116892"/>
                    <a:pt x="43193" y="115158"/>
                  </a:cubicBezTo>
                  <a:cubicBezTo>
                    <a:pt x="45371" y="112255"/>
                    <a:pt x="44766" y="108141"/>
                    <a:pt x="41862" y="105963"/>
                  </a:cubicBezTo>
                  <a:cubicBezTo>
                    <a:pt x="26618" y="94671"/>
                    <a:pt x="13712" y="62206"/>
                    <a:pt x="16697" y="42848"/>
                  </a:cubicBezTo>
                  <a:cubicBezTo>
                    <a:pt x="17665" y="36758"/>
                    <a:pt x="20004" y="33048"/>
                    <a:pt x="23714" y="31758"/>
                  </a:cubicBezTo>
                  <a:cubicBezTo>
                    <a:pt x="24432" y="31510"/>
                    <a:pt x="25174" y="31392"/>
                    <a:pt x="25934" y="31392"/>
                  </a:cubicBezTo>
                  <a:cubicBezTo>
                    <a:pt x="34955" y="31392"/>
                    <a:pt x="46757" y="47976"/>
                    <a:pt x="56502" y="61440"/>
                  </a:cubicBezTo>
                  <a:cubicBezTo>
                    <a:pt x="67390" y="76563"/>
                    <a:pt x="76787" y="89630"/>
                    <a:pt x="87676" y="91243"/>
                  </a:cubicBezTo>
                  <a:cubicBezTo>
                    <a:pt x="89322" y="91484"/>
                    <a:pt x="90866" y="91593"/>
                    <a:pt x="92313" y="91593"/>
                  </a:cubicBezTo>
                  <a:cubicBezTo>
                    <a:pt x="100078" y="91593"/>
                    <a:pt x="105031" y="88440"/>
                    <a:pt x="107921" y="85516"/>
                  </a:cubicBezTo>
                  <a:cubicBezTo>
                    <a:pt x="115745" y="77571"/>
                    <a:pt x="117761" y="62932"/>
                    <a:pt x="114091" y="40791"/>
                  </a:cubicBezTo>
                  <a:cubicBezTo>
                    <a:pt x="108808" y="8730"/>
                    <a:pt x="72593" y="462"/>
                    <a:pt x="71060" y="140"/>
                  </a:cubicBezTo>
                  <a:cubicBezTo>
                    <a:pt x="70601" y="46"/>
                    <a:pt x="70143" y="0"/>
                    <a:pt x="6969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31"/>
            <p:cNvSpPr/>
            <p:nvPr/>
          </p:nvSpPr>
          <p:spPr>
            <a:xfrm>
              <a:off x="3696994" y="4040191"/>
              <a:ext cx="24635" cy="22115"/>
            </a:xfrm>
            <a:custGeom>
              <a:rect b="b" l="l" r="r" t="t"/>
              <a:pathLst>
                <a:path extrusionOk="0" h="34978" w="38958">
                  <a:moveTo>
                    <a:pt x="19460" y="1"/>
                  </a:moveTo>
                  <a:cubicBezTo>
                    <a:pt x="15320" y="1"/>
                    <a:pt x="11162" y="1467"/>
                    <a:pt x="7824" y="4451"/>
                  </a:cubicBezTo>
                  <a:cubicBezTo>
                    <a:pt x="605" y="10904"/>
                    <a:pt x="0" y="21913"/>
                    <a:pt x="6453" y="29132"/>
                  </a:cubicBezTo>
                  <a:cubicBezTo>
                    <a:pt x="9896" y="33009"/>
                    <a:pt x="14676" y="34978"/>
                    <a:pt x="19476" y="34978"/>
                  </a:cubicBezTo>
                  <a:cubicBezTo>
                    <a:pt x="23616" y="34978"/>
                    <a:pt x="27770" y="33513"/>
                    <a:pt x="31094" y="30544"/>
                  </a:cubicBezTo>
                  <a:cubicBezTo>
                    <a:pt x="38313" y="24091"/>
                    <a:pt x="38958" y="13041"/>
                    <a:pt x="32506" y="5862"/>
                  </a:cubicBezTo>
                  <a:cubicBezTo>
                    <a:pt x="29059" y="1982"/>
                    <a:pt x="24271" y="1"/>
                    <a:pt x="194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31"/>
            <p:cNvSpPr/>
            <p:nvPr/>
          </p:nvSpPr>
          <p:spPr>
            <a:xfrm>
              <a:off x="3863496" y="4115388"/>
              <a:ext cx="23539" cy="21143"/>
            </a:xfrm>
            <a:custGeom>
              <a:rect b="b" l="l" r="r" t="t"/>
              <a:pathLst>
                <a:path extrusionOk="0" h="33441" w="37225">
                  <a:moveTo>
                    <a:pt x="18633" y="1"/>
                  </a:moveTo>
                  <a:cubicBezTo>
                    <a:pt x="14666" y="1"/>
                    <a:pt x="10678" y="1404"/>
                    <a:pt x="7462" y="4246"/>
                  </a:cubicBezTo>
                  <a:cubicBezTo>
                    <a:pt x="606" y="10416"/>
                    <a:pt x="1" y="20982"/>
                    <a:pt x="6131" y="27879"/>
                  </a:cubicBezTo>
                  <a:cubicBezTo>
                    <a:pt x="9446" y="31562"/>
                    <a:pt x="14029" y="33441"/>
                    <a:pt x="18625" y="33441"/>
                  </a:cubicBezTo>
                  <a:cubicBezTo>
                    <a:pt x="22583" y="33441"/>
                    <a:pt x="26551" y="32046"/>
                    <a:pt x="29723" y="29210"/>
                  </a:cubicBezTo>
                  <a:cubicBezTo>
                    <a:pt x="36620" y="23039"/>
                    <a:pt x="37225" y="12473"/>
                    <a:pt x="31095" y="5577"/>
                  </a:cubicBezTo>
                  <a:cubicBezTo>
                    <a:pt x="27785" y="1878"/>
                    <a:pt x="23223" y="1"/>
                    <a:pt x="1863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152" name="Google Shape;1152;p31"/>
          <p:cNvPicPr preferRelativeResize="0"/>
          <p:nvPr/>
        </p:nvPicPr>
        <p:blipFill rotWithShape="1">
          <a:blip r:embed="rId3">
            <a:alphaModFix/>
          </a:blip>
          <a:srcRect b="0" l="0" r="0" t="0"/>
          <a:stretch/>
        </p:blipFill>
        <p:spPr>
          <a:xfrm>
            <a:off x="952769" y="680958"/>
            <a:ext cx="1889924" cy="160338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grpSp>
        <p:nvGrpSpPr>
          <p:cNvPr id="1157" name="Google Shape;1157;p32"/>
          <p:cNvGrpSpPr/>
          <p:nvPr/>
        </p:nvGrpSpPr>
        <p:grpSpPr>
          <a:xfrm flipH="1">
            <a:off x="7069625" y="1002463"/>
            <a:ext cx="859375" cy="753861"/>
            <a:chOff x="10988036" y="-100040"/>
            <a:chExt cx="1183712" cy="1038377"/>
          </a:xfrm>
        </p:grpSpPr>
        <p:sp>
          <p:nvSpPr>
            <p:cNvPr id="1158" name="Google Shape;1158;p32"/>
            <p:cNvSpPr/>
            <p:nvPr/>
          </p:nvSpPr>
          <p:spPr>
            <a:xfrm>
              <a:off x="11656108" y="168809"/>
              <a:ext cx="515640" cy="506714"/>
            </a:xfrm>
            <a:custGeom>
              <a:rect b="b" l="l" r="r" t="t"/>
              <a:pathLst>
                <a:path extrusionOk="0" h="558362" w="568198">
                  <a:moveTo>
                    <a:pt x="318721" y="13354"/>
                  </a:moveTo>
                  <a:cubicBezTo>
                    <a:pt x="459067" y="195440"/>
                    <a:pt x="539523" y="475405"/>
                    <a:pt x="552993" y="524808"/>
                  </a:cubicBezTo>
                  <a:lnTo>
                    <a:pt x="293758" y="544932"/>
                  </a:lnTo>
                  <a:lnTo>
                    <a:pt x="17423" y="35455"/>
                  </a:lnTo>
                  <a:lnTo>
                    <a:pt x="318721" y="13354"/>
                  </a:lnTo>
                  <a:close/>
                  <a:moveTo>
                    <a:pt x="321535" y="0"/>
                  </a:moveTo>
                  <a:cubicBezTo>
                    <a:pt x="321444" y="0"/>
                    <a:pt x="321353" y="2"/>
                    <a:pt x="321262" y="5"/>
                  </a:cubicBezTo>
                  <a:lnTo>
                    <a:pt x="6373" y="23114"/>
                  </a:lnTo>
                  <a:cubicBezTo>
                    <a:pt x="4154" y="23275"/>
                    <a:pt x="2178" y="24566"/>
                    <a:pt x="1089" y="26502"/>
                  </a:cubicBezTo>
                  <a:cubicBezTo>
                    <a:pt x="41" y="28478"/>
                    <a:pt x="1" y="30817"/>
                    <a:pt x="1089" y="32793"/>
                  </a:cubicBezTo>
                  <a:lnTo>
                    <a:pt x="284200" y="554934"/>
                  </a:lnTo>
                  <a:cubicBezTo>
                    <a:pt x="285410" y="557071"/>
                    <a:pt x="287628" y="558362"/>
                    <a:pt x="290007" y="558362"/>
                  </a:cubicBezTo>
                  <a:lnTo>
                    <a:pt x="290531" y="558362"/>
                  </a:lnTo>
                  <a:lnTo>
                    <a:pt x="561866" y="537270"/>
                  </a:lnTo>
                  <a:cubicBezTo>
                    <a:pt x="563801" y="537108"/>
                    <a:pt x="565576" y="536100"/>
                    <a:pt x="566665" y="534527"/>
                  </a:cubicBezTo>
                  <a:cubicBezTo>
                    <a:pt x="567794" y="532954"/>
                    <a:pt x="568197" y="530978"/>
                    <a:pt x="567713" y="529083"/>
                  </a:cubicBezTo>
                  <a:cubicBezTo>
                    <a:pt x="566866" y="525857"/>
                    <a:pt x="483587" y="203829"/>
                    <a:pt x="326949" y="2546"/>
                  </a:cubicBezTo>
                  <a:cubicBezTo>
                    <a:pt x="325635" y="884"/>
                    <a:pt x="323617" y="0"/>
                    <a:pt x="32153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32"/>
            <p:cNvSpPr/>
            <p:nvPr/>
          </p:nvSpPr>
          <p:spPr>
            <a:xfrm>
              <a:off x="11860182" y="356235"/>
              <a:ext cx="159681" cy="159645"/>
            </a:xfrm>
            <a:custGeom>
              <a:rect b="b" l="l" r="r" t="t"/>
              <a:pathLst>
                <a:path extrusionOk="0" h="175917" w="175957">
                  <a:moveTo>
                    <a:pt x="87999" y="13108"/>
                  </a:moveTo>
                  <a:cubicBezTo>
                    <a:pt x="129255" y="13108"/>
                    <a:pt x="162850" y="46702"/>
                    <a:pt x="162850" y="87958"/>
                  </a:cubicBezTo>
                  <a:cubicBezTo>
                    <a:pt x="162850" y="129215"/>
                    <a:pt x="129255" y="162809"/>
                    <a:pt x="87999" y="162809"/>
                  </a:cubicBezTo>
                  <a:cubicBezTo>
                    <a:pt x="46702" y="162809"/>
                    <a:pt x="13108" y="129215"/>
                    <a:pt x="13108" y="87958"/>
                  </a:cubicBezTo>
                  <a:cubicBezTo>
                    <a:pt x="13108" y="46661"/>
                    <a:pt x="46702" y="13108"/>
                    <a:pt x="87999" y="13108"/>
                  </a:cubicBezTo>
                  <a:close/>
                  <a:moveTo>
                    <a:pt x="87999" y="1"/>
                  </a:moveTo>
                  <a:cubicBezTo>
                    <a:pt x="39483" y="1"/>
                    <a:pt x="1" y="39443"/>
                    <a:pt x="1" y="87958"/>
                  </a:cubicBezTo>
                  <a:cubicBezTo>
                    <a:pt x="1" y="136434"/>
                    <a:pt x="39483" y="175916"/>
                    <a:pt x="87999" y="175916"/>
                  </a:cubicBezTo>
                  <a:cubicBezTo>
                    <a:pt x="136515" y="175916"/>
                    <a:pt x="175956" y="136434"/>
                    <a:pt x="175956" y="87958"/>
                  </a:cubicBezTo>
                  <a:cubicBezTo>
                    <a:pt x="175956" y="39443"/>
                    <a:pt x="136515" y="1"/>
                    <a:pt x="8799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32"/>
            <p:cNvSpPr/>
            <p:nvPr/>
          </p:nvSpPr>
          <p:spPr>
            <a:xfrm>
              <a:off x="11874712" y="400061"/>
              <a:ext cx="115323" cy="41926"/>
            </a:xfrm>
            <a:custGeom>
              <a:rect b="b" l="l" r="r" t="t"/>
              <a:pathLst>
                <a:path extrusionOk="0" h="46199" w="127078">
                  <a:moveTo>
                    <a:pt x="119787" y="1"/>
                  </a:moveTo>
                  <a:cubicBezTo>
                    <a:pt x="119182" y="1"/>
                    <a:pt x="118569" y="86"/>
                    <a:pt x="117963" y="264"/>
                  </a:cubicBezTo>
                  <a:lnTo>
                    <a:pt x="5485" y="33374"/>
                  </a:lnTo>
                  <a:cubicBezTo>
                    <a:pt x="1976" y="34382"/>
                    <a:pt x="0" y="38012"/>
                    <a:pt x="1049" y="41521"/>
                  </a:cubicBezTo>
                  <a:cubicBezTo>
                    <a:pt x="1855" y="44344"/>
                    <a:pt x="4477" y="46199"/>
                    <a:pt x="7300" y="46199"/>
                  </a:cubicBezTo>
                  <a:cubicBezTo>
                    <a:pt x="7905" y="46199"/>
                    <a:pt x="8550" y="46118"/>
                    <a:pt x="9195" y="45957"/>
                  </a:cubicBezTo>
                  <a:lnTo>
                    <a:pt x="121633" y="12847"/>
                  </a:lnTo>
                  <a:cubicBezTo>
                    <a:pt x="125101" y="11798"/>
                    <a:pt x="127077" y="8168"/>
                    <a:pt x="126069" y="4700"/>
                  </a:cubicBezTo>
                  <a:cubicBezTo>
                    <a:pt x="125239" y="1845"/>
                    <a:pt x="122605" y="1"/>
                    <a:pt x="11978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32"/>
            <p:cNvSpPr/>
            <p:nvPr/>
          </p:nvSpPr>
          <p:spPr>
            <a:xfrm>
              <a:off x="11885691" y="420939"/>
              <a:ext cx="108662" cy="47179"/>
            </a:xfrm>
            <a:custGeom>
              <a:rect b="b" l="l" r="r" t="t"/>
              <a:pathLst>
                <a:path extrusionOk="0" h="51988" w="119738">
                  <a:moveTo>
                    <a:pt x="112341" y="1"/>
                  </a:moveTo>
                  <a:cubicBezTo>
                    <a:pt x="111585" y="1"/>
                    <a:pt x="110814" y="131"/>
                    <a:pt x="110059" y="407"/>
                  </a:cubicBezTo>
                  <a:lnTo>
                    <a:pt x="5123" y="39284"/>
                  </a:lnTo>
                  <a:cubicBezTo>
                    <a:pt x="1735" y="40534"/>
                    <a:pt x="1" y="44325"/>
                    <a:pt x="1251" y="47713"/>
                  </a:cubicBezTo>
                  <a:cubicBezTo>
                    <a:pt x="2259" y="50334"/>
                    <a:pt x="4760" y="51988"/>
                    <a:pt x="7422" y="51988"/>
                  </a:cubicBezTo>
                  <a:cubicBezTo>
                    <a:pt x="8188" y="51988"/>
                    <a:pt x="8954" y="51867"/>
                    <a:pt x="9680" y="51584"/>
                  </a:cubicBezTo>
                  <a:lnTo>
                    <a:pt x="114576" y="12707"/>
                  </a:lnTo>
                  <a:cubicBezTo>
                    <a:pt x="118004" y="11457"/>
                    <a:pt x="119738" y="7666"/>
                    <a:pt x="118448" y="4278"/>
                  </a:cubicBezTo>
                  <a:cubicBezTo>
                    <a:pt x="117504" y="1637"/>
                    <a:pt x="115016" y="1"/>
                    <a:pt x="11234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32"/>
            <p:cNvSpPr/>
            <p:nvPr/>
          </p:nvSpPr>
          <p:spPr>
            <a:xfrm>
              <a:off x="11885728" y="382779"/>
              <a:ext cx="106905" cy="106896"/>
            </a:xfrm>
            <a:custGeom>
              <a:rect b="b" l="l" r="r" t="t"/>
              <a:pathLst>
                <a:path extrusionOk="0" h="117792" w="117802">
                  <a:moveTo>
                    <a:pt x="69651" y="0"/>
                  </a:moveTo>
                  <a:cubicBezTo>
                    <a:pt x="66635" y="0"/>
                    <a:pt x="63941" y="2077"/>
                    <a:pt x="63277" y="5152"/>
                  </a:cubicBezTo>
                  <a:cubicBezTo>
                    <a:pt x="62510" y="8661"/>
                    <a:pt x="64729" y="12170"/>
                    <a:pt x="68237" y="12936"/>
                  </a:cubicBezTo>
                  <a:cubicBezTo>
                    <a:pt x="68560" y="13017"/>
                    <a:pt x="97355" y="19711"/>
                    <a:pt x="101186" y="42941"/>
                  </a:cubicBezTo>
                  <a:cubicBezTo>
                    <a:pt x="105098" y="66695"/>
                    <a:pt x="100662" y="74196"/>
                    <a:pt x="98565" y="76293"/>
                  </a:cubicBezTo>
                  <a:cubicBezTo>
                    <a:pt x="97998" y="76892"/>
                    <a:pt x="96470" y="78510"/>
                    <a:pt x="92479" y="78510"/>
                  </a:cubicBezTo>
                  <a:cubicBezTo>
                    <a:pt x="91637" y="78510"/>
                    <a:pt x="90686" y="78438"/>
                    <a:pt x="89612" y="78269"/>
                  </a:cubicBezTo>
                  <a:cubicBezTo>
                    <a:pt x="84207" y="77462"/>
                    <a:pt x="74730" y="64356"/>
                    <a:pt x="67148" y="53789"/>
                  </a:cubicBezTo>
                  <a:cubicBezTo>
                    <a:pt x="55055" y="37015"/>
                    <a:pt x="41559" y="18277"/>
                    <a:pt x="25974" y="18277"/>
                  </a:cubicBezTo>
                  <a:cubicBezTo>
                    <a:pt x="23836" y="18277"/>
                    <a:pt x="21658" y="18629"/>
                    <a:pt x="19439" y="19389"/>
                  </a:cubicBezTo>
                  <a:cubicBezTo>
                    <a:pt x="11010" y="22292"/>
                    <a:pt x="5445" y="29914"/>
                    <a:pt x="3751" y="40844"/>
                  </a:cubicBezTo>
                  <a:cubicBezTo>
                    <a:pt x="0" y="64920"/>
                    <a:pt x="15043" y="102386"/>
                    <a:pt x="34078" y="116501"/>
                  </a:cubicBezTo>
                  <a:cubicBezTo>
                    <a:pt x="35248" y="117388"/>
                    <a:pt x="36619" y="117792"/>
                    <a:pt x="37950" y="117792"/>
                  </a:cubicBezTo>
                  <a:cubicBezTo>
                    <a:pt x="39966" y="117792"/>
                    <a:pt x="41943" y="116864"/>
                    <a:pt x="43233" y="115130"/>
                  </a:cubicBezTo>
                  <a:cubicBezTo>
                    <a:pt x="45411" y="112226"/>
                    <a:pt x="44766" y="108113"/>
                    <a:pt x="41862" y="105975"/>
                  </a:cubicBezTo>
                  <a:cubicBezTo>
                    <a:pt x="26658" y="94683"/>
                    <a:pt x="13712" y="62218"/>
                    <a:pt x="16697" y="42820"/>
                  </a:cubicBezTo>
                  <a:cubicBezTo>
                    <a:pt x="17664" y="36770"/>
                    <a:pt x="20004" y="33060"/>
                    <a:pt x="23714" y="31770"/>
                  </a:cubicBezTo>
                  <a:cubicBezTo>
                    <a:pt x="24436" y="31516"/>
                    <a:pt x="25182" y="31396"/>
                    <a:pt x="25948" y="31396"/>
                  </a:cubicBezTo>
                  <a:cubicBezTo>
                    <a:pt x="34945" y="31396"/>
                    <a:pt x="46802" y="47999"/>
                    <a:pt x="56501" y="61452"/>
                  </a:cubicBezTo>
                  <a:cubicBezTo>
                    <a:pt x="67390" y="76575"/>
                    <a:pt x="76787" y="89642"/>
                    <a:pt x="87676" y="91255"/>
                  </a:cubicBezTo>
                  <a:cubicBezTo>
                    <a:pt x="89350" y="91505"/>
                    <a:pt x="90916" y="91619"/>
                    <a:pt x="92381" y="91619"/>
                  </a:cubicBezTo>
                  <a:cubicBezTo>
                    <a:pt x="100130" y="91619"/>
                    <a:pt x="105038" y="88445"/>
                    <a:pt x="107921" y="85528"/>
                  </a:cubicBezTo>
                  <a:cubicBezTo>
                    <a:pt x="115745" y="77583"/>
                    <a:pt x="117802" y="62944"/>
                    <a:pt x="114132" y="40803"/>
                  </a:cubicBezTo>
                  <a:cubicBezTo>
                    <a:pt x="108849" y="8742"/>
                    <a:pt x="72593" y="474"/>
                    <a:pt x="71060" y="152"/>
                  </a:cubicBezTo>
                  <a:cubicBezTo>
                    <a:pt x="70587" y="49"/>
                    <a:pt x="70115" y="0"/>
                    <a:pt x="6965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32"/>
            <p:cNvSpPr/>
            <p:nvPr/>
          </p:nvSpPr>
          <p:spPr>
            <a:xfrm>
              <a:off x="11865489" y="289553"/>
              <a:ext cx="31732" cy="31732"/>
            </a:xfrm>
            <a:custGeom>
              <a:rect b="b" l="l" r="r" t="t"/>
              <a:pathLst>
                <a:path extrusionOk="0" h="34966" w="34966">
                  <a:moveTo>
                    <a:pt x="17463" y="0"/>
                  </a:moveTo>
                  <a:cubicBezTo>
                    <a:pt x="7824" y="0"/>
                    <a:pt x="0" y="7824"/>
                    <a:pt x="0" y="17463"/>
                  </a:cubicBezTo>
                  <a:cubicBezTo>
                    <a:pt x="0" y="27142"/>
                    <a:pt x="7824" y="34965"/>
                    <a:pt x="17463" y="34965"/>
                  </a:cubicBezTo>
                  <a:cubicBezTo>
                    <a:pt x="27142" y="34965"/>
                    <a:pt x="34966" y="27142"/>
                    <a:pt x="34966" y="17463"/>
                  </a:cubicBezTo>
                  <a:cubicBezTo>
                    <a:pt x="34966" y="7824"/>
                    <a:pt x="27142" y="0"/>
                    <a:pt x="1746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32"/>
            <p:cNvSpPr/>
            <p:nvPr/>
          </p:nvSpPr>
          <p:spPr>
            <a:xfrm>
              <a:off x="11972430" y="528835"/>
              <a:ext cx="30378" cy="30341"/>
            </a:xfrm>
            <a:custGeom>
              <a:rect b="b" l="l" r="r" t="t"/>
              <a:pathLst>
                <a:path extrusionOk="0" h="33434" w="33474">
                  <a:moveTo>
                    <a:pt x="16738" y="1"/>
                  </a:moveTo>
                  <a:cubicBezTo>
                    <a:pt x="7502" y="1"/>
                    <a:pt x="1" y="7462"/>
                    <a:pt x="1" y="16697"/>
                  </a:cubicBezTo>
                  <a:cubicBezTo>
                    <a:pt x="1" y="25932"/>
                    <a:pt x="7502" y="33434"/>
                    <a:pt x="16738" y="33434"/>
                  </a:cubicBezTo>
                  <a:cubicBezTo>
                    <a:pt x="25973" y="33434"/>
                    <a:pt x="33474" y="25932"/>
                    <a:pt x="33474" y="16697"/>
                  </a:cubicBezTo>
                  <a:cubicBezTo>
                    <a:pt x="33474" y="7462"/>
                    <a:pt x="25973" y="1"/>
                    <a:pt x="1673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32"/>
            <p:cNvSpPr/>
            <p:nvPr/>
          </p:nvSpPr>
          <p:spPr>
            <a:xfrm>
              <a:off x="11280826" y="-100040"/>
              <a:ext cx="441856" cy="588288"/>
            </a:xfrm>
            <a:custGeom>
              <a:rect b="b" l="l" r="r" t="t"/>
              <a:pathLst>
                <a:path extrusionOk="0" h="648251" w="486894">
                  <a:moveTo>
                    <a:pt x="239877" y="15689"/>
                  </a:moveTo>
                  <a:cubicBezTo>
                    <a:pt x="300290" y="222658"/>
                    <a:pt x="446282" y="497299"/>
                    <a:pt x="470842" y="542790"/>
                  </a:cubicBezTo>
                  <a:lnTo>
                    <a:pt x="245886" y="633894"/>
                  </a:lnTo>
                  <a:cubicBezTo>
                    <a:pt x="133288" y="505324"/>
                    <a:pt x="29198" y="165310"/>
                    <a:pt x="15123" y="118165"/>
                  </a:cubicBezTo>
                  <a:lnTo>
                    <a:pt x="239877" y="15689"/>
                  </a:lnTo>
                  <a:close/>
                  <a:moveTo>
                    <a:pt x="244077" y="1"/>
                  </a:moveTo>
                  <a:cubicBezTo>
                    <a:pt x="243144" y="1"/>
                    <a:pt x="242217" y="203"/>
                    <a:pt x="241370" y="606"/>
                  </a:cubicBezTo>
                  <a:lnTo>
                    <a:pt x="4477" y="108607"/>
                  </a:lnTo>
                  <a:cubicBezTo>
                    <a:pt x="1533" y="109938"/>
                    <a:pt x="0" y="113285"/>
                    <a:pt x="887" y="116391"/>
                  </a:cubicBezTo>
                  <a:cubicBezTo>
                    <a:pt x="5525" y="132361"/>
                    <a:pt x="115503" y="509236"/>
                    <a:pt x="239192" y="646113"/>
                  </a:cubicBezTo>
                  <a:cubicBezTo>
                    <a:pt x="240442" y="647485"/>
                    <a:pt x="242257" y="648251"/>
                    <a:pt x="244072" y="648251"/>
                  </a:cubicBezTo>
                  <a:cubicBezTo>
                    <a:pt x="244878" y="648251"/>
                    <a:pt x="245725" y="648089"/>
                    <a:pt x="246491" y="647767"/>
                  </a:cubicBezTo>
                  <a:lnTo>
                    <a:pt x="482538" y="552187"/>
                  </a:lnTo>
                  <a:cubicBezTo>
                    <a:pt x="484272" y="551501"/>
                    <a:pt x="485603" y="550090"/>
                    <a:pt x="486248" y="548315"/>
                  </a:cubicBezTo>
                  <a:cubicBezTo>
                    <a:pt x="486893" y="546541"/>
                    <a:pt x="486692" y="544605"/>
                    <a:pt x="485845" y="542951"/>
                  </a:cubicBezTo>
                  <a:cubicBezTo>
                    <a:pt x="484110" y="539846"/>
                    <a:pt x="314164" y="229191"/>
                    <a:pt x="250363" y="4760"/>
                  </a:cubicBezTo>
                  <a:cubicBezTo>
                    <a:pt x="249839" y="2945"/>
                    <a:pt x="248548" y="1412"/>
                    <a:pt x="246814" y="606"/>
                  </a:cubicBezTo>
                  <a:cubicBezTo>
                    <a:pt x="245947" y="203"/>
                    <a:pt x="245009" y="1"/>
                    <a:pt x="24407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32"/>
            <p:cNvSpPr/>
            <p:nvPr/>
          </p:nvSpPr>
          <p:spPr>
            <a:xfrm>
              <a:off x="11400174" y="120760"/>
              <a:ext cx="172636" cy="172636"/>
            </a:xfrm>
            <a:custGeom>
              <a:rect b="b" l="l" r="r" t="t"/>
              <a:pathLst>
                <a:path extrusionOk="0" h="190233" w="190233">
                  <a:moveTo>
                    <a:pt x="95096" y="13107"/>
                  </a:moveTo>
                  <a:cubicBezTo>
                    <a:pt x="140305" y="13107"/>
                    <a:pt x="177126" y="49887"/>
                    <a:pt x="177126" y="95096"/>
                  </a:cubicBezTo>
                  <a:cubicBezTo>
                    <a:pt x="177126" y="140305"/>
                    <a:pt x="140305" y="177126"/>
                    <a:pt x="95096" y="177126"/>
                  </a:cubicBezTo>
                  <a:cubicBezTo>
                    <a:pt x="49887" y="177126"/>
                    <a:pt x="13107" y="140305"/>
                    <a:pt x="13107" y="95096"/>
                  </a:cubicBezTo>
                  <a:cubicBezTo>
                    <a:pt x="13107" y="49887"/>
                    <a:pt x="49887" y="13107"/>
                    <a:pt x="95096" y="13107"/>
                  </a:cubicBezTo>
                  <a:close/>
                  <a:moveTo>
                    <a:pt x="95096" y="0"/>
                  </a:moveTo>
                  <a:cubicBezTo>
                    <a:pt x="42668" y="0"/>
                    <a:pt x="0" y="42628"/>
                    <a:pt x="0" y="95096"/>
                  </a:cubicBezTo>
                  <a:cubicBezTo>
                    <a:pt x="0" y="147564"/>
                    <a:pt x="42668" y="190233"/>
                    <a:pt x="95096" y="190233"/>
                  </a:cubicBezTo>
                  <a:cubicBezTo>
                    <a:pt x="147564" y="190233"/>
                    <a:pt x="190233" y="147564"/>
                    <a:pt x="190233" y="95096"/>
                  </a:cubicBezTo>
                  <a:cubicBezTo>
                    <a:pt x="190233" y="42628"/>
                    <a:pt x="147564" y="0"/>
                    <a:pt x="950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32"/>
            <p:cNvSpPr/>
            <p:nvPr/>
          </p:nvSpPr>
          <p:spPr>
            <a:xfrm>
              <a:off x="11435638" y="188154"/>
              <a:ext cx="120080" cy="50783"/>
            </a:xfrm>
            <a:custGeom>
              <a:rect b="b" l="l" r="r" t="t"/>
              <a:pathLst>
                <a:path extrusionOk="0" h="55959" w="132320">
                  <a:moveTo>
                    <a:pt x="124916" y="1"/>
                  </a:moveTo>
                  <a:cubicBezTo>
                    <a:pt x="124175" y="1"/>
                    <a:pt x="123420" y="125"/>
                    <a:pt x="122681" y="385"/>
                  </a:cubicBezTo>
                  <a:lnTo>
                    <a:pt x="5122" y="43255"/>
                  </a:lnTo>
                  <a:cubicBezTo>
                    <a:pt x="1734" y="44506"/>
                    <a:pt x="0" y="48256"/>
                    <a:pt x="1210" y="51684"/>
                  </a:cubicBezTo>
                  <a:cubicBezTo>
                    <a:pt x="2178" y="54305"/>
                    <a:pt x="4678" y="55959"/>
                    <a:pt x="7380" y="55959"/>
                  </a:cubicBezTo>
                  <a:cubicBezTo>
                    <a:pt x="8106" y="55959"/>
                    <a:pt x="8872" y="55838"/>
                    <a:pt x="9639" y="55596"/>
                  </a:cubicBezTo>
                  <a:lnTo>
                    <a:pt x="127198" y="12726"/>
                  </a:lnTo>
                  <a:cubicBezTo>
                    <a:pt x="130586" y="11476"/>
                    <a:pt x="132320" y="7725"/>
                    <a:pt x="131110" y="4297"/>
                  </a:cubicBezTo>
                  <a:cubicBezTo>
                    <a:pt x="130129" y="1640"/>
                    <a:pt x="127611" y="1"/>
                    <a:pt x="12491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32"/>
            <p:cNvSpPr/>
            <p:nvPr/>
          </p:nvSpPr>
          <p:spPr>
            <a:xfrm>
              <a:off x="11435674" y="153634"/>
              <a:ext cx="106832" cy="106896"/>
            </a:xfrm>
            <a:custGeom>
              <a:rect b="b" l="l" r="r" t="t"/>
              <a:pathLst>
                <a:path extrusionOk="0" h="117792" w="117721">
                  <a:moveTo>
                    <a:pt x="69611" y="1"/>
                  </a:moveTo>
                  <a:cubicBezTo>
                    <a:pt x="66594" y="1"/>
                    <a:pt x="63901" y="2077"/>
                    <a:pt x="63236" y="5153"/>
                  </a:cubicBezTo>
                  <a:cubicBezTo>
                    <a:pt x="62430" y="8662"/>
                    <a:pt x="64688" y="12130"/>
                    <a:pt x="68197" y="12937"/>
                  </a:cubicBezTo>
                  <a:cubicBezTo>
                    <a:pt x="68479" y="13017"/>
                    <a:pt x="97314" y="19712"/>
                    <a:pt x="101146" y="42941"/>
                  </a:cubicBezTo>
                  <a:cubicBezTo>
                    <a:pt x="105058" y="66695"/>
                    <a:pt x="100621" y="74196"/>
                    <a:pt x="98524" y="76334"/>
                  </a:cubicBezTo>
                  <a:cubicBezTo>
                    <a:pt x="97958" y="76900"/>
                    <a:pt x="96430" y="78510"/>
                    <a:pt x="92443" y="78510"/>
                  </a:cubicBezTo>
                  <a:cubicBezTo>
                    <a:pt x="91600" y="78510"/>
                    <a:pt x="90648" y="78438"/>
                    <a:pt x="89571" y="78270"/>
                  </a:cubicBezTo>
                  <a:cubicBezTo>
                    <a:pt x="84167" y="77463"/>
                    <a:pt x="74690" y="64356"/>
                    <a:pt x="67068" y="53790"/>
                  </a:cubicBezTo>
                  <a:cubicBezTo>
                    <a:pt x="54975" y="37016"/>
                    <a:pt x="41510" y="18277"/>
                    <a:pt x="25932" y="18277"/>
                  </a:cubicBezTo>
                  <a:cubicBezTo>
                    <a:pt x="23795" y="18277"/>
                    <a:pt x="21618" y="18630"/>
                    <a:pt x="19399" y="19389"/>
                  </a:cubicBezTo>
                  <a:cubicBezTo>
                    <a:pt x="10970" y="22253"/>
                    <a:pt x="5404" y="29875"/>
                    <a:pt x="3711" y="40844"/>
                  </a:cubicBezTo>
                  <a:cubicBezTo>
                    <a:pt x="0" y="64921"/>
                    <a:pt x="15003" y="102386"/>
                    <a:pt x="33998" y="116502"/>
                  </a:cubicBezTo>
                  <a:cubicBezTo>
                    <a:pt x="35208" y="117348"/>
                    <a:pt x="36579" y="117792"/>
                    <a:pt x="37910" y="117792"/>
                  </a:cubicBezTo>
                  <a:cubicBezTo>
                    <a:pt x="39926" y="117792"/>
                    <a:pt x="41902" y="116865"/>
                    <a:pt x="43193" y="115171"/>
                  </a:cubicBezTo>
                  <a:cubicBezTo>
                    <a:pt x="45371" y="112227"/>
                    <a:pt x="44766" y="108113"/>
                    <a:pt x="41822" y="105976"/>
                  </a:cubicBezTo>
                  <a:cubicBezTo>
                    <a:pt x="26618" y="94684"/>
                    <a:pt x="13672" y="62219"/>
                    <a:pt x="16656" y="42820"/>
                  </a:cubicBezTo>
                  <a:cubicBezTo>
                    <a:pt x="17584" y="36771"/>
                    <a:pt x="19963" y="33061"/>
                    <a:pt x="23674" y="31770"/>
                  </a:cubicBezTo>
                  <a:cubicBezTo>
                    <a:pt x="24392" y="31522"/>
                    <a:pt x="25133" y="31404"/>
                    <a:pt x="25894" y="31404"/>
                  </a:cubicBezTo>
                  <a:cubicBezTo>
                    <a:pt x="34915" y="31404"/>
                    <a:pt x="46717" y="47989"/>
                    <a:pt x="56461" y="61452"/>
                  </a:cubicBezTo>
                  <a:cubicBezTo>
                    <a:pt x="67350" y="76576"/>
                    <a:pt x="76747" y="89642"/>
                    <a:pt x="87636" y="91256"/>
                  </a:cubicBezTo>
                  <a:cubicBezTo>
                    <a:pt x="89287" y="91496"/>
                    <a:pt x="90834" y="91605"/>
                    <a:pt x="92283" y="91605"/>
                  </a:cubicBezTo>
                  <a:cubicBezTo>
                    <a:pt x="100065" y="91605"/>
                    <a:pt x="104991" y="88447"/>
                    <a:pt x="107881" y="85489"/>
                  </a:cubicBezTo>
                  <a:cubicBezTo>
                    <a:pt x="115705" y="77584"/>
                    <a:pt x="117721" y="62945"/>
                    <a:pt x="114091" y="40804"/>
                  </a:cubicBezTo>
                  <a:cubicBezTo>
                    <a:pt x="108808" y="8742"/>
                    <a:pt x="72552" y="475"/>
                    <a:pt x="71020" y="152"/>
                  </a:cubicBezTo>
                  <a:cubicBezTo>
                    <a:pt x="70547" y="50"/>
                    <a:pt x="70075" y="1"/>
                    <a:pt x="6961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32"/>
            <p:cNvSpPr/>
            <p:nvPr/>
          </p:nvSpPr>
          <p:spPr>
            <a:xfrm>
              <a:off x="11417814" y="79733"/>
              <a:ext cx="31769" cy="31732"/>
            </a:xfrm>
            <a:custGeom>
              <a:rect b="b" l="l" r="r" t="t"/>
              <a:pathLst>
                <a:path extrusionOk="0" h="34966" w="35007">
                  <a:moveTo>
                    <a:pt x="17504" y="0"/>
                  </a:moveTo>
                  <a:cubicBezTo>
                    <a:pt x="7825" y="0"/>
                    <a:pt x="1" y="7824"/>
                    <a:pt x="1" y="17503"/>
                  </a:cubicBezTo>
                  <a:cubicBezTo>
                    <a:pt x="1" y="27117"/>
                    <a:pt x="7785" y="34966"/>
                    <a:pt x="17429" y="34966"/>
                  </a:cubicBezTo>
                  <a:cubicBezTo>
                    <a:pt x="17454" y="34966"/>
                    <a:pt x="17479" y="34966"/>
                    <a:pt x="17504" y="34966"/>
                  </a:cubicBezTo>
                  <a:cubicBezTo>
                    <a:pt x="27183" y="34966"/>
                    <a:pt x="35006" y="27142"/>
                    <a:pt x="35006" y="17503"/>
                  </a:cubicBezTo>
                  <a:cubicBezTo>
                    <a:pt x="35006" y="7824"/>
                    <a:pt x="27183" y="0"/>
                    <a:pt x="1750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32"/>
            <p:cNvSpPr/>
            <p:nvPr/>
          </p:nvSpPr>
          <p:spPr>
            <a:xfrm>
              <a:off x="11524792" y="319014"/>
              <a:ext cx="30341" cy="30341"/>
            </a:xfrm>
            <a:custGeom>
              <a:rect b="b" l="l" r="r" t="t"/>
              <a:pathLst>
                <a:path extrusionOk="0" h="33434" w="33434">
                  <a:moveTo>
                    <a:pt x="16737" y="1"/>
                  </a:moveTo>
                  <a:cubicBezTo>
                    <a:pt x="7502" y="1"/>
                    <a:pt x="1" y="7502"/>
                    <a:pt x="1" y="16738"/>
                  </a:cubicBezTo>
                  <a:cubicBezTo>
                    <a:pt x="1" y="25973"/>
                    <a:pt x="7502" y="33434"/>
                    <a:pt x="16737" y="33434"/>
                  </a:cubicBezTo>
                  <a:cubicBezTo>
                    <a:pt x="25973" y="33434"/>
                    <a:pt x="33434" y="25973"/>
                    <a:pt x="33434" y="16738"/>
                  </a:cubicBezTo>
                  <a:cubicBezTo>
                    <a:pt x="33434" y="7502"/>
                    <a:pt x="25973" y="1"/>
                    <a:pt x="167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32"/>
            <p:cNvSpPr/>
            <p:nvPr/>
          </p:nvSpPr>
          <p:spPr>
            <a:xfrm>
              <a:off x="10988036" y="388582"/>
              <a:ext cx="556081" cy="549755"/>
            </a:xfrm>
            <a:custGeom>
              <a:rect b="b" l="l" r="r" t="t"/>
              <a:pathLst>
                <a:path extrusionOk="0" h="605791" w="612761">
                  <a:moveTo>
                    <a:pt x="59647" y="14687"/>
                  </a:moveTo>
                  <a:cubicBezTo>
                    <a:pt x="104009" y="26464"/>
                    <a:pt x="361147" y="101476"/>
                    <a:pt x="598928" y="310703"/>
                  </a:cubicBezTo>
                  <a:lnTo>
                    <a:pt x="558236" y="588611"/>
                  </a:lnTo>
                  <a:lnTo>
                    <a:pt x="14196" y="265050"/>
                  </a:lnTo>
                  <a:lnTo>
                    <a:pt x="59647" y="14687"/>
                  </a:lnTo>
                  <a:close/>
                  <a:moveTo>
                    <a:pt x="54456" y="0"/>
                  </a:moveTo>
                  <a:cubicBezTo>
                    <a:pt x="53176" y="0"/>
                    <a:pt x="51901" y="371"/>
                    <a:pt x="50855" y="1097"/>
                  </a:cubicBezTo>
                  <a:cubicBezTo>
                    <a:pt x="49323" y="2064"/>
                    <a:pt x="48314" y="3637"/>
                    <a:pt x="47992" y="5412"/>
                  </a:cubicBezTo>
                  <a:lnTo>
                    <a:pt x="484" y="267188"/>
                  </a:lnTo>
                  <a:cubicBezTo>
                    <a:pt x="0" y="269890"/>
                    <a:pt x="1250" y="272592"/>
                    <a:pt x="3590" y="274004"/>
                  </a:cubicBezTo>
                  <a:lnTo>
                    <a:pt x="559970" y="604904"/>
                  </a:lnTo>
                  <a:cubicBezTo>
                    <a:pt x="560978" y="605509"/>
                    <a:pt x="562147" y="605791"/>
                    <a:pt x="563317" y="605791"/>
                  </a:cubicBezTo>
                  <a:cubicBezTo>
                    <a:pt x="564285" y="605791"/>
                    <a:pt x="565253" y="605589"/>
                    <a:pt x="566140" y="605186"/>
                  </a:cubicBezTo>
                  <a:cubicBezTo>
                    <a:pt x="568116" y="604218"/>
                    <a:pt x="569487" y="602363"/>
                    <a:pt x="569810" y="600185"/>
                  </a:cubicBezTo>
                  <a:lnTo>
                    <a:pt x="612438" y="309050"/>
                  </a:lnTo>
                  <a:cubicBezTo>
                    <a:pt x="612761" y="306872"/>
                    <a:pt x="611954" y="304654"/>
                    <a:pt x="610260" y="303202"/>
                  </a:cubicBezTo>
                  <a:cubicBezTo>
                    <a:pt x="346992" y="70261"/>
                    <a:pt x="58840" y="855"/>
                    <a:pt x="55937" y="169"/>
                  </a:cubicBezTo>
                  <a:cubicBezTo>
                    <a:pt x="55451" y="56"/>
                    <a:pt x="54953" y="0"/>
                    <a:pt x="5445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32"/>
            <p:cNvSpPr/>
            <p:nvPr/>
          </p:nvSpPr>
          <p:spPr>
            <a:xfrm>
              <a:off x="11193355" y="563750"/>
              <a:ext cx="172673" cy="172636"/>
            </a:xfrm>
            <a:custGeom>
              <a:rect b="b" l="l" r="r" t="t"/>
              <a:pathLst>
                <a:path extrusionOk="0" h="190233" w="190273">
                  <a:moveTo>
                    <a:pt x="95137" y="13108"/>
                  </a:moveTo>
                  <a:cubicBezTo>
                    <a:pt x="140346" y="13108"/>
                    <a:pt x="177166" y="49888"/>
                    <a:pt x="177166" y="95097"/>
                  </a:cubicBezTo>
                  <a:cubicBezTo>
                    <a:pt x="177166" y="140306"/>
                    <a:pt x="140346" y="177126"/>
                    <a:pt x="95137" y="177126"/>
                  </a:cubicBezTo>
                  <a:cubicBezTo>
                    <a:pt x="49928" y="177126"/>
                    <a:pt x="13107" y="140306"/>
                    <a:pt x="13107" y="95097"/>
                  </a:cubicBezTo>
                  <a:cubicBezTo>
                    <a:pt x="13107" y="49888"/>
                    <a:pt x="49928" y="13108"/>
                    <a:pt x="95137" y="13108"/>
                  </a:cubicBezTo>
                  <a:close/>
                  <a:moveTo>
                    <a:pt x="95137" y="1"/>
                  </a:moveTo>
                  <a:cubicBezTo>
                    <a:pt x="42669" y="1"/>
                    <a:pt x="0" y="42669"/>
                    <a:pt x="0" y="95097"/>
                  </a:cubicBezTo>
                  <a:cubicBezTo>
                    <a:pt x="0" y="147565"/>
                    <a:pt x="42669" y="190233"/>
                    <a:pt x="95137" y="190233"/>
                  </a:cubicBezTo>
                  <a:cubicBezTo>
                    <a:pt x="147605" y="190233"/>
                    <a:pt x="190273" y="147565"/>
                    <a:pt x="190273" y="95097"/>
                  </a:cubicBezTo>
                  <a:cubicBezTo>
                    <a:pt x="190273" y="42669"/>
                    <a:pt x="147605" y="1"/>
                    <a:pt x="951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32"/>
            <p:cNvSpPr/>
            <p:nvPr/>
          </p:nvSpPr>
          <p:spPr>
            <a:xfrm>
              <a:off x="11219925" y="607466"/>
              <a:ext cx="115360" cy="41962"/>
            </a:xfrm>
            <a:custGeom>
              <a:rect b="b" l="l" r="r" t="t"/>
              <a:pathLst>
                <a:path extrusionOk="0" h="46239" w="127118">
                  <a:moveTo>
                    <a:pt x="119787" y="1"/>
                  </a:moveTo>
                  <a:cubicBezTo>
                    <a:pt x="119182" y="1"/>
                    <a:pt x="118569" y="86"/>
                    <a:pt x="117963" y="264"/>
                  </a:cubicBezTo>
                  <a:lnTo>
                    <a:pt x="5485" y="33374"/>
                  </a:lnTo>
                  <a:cubicBezTo>
                    <a:pt x="1977" y="34423"/>
                    <a:pt x="0" y="38052"/>
                    <a:pt x="1009" y="41521"/>
                  </a:cubicBezTo>
                  <a:cubicBezTo>
                    <a:pt x="1896" y="44384"/>
                    <a:pt x="4477" y="46239"/>
                    <a:pt x="7300" y="46239"/>
                  </a:cubicBezTo>
                  <a:cubicBezTo>
                    <a:pt x="7905" y="46239"/>
                    <a:pt x="8550" y="46158"/>
                    <a:pt x="9155" y="45957"/>
                  </a:cubicBezTo>
                  <a:lnTo>
                    <a:pt x="121633" y="12847"/>
                  </a:lnTo>
                  <a:cubicBezTo>
                    <a:pt x="125142" y="11798"/>
                    <a:pt x="127118" y="8168"/>
                    <a:pt x="126069" y="4700"/>
                  </a:cubicBezTo>
                  <a:cubicBezTo>
                    <a:pt x="125239" y="1845"/>
                    <a:pt x="122605" y="1"/>
                    <a:pt x="11978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32"/>
            <p:cNvSpPr/>
            <p:nvPr/>
          </p:nvSpPr>
          <p:spPr>
            <a:xfrm>
              <a:off x="11230905" y="628365"/>
              <a:ext cx="108661" cy="47157"/>
            </a:xfrm>
            <a:custGeom>
              <a:rect b="b" l="l" r="r" t="t"/>
              <a:pathLst>
                <a:path extrusionOk="0" h="51964" w="119737">
                  <a:moveTo>
                    <a:pt x="112355" y="1"/>
                  </a:moveTo>
                  <a:cubicBezTo>
                    <a:pt x="111596" y="1"/>
                    <a:pt x="110820" y="136"/>
                    <a:pt x="110058" y="423"/>
                  </a:cubicBezTo>
                  <a:lnTo>
                    <a:pt x="5122" y="39260"/>
                  </a:lnTo>
                  <a:cubicBezTo>
                    <a:pt x="1734" y="40551"/>
                    <a:pt x="0" y="44301"/>
                    <a:pt x="1250" y="47689"/>
                  </a:cubicBezTo>
                  <a:cubicBezTo>
                    <a:pt x="2218" y="50351"/>
                    <a:pt x="4719" y="51964"/>
                    <a:pt x="7380" y="51964"/>
                  </a:cubicBezTo>
                  <a:cubicBezTo>
                    <a:pt x="8147" y="51964"/>
                    <a:pt x="8913" y="51843"/>
                    <a:pt x="9679" y="51560"/>
                  </a:cubicBezTo>
                  <a:lnTo>
                    <a:pt x="114575" y="12683"/>
                  </a:lnTo>
                  <a:cubicBezTo>
                    <a:pt x="117963" y="11433"/>
                    <a:pt x="119737" y="7682"/>
                    <a:pt x="118447" y="4295"/>
                  </a:cubicBezTo>
                  <a:cubicBezTo>
                    <a:pt x="117474" y="1660"/>
                    <a:pt x="115014" y="1"/>
                    <a:pt x="1123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32"/>
            <p:cNvSpPr/>
            <p:nvPr/>
          </p:nvSpPr>
          <p:spPr>
            <a:xfrm>
              <a:off x="11230942" y="590194"/>
              <a:ext cx="106869" cy="106885"/>
            </a:xfrm>
            <a:custGeom>
              <a:rect b="b" l="l" r="r" t="t"/>
              <a:pathLst>
                <a:path extrusionOk="0" h="117780" w="117762">
                  <a:moveTo>
                    <a:pt x="69692" y="0"/>
                  </a:moveTo>
                  <a:cubicBezTo>
                    <a:pt x="66658" y="0"/>
                    <a:pt x="63939" y="2051"/>
                    <a:pt x="63236" y="5140"/>
                  </a:cubicBezTo>
                  <a:cubicBezTo>
                    <a:pt x="62470" y="8649"/>
                    <a:pt x="64729" y="12158"/>
                    <a:pt x="68237" y="12924"/>
                  </a:cubicBezTo>
                  <a:cubicBezTo>
                    <a:pt x="68520" y="13005"/>
                    <a:pt x="97355" y="19699"/>
                    <a:pt x="101186" y="42929"/>
                  </a:cubicBezTo>
                  <a:cubicBezTo>
                    <a:pt x="105098" y="66683"/>
                    <a:pt x="100662" y="74184"/>
                    <a:pt x="98605" y="76321"/>
                  </a:cubicBezTo>
                  <a:cubicBezTo>
                    <a:pt x="98006" y="76887"/>
                    <a:pt x="96472" y="78498"/>
                    <a:pt x="92483" y="78498"/>
                  </a:cubicBezTo>
                  <a:cubicBezTo>
                    <a:pt x="91640" y="78498"/>
                    <a:pt x="90688" y="78426"/>
                    <a:pt x="89612" y="78257"/>
                  </a:cubicBezTo>
                  <a:cubicBezTo>
                    <a:pt x="84208" y="77491"/>
                    <a:pt x="74730" y="64344"/>
                    <a:pt x="67148" y="53777"/>
                  </a:cubicBezTo>
                  <a:cubicBezTo>
                    <a:pt x="55020" y="37003"/>
                    <a:pt x="41582" y="18265"/>
                    <a:pt x="25984" y="18265"/>
                  </a:cubicBezTo>
                  <a:cubicBezTo>
                    <a:pt x="23844" y="18265"/>
                    <a:pt x="21663" y="18617"/>
                    <a:pt x="19439" y="19377"/>
                  </a:cubicBezTo>
                  <a:cubicBezTo>
                    <a:pt x="11010" y="22280"/>
                    <a:pt x="5445" y="29902"/>
                    <a:pt x="3751" y="40832"/>
                  </a:cubicBezTo>
                  <a:cubicBezTo>
                    <a:pt x="0" y="64908"/>
                    <a:pt x="15003" y="102374"/>
                    <a:pt x="34038" y="116489"/>
                  </a:cubicBezTo>
                  <a:cubicBezTo>
                    <a:pt x="35248" y="117376"/>
                    <a:pt x="36619" y="117780"/>
                    <a:pt x="37990" y="117780"/>
                  </a:cubicBezTo>
                  <a:cubicBezTo>
                    <a:pt x="39967" y="117780"/>
                    <a:pt x="41943" y="116892"/>
                    <a:pt x="43193" y="115158"/>
                  </a:cubicBezTo>
                  <a:cubicBezTo>
                    <a:pt x="45371" y="112255"/>
                    <a:pt x="44766" y="108141"/>
                    <a:pt x="41862" y="105963"/>
                  </a:cubicBezTo>
                  <a:cubicBezTo>
                    <a:pt x="26618" y="94671"/>
                    <a:pt x="13712" y="62206"/>
                    <a:pt x="16697" y="42848"/>
                  </a:cubicBezTo>
                  <a:cubicBezTo>
                    <a:pt x="17665" y="36758"/>
                    <a:pt x="20004" y="33048"/>
                    <a:pt x="23714" y="31758"/>
                  </a:cubicBezTo>
                  <a:cubicBezTo>
                    <a:pt x="24432" y="31510"/>
                    <a:pt x="25174" y="31392"/>
                    <a:pt x="25934" y="31392"/>
                  </a:cubicBezTo>
                  <a:cubicBezTo>
                    <a:pt x="34955" y="31392"/>
                    <a:pt x="46757" y="47976"/>
                    <a:pt x="56502" y="61440"/>
                  </a:cubicBezTo>
                  <a:cubicBezTo>
                    <a:pt x="67390" y="76563"/>
                    <a:pt x="76787" y="89630"/>
                    <a:pt x="87676" y="91243"/>
                  </a:cubicBezTo>
                  <a:cubicBezTo>
                    <a:pt x="89322" y="91484"/>
                    <a:pt x="90866" y="91593"/>
                    <a:pt x="92313" y="91593"/>
                  </a:cubicBezTo>
                  <a:cubicBezTo>
                    <a:pt x="100078" y="91593"/>
                    <a:pt x="105031" y="88440"/>
                    <a:pt x="107921" y="85516"/>
                  </a:cubicBezTo>
                  <a:cubicBezTo>
                    <a:pt x="115745" y="77571"/>
                    <a:pt x="117761" y="62932"/>
                    <a:pt x="114091" y="40791"/>
                  </a:cubicBezTo>
                  <a:cubicBezTo>
                    <a:pt x="108808" y="8730"/>
                    <a:pt x="72593" y="462"/>
                    <a:pt x="71060" y="140"/>
                  </a:cubicBezTo>
                  <a:cubicBezTo>
                    <a:pt x="70601" y="46"/>
                    <a:pt x="70143" y="0"/>
                    <a:pt x="6969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32"/>
            <p:cNvSpPr/>
            <p:nvPr/>
          </p:nvSpPr>
          <p:spPr>
            <a:xfrm>
              <a:off x="11143288" y="583207"/>
              <a:ext cx="35354" cy="31743"/>
            </a:xfrm>
            <a:custGeom>
              <a:rect b="b" l="l" r="r" t="t"/>
              <a:pathLst>
                <a:path extrusionOk="0" h="34978" w="38958">
                  <a:moveTo>
                    <a:pt x="19460" y="1"/>
                  </a:moveTo>
                  <a:cubicBezTo>
                    <a:pt x="15320" y="1"/>
                    <a:pt x="11162" y="1467"/>
                    <a:pt x="7824" y="4451"/>
                  </a:cubicBezTo>
                  <a:cubicBezTo>
                    <a:pt x="605" y="10904"/>
                    <a:pt x="0" y="21913"/>
                    <a:pt x="6453" y="29132"/>
                  </a:cubicBezTo>
                  <a:cubicBezTo>
                    <a:pt x="9896" y="33009"/>
                    <a:pt x="14676" y="34978"/>
                    <a:pt x="19476" y="34978"/>
                  </a:cubicBezTo>
                  <a:cubicBezTo>
                    <a:pt x="23616" y="34978"/>
                    <a:pt x="27770" y="33513"/>
                    <a:pt x="31094" y="30544"/>
                  </a:cubicBezTo>
                  <a:cubicBezTo>
                    <a:pt x="38313" y="24091"/>
                    <a:pt x="38958" y="13041"/>
                    <a:pt x="32506" y="5862"/>
                  </a:cubicBezTo>
                  <a:cubicBezTo>
                    <a:pt x="29059" y="1982"/>
                    <a:pt x="24271" y="1"/>
                    <a:pt x="194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32"/>
            <p:cNvSpPr/>
            <p:nvPr/>
          </p:nvSpPr>
          <p:spPr>
            <a:xfrm>
              <a:off x="11382240" y="691140"/>
              <a:ext cx="33782" cy="30348"/>
            </a:xfrm>
            <a:custGeom>
              <a:rect b="b" l="l" r="r" t="t"/>
              <a:pathLst>
                <a:path extrusionOk="0" h="33441" w="37225">
                  <a:moveTo>
                    <a:pt x="18633" y="1"/>
                  </a:moveTo>
                  <a:cubicBezTo>
                    <a:pt x="14666" y="1"/>
                    <a:pt x="10678" y="1404"/>
                    <a:pt x="7462" y="4246"/>
                  </a:cubicBezTo>
                  <a:cubicBezTo>
                    <a:pt x="606" y="10416"/>
                    <a:pt x="1" y="20982"/>
                    <a:pt x="6131" y="27879"/>
                  </a:cubicBezTo>
                  <a:cubicBezTo>
                    <a:pt x="9446" y="31562"/>
                    <a:pt x="14029" y="33441"/>
                    <a:pt x="18625" y="33441"/>
                  </a:cubicBezTo>
                  <a:cubicBezTo>
                    <a:pt x="22583" y="33441"/>
                    <a:pt x="26551" y="32046"/>
                    <a:pt x="29723" y="29210"/>
                  </a:cubicBezTo>
                  <a:cubicBezTo>
                    <a:pt x="36620" y="23039"/>
                    <a:pt x="37225" y="12473"/>
                    <a:pt x="31095" y="5577"/>
                  </a:cubicBezTo>
                  <a:cubicBezTo>
                    <a:pt x="27785" y="1878"/>
                    <a:pt x="23223" y="1"/>
                    <a:pt x="1863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8" name="Google Shape;1178;p32"/>
          <p:cNvGrpSpPr/>
          <p:nvPr/>
        </p:nvGrpSpPr>
        <p:grpSpPr>
          <a:xfrm rot="-1222268">
            <a:off x="8164826" y="3866913"/>
            <a:ext cx="202153" cy="363895"/>
            <a:chOff x="675400" y="4143739"/>
            <a:chExt cx="131778" cy="237213"/>
          </a:xfrm>
        </p:grpSpPr>
        <p:sp>
          <p:nvSpPr>
            <p:cNvPr id="1179" name="Google Shape;1179;p32"/>
            <p:cNvSpPr/>
            <p:nvPr/>
          </p:nvSpPr>
          <p:spPr>
            <a:xfrm>
              <a:off x="675400" y="4143739"/>
              <a:ext cx="75115" cy="88343"/>
            </a:xfrm>
            <a:custGeom>
              <a:rect b="b" l="l" r="r" t="t"/>
              <a:pathLst>
                <a:path extrusionOk="0" h="133853" w="113810">
                  <a:moveTo>
                    <a:pt x="39080" y="18511"/>
                  </a:moveTo>
                  <a:cubicBezTo>
                    <a:pt x="52308" y="18511"/>
                    <a:pt x="71585" y="36700"/>
                    <a:pt x="83119" y="59929"/>
                  </a:cubicBezTo>
                  <a:cubicBezTo>
                    <a:pt x="93080" y="80174"/>
                    <a:pt x="94573" y="99049"/>
                    <a:pt x="86910" y="109010"/>
                  </a:cubicBezTo>
                  <a:cubicBezTo>
                    <a:pt x="83563" y="113285"/>
                    <a:pt x="80054" y="115301"/>
                    <a:pt x="75578" y="115301"/>
                  </a:cubicBezTo>
                  <a:cubicBezTo>
                    <a:pt x="63801" y="115301"/>
                    <a:pt x="47267" y="101751"/>
                    <a:pt x="35611" y="82272"/>
                  </a:cubicBezTo>
                  <a:cubicBezTo>
                    <a:pt x="23351" y="61986"/>
                    <a:pt x="19681" y="40894"/>
                    <a:pt x="26134" y="28432"/>
                  </a:cubicBezTo>
                  <a:cubicBezTo>
                    <a:pt x="31377" y="18511"/>
                    <a:pt x="37144" y="18511"/>
                    <a:pt x="39080" y="18511"/>
                  </a:cubicBezTo>
                  <a:close/>
                  <a:moveTo>
                    <a:pt x="39080" y="0"/>
                  </a:moveTo>
                  <a:cubicBezTo>
                    <a:pt x="30490" y="0"/>
                    <a:pt x="18310" y="3428"/>
                    <a:pt x="9680" y="19842"/>
                  </a:cubicBezTo>
                  <a:cubicBezTo>
                    <a:pt x="1" y="38353"/>
                    <a:pt x="3711" y="65293"/>
                    <a:pt x="19681" y="91870"/>
                  </a:cubicBezTo>
                  <a:cubicBezTo>
                    <a:pt x="31377" y="111268"/>
                    <a:pt x="53074" y="133853"/>
                    <a:pt x="75578" y="133853"/>
                  </a:cubicBezTo>
                  <a:cubicBezTo>
                    <a:pt x="85821" y="133853"/>
                    <a:pt x="94855" y="129134"/>
                    <a:pt x="101630" y="120262"/>
                  </a:cubicBezTo>
                  <a:cubicBezTo>
                    <a:pt x="113810" y="104372"/>
                    <a:pt x="113084" y="78723"/>
                    <a:pt x="99654" y="51702"/>
                  </a:cubicBezTo>
                  <a:cubicBezTo>
                    <a:pt x="87394" y="26779"/>
                    <a:pt x="63156" y="0"/>
                    <a:pt x="3908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32"/>
            <p:cNvSpPr/>
            <p:nvPr/>
          </p:nvSpPr>
          <p:spPr>
            <a:xfrm>
              <a:off x="722909" y="4219676"/>
              <a:ext cx="75167" cy="161276"/>
            </a:xfrm>
            <a:custGeom>
              <a:rect b="b" l="l" r="r" t="t"/>
              <a:pathLst>
                <a:path extrusionOk="0" h="244358" w="113890">
                  <a:moveTo>
                    <a:pt x="10427" y="1"/>
                  </a:moveTo>
                  <a:cubicBezTo>
                    <a:pt x="9274" y="1"/>
                    <a:pt x="8105" y="209"/>
                    <a:pt x="6977" y="649"/>
                  </a:cubicBezTo>
                  <a:cubicBezTo>
                    <a:pt x="2299" y="2746"/>
                    <a:pt x="0" y="8029"/>
                    <a:pt x="1976" y="12828"/>
                  </a:cubicBezTo>
                  <a:lnTo>
                    <a:pt x="94814" y="238631"/>
                  </a:lnTo>
                  <a:cubicBezTo>
                    <a:pt x="96226" y="242220"/>
                    <a:pt x="99694" y="244358"/>
                    <a:pt x="103364" y="244358"/>
                  </a:cubicBezTo>
                  <a:cubicBezTo>
                    <a:pt x="104533" y="244358"/>
                    <a:pt x="105703" y="244076"/>
                    <a:pt x="106953" y="243672"/>
                  </a:cubicBezTo>
                  <a:cubicBezTo>
                    <a:pt x="111631" y="241696"/>
                    <a:pt x="113890" y="236292"/>
                    <a:pt x="111954" y="231533"/>
                  </a:cubicBezTo>
                  <a:lnTo>
                    <a:pt x="19157" y="5731"/>
                  </a:lnTo>
                  <a:cubicBezTo>
                    <a:pt x="17680" y="2161"/>
                    <a:pt x="14137" y="1"/>
                    <a:pt x="1042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32"/>
            <p:cNvSpPr/>
            <p:nvPr/>
          </p:nvSpPr>
          <p:spPr>
            <a:xfrm>
              <a:off x="745892" y="4294058"/>
              <a:ext cx="44478" cy="53146"/>
            </a:xfrm>
            <a:custGeom>
              <a:rect b="b" l="l" r="r" t="t"/>
              <a:pathLst>
                <a:path extrusionOk="0" h="80525" w="67391">
                  <a:moveTo>
                    <a:pt x="56944" y="0"/>
                  </a:moveTo>
                  <a:cubicBezTo>
                    <a:pt x="54108" y="0"/>
                    <a:pt x="51291" y="1291"/>
                    <a:pt x="49444" y="3738"/>
                  </a:cubicBezTo>
                  <a:lnTo>
                    <a:pt x="3026" y="65683"/>
                  </a:lnTo>
                  <a:cubicBezTo>
                    <a:pt x="1" y="69797"/>
                    <a:pt x="767" y="75604"/>
                    <a:pt x="4921" y="78669"/>
                  </a:cubicBezTo>
                  <a:cubicBezTo>
                    <a:pt x="6575" y="79919"/>
                    <a:pt x="8551" y="80524"/>
                    <a:pt x="10446" y="80524"/>
                  </a:cubicBezTo>
                  <a:cubicBezTo>
                    <a:pt x="13269" y="80524"/>
                    <a:pt x="16092" y="79193"/>
                    <a:pt x="17867" y="76774"/>
                  </a:cubicBezTo>
                  <a:lnTo>
                    <a:pt x="64286" y="14909"/>
                  </a:lnTo>
                  <a:cubicBezTo>
                    <a:pt x="67391" y="10755"/>
                    <a:pt x="66625" y="4947"/>
                    <a:pt x="62471" y="1842"/>
                  </a:cubicBezTo>
                  <a:cubicBezTo>
                    <a:pt x="60820" y="600"/>
                    <a:pt x="58877" y="0"/>
                    <a:pt x="5694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32"/>
            <p:cNvSpPr/>
            <p:nvPr/>
          </p:nvSpPr>
          <p:spPr>
            <a:xfrm>
              <a:off x="768796" y="4334871"/>
              <a:ext cx="38382" cy="45879"/>
            </a:xfrm>
            <a:custGeom>
              <a:rect b="b" l="l" r="r" t="t"/>
              <a:pathLst>
                <a:path extrusionOk="0" h="69513" w="58155">
                  <a:moveTo>
                    <a:pt x="47673" y="1"/>
                  </a:moveTo>
                  <a:cubicBezTo>
                    <a:pt x="44803" y="1"/>
                    <a:pt x="41952" y="1328"/>
                    <a:pt x="40128" y="3857"/>
                  </a:cubicBezTo>
                  <a:lnTo>
                    <a:pt x="3066" y="54793"/>
                  </a:lnTo>
                  <a:cubicBezTo>
                    <a:pt x="1" y="58987"/>
                    <a:pt x="888" y="64673"/>
                    <a:pt x="5122" y="67738"/>
                  </a:cubicBezTo>
                  <a:cubicBezTo>
                    <a:pt x="6655" y="69029"/>
                    <a:pt x="8591" y="69513"/>
                    <a:pt x="10567" y="69513"/>
                  </a:cubicBezTo>
                  <a:cubicBezTo>
                    <a:pt x="13390" y="69513"/>
                    <a:pt x="16213" y="68263"/>
                    <a:pt x="18028" y="65682"/>
                  </a:cubicBezTo>
                  <a:lnTo>
                    <a:pt x="55211" y="14746"/>
                  </a:lnTo>
                  <a:cubicBezTo>
                    <a:pt x="58155" y="10552"/>
                    <a:pt x="57268" y="4825"/>
                    <a:pt x="53074" y="1760"/>
                  </a:cubicBezTo>
                  <a:cubicBezTo>
                    <a:pt x="51457" y="575"/>
                    <a:pt x="49561" y="1"/>
                    <a:pt x="476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83" name="Google Shape;1183;p32"/>
          <p:cNvSpPr txBox="1"/>
          <p:nvPr>
            <p:ph type="title"/>
          </p:nvPr>
        </p:nvSpPr>
        <p:spPr>
          <a:xfrm>
            <a:off x="1635900" y="540000"/>
            <a:ext cx="5872200" cy="130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sz="8400"/>
              <a:t>Thanks!</a:t>
            </a:r>
            <a:endParaRPr/>
          </a:p>
        </p:txBody>
      </p:sp>
      <p:grpSp>
        <p:nvGrpSpPr>
          <p:cNvPr id="1184" name="Google Shape;1184;p32"/>
          <p:cNvGrpSpPr/>
          <p:nvPr/>
        </p:nvGrpSpPr>
        <p:grpSpPr>
          <a:xfrm>
            <a:off x="7041709" y="2687676"/>
            <a:ext cx="308637" cy="228384"/>
            <a:chOff x="14761284" y="1821185"/>
            <a:chExt cx="738013" cy="546112"/>
          </a:xfrm>
        </p:grpSpPr>
        <p:sp>
          <p:nvSpPr>
            <p:cNvPr id="1185" name="Google Shape;1185;p32"/>
            <p:cNvSpPr/>
            <p:nvPr/>
          </p:nvSpPr>
          <p:spPr>
            <a:xfrm>
              <a:off x="14761943" y="1821185"/>
              <a:ext cx="736768" cy="546111"/>
            </a:xfrm>
            <a:custGeom>
              <a:rect b="b" l="l" r="r" t="t"/>
              <a:pathLst>
                <a:path extrusionOk="0" h="601775" w="811866">
                  <a:moveTo>
                    <a:pt x="655187" y="14462"/>
                  </a:moveTo>
                  <a:lnTo>
                    <a:pt x="796541" y="412994"/>
                  </a:lnTo>
                  <a:lnTo>
                    <a:pt x="150670" y="587296"/>
                  </a:lnTo>
                  <a:cubicBezTo>
                    <a:pt x="99170" y="438119"/>
                    <a:pt x="25166" y="221874"/>
                    <a:pt x="14398" y="186102"/>
                  </a:cubicBezTo>
                  <a:lnTo>
                    <a:pt x="655187" y="14462"/>
                  </a:lnTo>
                  <a:close/>
                  <a:moveTo>
                    <a:pt x="659344" y="1"/>
                  </a:moveTo>
                  <a:cubicBezTo>
                    <a:pt x="658783" y="1"/>
                    <a:pt x="658213" y="74"/>
                    <a:pt x="657647" y="225"/>
                  </a:cubicBezTo>
                  <a:lnTo>
                    <a:pt x="4880" y="175092"/>
                  </a:lnTo>
                  <a:cubicBezTo>
                    <a:pt x="2017" y="175859"/>
                    <a:pt x="1" y="178440"/>
                    <a:pt x="1" y="181424"/>
                  </a:cubicBezTo>
                  <a:cubicBezTo>
                    <a:pt x="1" y="190297"/>
                    <a:pt x="98121" y="475262"/>
                    <a:pt x="140265" y="597378"/>
                  </a:cubicBezTo>
                  <a:cubicBezTo>
                    <a:pt x="141233" y="600081"/>
                    <a:pt x="143733" y="601774"/>
                    <a:pt x="146436" y="601774"/>
                  </a:cubicBezTo>
                  <a:cubicBezTo>
                    <a:pt x="147000" y="601774"/>
                    <a:pt x="147605" y="601734"/>
                    <a:pt x="148170" y="601573"/>
                  </a:cubicBezTo>
                  <a:lnTo>
                    <a:pt x="806784" y="423802"/>
                  </a:lnTo>
                  <a:cubicBezTo>
                    <a:pt x="808559" y="423318"/>
                    <a:pt x="810051" y="422149"/>
                    <a:pt x="810898" y="420535"/>
                  </a:cubicBezTo>
                  <a:cubicBezTo>
                    <a:pt x="811745" y="418922"/>
                    <a:pt x="811866" y="417027"/>
                    <a:pt x="811261" y="415293"/>
                  </a:cubicBezTo>
                  <a:lnTo>
                    <a:pt x="665552" y="4379"/>
                  </a:lnTo>
                  <a:cubicBezTo>
                    <a:pt x="664582" y="1705"/>
                    <a:pt x="662062" y="1"/>
                    <a:pt x="6593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32"/>
            <p:cNvSpPr/>
            <p:nvPr/>
          </p:nvSpPr>
          <p:spPr>
            <a:xfrm>
              <a:off x="14761284" y="1824177"/>
              <a:ext cx="594546" cy="276022"/>
            </a:xfrm>
            <a:custGeom>
              <a:rect b="b" l="l" r="r" t="t"/>
              <a:pathLst>
                <a:path extrusionOk="0" h="304156" w="655147">
                  <a:moveTo>
                    <a:pt x="647772" y="1"/>
                  </a:moveTo>
                  <a:cubicBezTo>
                    <a:pt x="645791" y="1"/>
                    <a:pt x="643834" y="900"/>
                    <a:pt x="642524" y="2615"/>
                  </a:cubicBezTo>
                  <a:lnTo>
                    <a:pt x="424424" y="290081"/>
                  </a:lnTo>
                  <a:lnTo>
                    <a:pt x="9115" y="171795"/>
                  </a:lnTo>
                  <a:cubicBezTo>
                    <a:pt x="8544" y="171641"/>
                    <a:pt x="7966" y="171567"/>
                    <a:pt x="7394" y="171567"/>
                  </a:cubicBezTo>
                  <a:cubicBezTo>
                    <a:pt x="4528" y="171567"/>
                    <a:pt x="1816" y="173421"/>
                    <a:pt x="1009" y="176312"/>
                  </a:cubicBezTo>
                  <a:cubicBezTo>
                    <a:pt x="1" y="179821"/>
                    <a:pt x="2017" y="183451"/>
                    <a:pt x="5526" y="184418"/>
                  </a:cubicBezTo>
                  <a:lnTo>
                    <a:pt x="425150" y="303914"/>
                  </a:lnTo>
                  <a:cubicBezTo>
                    <a:pt x="425755" y="304075"/>
                    <a:pt x="426360" y="304156"/>
                    <a:pt x="426924" y="304156"/>
                  </a:cubicBezTo>
                  <a:cubicBezTo>
                    <a:pt x="428981" y="304156"/>
                    <a:pt x="430917" y="303228"/>
                    <a:pt x="432167" y="301574"/>
                  </a:cubicBezTo>
                  <a:lnTo>
                    <a:pt x="652969" y="10519"/>
                  </a:lnTo>
                  <a:cubicBezTo>
                    <a:pt x="655147" y="7656"/>
                    <a:pt x="654623" y="3542"/>
                    <a:pt x="651719" y="1324"/>
                  </a:cubicBezTo>
                  <a:cubicBezTo>
                    <a:pt x="650530" y="433"/>
                    <a:pt x="649146" y="1"/>
                    <a:pt x="64777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32"/>
            <p:cNvSpPr/>
            <p:nvPr/>
          </p:nvSpPr>
          <p:spPr>
            <a:xfrm>
              <a:off x="14888062" y="2057153"/>
              <a:ext cx="158107" cy="310144"/>
            </a:xfrm>
            <a:custGeom>
              <a:rect b="b" l="l" r="r" t="t"/>
              <a:pathLst>
                <a:path extrusionOk="0" h="341756" w="174223">
                  <a:moveTo>
                    <a:pt x="166778" y="0"/>
                  </a:moveTo>
                  <a:cubicBezTo>
                    <a:pt x="164348" y="0"/>
                    <a:pt x="161975" y="1369"/>
                    <a:pt x="160873" y="3717"/>
                  </a:cubicBezTo>
                  <a:lnTo>
                    <a:pt x="1573" y="332359"/>
                  </a:lnTo>
                  <a:cubicBezTo>
                    <a:pt x="1" y="335625"/>
                    <a:pt x="1372" y="339537"/>
                    <a:pt x="4638" y="341110"/>
                  </a:cubicBezTo>
                  <a:cubicBezTo>
                    <a:pt x="5526" y="341554"/>
                    <a:pt x="6534" y="341755"/>
                    <a:pt x="7462" y="341755"/>
                  </a:cubicBezTo>
                  <a:cubicBezTo>
                    <a:pt x="9922" y="341755"/>
                    <a:pt x="12261" y="340424"/>
                    <a:pt x="13390" y="338085"/>
                  </a:cubicBezTo>
                  <a:lnTo>
                    <a:pt x="172650" y="9444"/>
                  </a:lnTo>
                  <a:cubicBezTo>
                    <a:pt x="174222" y="6177"/>
                    <a:pt x="172851" y="2265"/>
                    <a:pt x="169585" y="652"/>
                  </a:cubicBezTo>
                  <a:cubicBezTo>
                    <a:pt x="168689" y="209"/>
                    <a:pt x="167729" y="0"/>
                    <a:pt x="16677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32"/>
            <p:cNvSpPr/>
            <p:nvPr/>
          </p:nvSpPr>
          <p:spPr>
            <a:xfrm>
              <a:off x="15210094" y="1998523"/>
              <a:ext cx="289203" cy="207483"/>
            </a:xfrm>
            <a:custGeom>
              <a:rect b="b" l="l" r="r" t="t"/>
              <a:pathLst>
                <a:path extrusionOk="0" h="228631" w="318681">
                  <a:moveTo>
                    <a:pt x="7442" y="0"/>
                  </a:moveTo>
                  <a:cubicBezTo>
                    <a:pt x="5398" y="0"/>
                    <a:pt x="3374" y="955"/>
                    <a:pt x="2098" y="2748"/>
                  </a:cubicBezTo>
                  <a:cubicBezTo>
                    <a:pt x="0" y="5732"/>
                    <a:pt x="686" y="9805"/>
                    <a:pt x="3630" y="11902"/>
                  </a:cubicBezTo>
                  <a:lnTo>
                    <a:pt x="307470" y="227421"/>
                  </a:lnTo>
                  <a:cubicBezTo>
                    <a:pt x="308599" y="228228"/>
                    <a:pt x="309930" y="228631"/>
                    <a:pt x="311260" y="228631"/>
                  </a:cubicBezTo>
                  <a:cubicBezTo>
                    <a:pt x="313317" y="228631"/>
                    <a:pt x="315334" y="227663"/>
                    <a:pt x="316584" y="225848"/>
                  </a:cubicBezTo>
                  <a:cubicBezTo>
                    <a:pt x="318681" y="222904"/>
                    <a:pt x="317995" y="218791"/>
                    <a:pt x="315051" y="216734"/>
                  </a:cubicBezTo>
                  <a:lnTo>
                    <a:pt x="11212" y="1215"/>
                  </a:lnTo>
                  <a:cubicBezTo>
                    <a:pt x="10076" y="395"/>
                    <a:pt x="8755" y="0"/>
                    <a:pt x="74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9" name="Google Shape;1189;p32"/>
          <p:cNvGrpSpPr/>
          <p:nvPr/>
        </p:nvGrpSpPr>
        <p:grpSpPr>
          <a:xfrm>
            <a:off x="7064836" y="2497530"/>
            <a:ext cx="262384" cy="233915"/>
            <a:chOff x="15372958" y="2491987"/>
            <a:chExt cx="627411" cy="559339"/>
          </a:xfrm>
        </p:grpSpPr>
        <p:sp>
          <p:nvSpPr>
            <p:cNvPr id="1190" name="Google Shape;1190;p32"/>
            <p:cNvSpPr/>
            <p:nvPr/>
          </p:nvSpPr>
          <p:spPr>
            <a:xfrm>
              <a:off x="15373836" y="2491987"/>
              <a:ext cx="626533" cy="559339"/>
            </a:xfrm>
            <a:custGeom>
              <a:rect b="b" l="l" r="r" t="t"/>
              <a:pathLst>
                <a:path extrusionOk="0" h="616351" w="690395">
                  <a:moveTo>
                    <a:pt x="13108" y="14761"/>
                  </a:moveTo>
                  <a:lnTo>
                    <a:pt x="675876" y="166035"/>
                  </a:lnTo>
                  <a:lnTo>
                    <a:pt x="605220" y="601630"/>
                  </a:lnTo>
                  <a:lnTo>
                    <a:pt x="13108" y="447371"/>
                  </a:lnTo>
                  <a:lnTo>
                    <a:pt x="13108" y="14761"/>
                  </a:lnTo>
                  <a:close/>
                  <a:moveTo>
                    <a:pt x="6595" y="0"/>
                  </a:moveTo>
                  <a:cubicBezTo>
                    <a:pt x="5117" y="0"/>
                    <a:pt x="3659" y="508"/>
                    <a:pt x="2501" y="1452"/>
                  </a:cubicBezTo>
                  <a:cubicBezTo>
                    <a:pt x="928" y="2662"/>
                    <a:pt x="1" y="4558"/>
                    <a:pt x="1" y="6534"/>
                  </a:cubicBezTo>
                  <a:lnTo>
                    <a:pt x="1" y="452412"/>
                  </a:lnTo>
                  <a:cubicBezTo>
                    <a:pt x="1" y="455397"/>
                    <a:pt x="2017" y="458018"/>
                    <a:pt x="4881" y="458744"/>
                  </a:cubicBezTo>
                  <a:lnTo>
                    <a:pt x="608849" y="616149"/>
                  </a:lnTo>
                  <a:cubicBezTo>
                    <a:pt x="609414" y="616270"/>
                    <a:pt x="609978" y="616350"/>
                    <a:pt x="610503" y="616350"/>
                  </a:cubicBezTo>
                  <a:cubicBezTo>
                    <a:pt x="611793" y="616350"/>
                    <a:pt x="613043" y="615987"/>
                    <a:pt x="614132" y="615261"/>
                  </a:cubicBezTo>
                  <a:cubicBezTo>
                    <a:pt x="615625" y="614253"/>
                    <a:pt x="616673" y="612680"/>
                    <a:pt x="616996" y="610825"/>
                  </a:cubicBezTo>
                  <a:lnTo>
                    <a:pt x="689870" y="162043"/>
                  </a:lnTo>
                  <a:cubicBezTo>
                    <a:pt x="690395" y="158655"/>
                    <a:pt x="688217" y="155389"/>
                    <a:pt x="684829" y="154622"/>
                  </a:cubicBezTo>
                  <a:lnTo>
                    <a:pt x="8026" y="162"/>
                  </a:lnTo>
                  <a:cubicBezTo>
                    <a:pt x="7553" y="53"/>
                    <a:pt x="7073" y="0"/>
                    <a:pt x="65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32"/>
            <p:cNvSpPr/>
            <p:nvPr/>
          </p:nvSpPr>
          <p:spPr>
            <a:xfrm>
              <a:off x="15373141" y="2507864"/>
              <a:ext cx="623825" cy="329248"/>
            </a:xfrm>
            <a:custGeom>
              <a:rect b="b" l="l" r="r" t="t"/>
              <a:pathLst>
                <a:path extrusionOk="0" h="362808" w="687410">
                  <a:moveTo>
                    <a:pt x="7316" y="0"/>
                  </a:moveTo>
                  <a:cubicBezTo>
                    <a:pt x="5796" y="0"/>
                    <a:pt x="4266" y="522"/>
                    <a:pt x="3025" y="1580"/>
                  </a:cubicBezTo>
                  <a:cubicBezTo>
                    <a:pt x="283" y="3960"/>
                    <a:pt x="1" y="8114"/>
                    <a:pt x="2380" y="10856"/>
                  </a:cubicBezTo>
                  <a:lnTo>
                    <a:pt x="306179" y="360550"/>
                  </a:lnTo>
                  <a:cubicBezTo>
                    <a:pt x="307470" y="362001"/>
                    <a:pt x="309284" y="362808"/>
                    <a:pt x="311140" y="362808"/>
                  </a:cubicBezTo>
                  <a:cubicBezTo>
                    <a:pt x="312148" y="362808"/>
                    <a:pt x="313156" y="362566"/>
                    <a:pt x="314084" y="362122"/>
                  </a:cubicBezTo>
                  <a:lnTo>
                    <a:pt x="682893" y="175358"/>
                  </a:lnTo>
                  <a:cubicBezTo>
                    <a:pt x="686120" y="173745"/>
                    <a:pt x="687410" y="169793"/>
                    <a:pt x="685797" y="166567"/>
                  </a:cubicBezTo>
                  <a:cubicBezTo>
                    <a:pt x="684597" y="164280"/>
                    <a:pt x="682262" y="162986"/>
                    <a:pt x="679869" y="162986"/>
                  </a:cubicBezTo>
                  <a:cubicBezTo>
                    <a:pt x="678886" y="162986"/>
                    <a:pt x="677893" y="163205"/>
                    <a:pt x="676965" y="163663"/>
                  </a:cubicBezTo>
                  <a:lnTo>
                    <a:pt x="312712" y="348088"/>
                  </a:lnTo>
                  <a:lnTo>
                    <a:pt x="12261" y="2266"/>
                  </a:lnTo>
                  <a:cubicBezTo>
                    <a:pt x="10980" y="764"/>
                    <a:pt x="9155" y="0"/>
                    <a:pt x="731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32"/>
            <p:cNvSpPr/>
            <p:nvPr/>
          </p:nvSpPr>
          <p:spPr>
            <a:xfrm>
              <a:off x="15372958" y="2765705"/>
              <a:ext cx="237636" cy="142811"/>
            </a:xfrm>
            <a:custGeom>
              <a:rect b="b" l="l" r="r" t="t"/>
              <a:pathLst>
                <a:path extrusionOk="0" h="157368" w="261858">
                  <a:moveTo>
                    <a:pt x="254349" y="1"/>
                  </a:moveTo>
                  <a:cubicBezTo>
                    <a:pt x="253230" y="1"/>
                    <a:pt x="252095" y="288"/>
                    <a:pt x="251050" y="891"/>
                  </a:cubicBezTo>
                  <a:lnTo>
                    <a:pt x="4195" y="145148"/>
                  </a:lnTo>
                  <a:cubicBezTo>
                    <a:pt x="1090" y="146963"/>
                    <a:pt x="1" y="150996"/>
                    <a:pt x="1856" y="154101"/>
                  </a:cubicBezTo>
                  <a:cubicBezTo>
                    <a:pt x="3066" y="156199"/>
                    <a:pt x="5244" y="157368"/>
                    <a:pt x="7542" y="157368"/>
                  </a:cubicBezTo>
                  <a:cubicBezTo>
                    <a:pt x="8631" y="157368"/>
                    <a:pt x="9801" y="157086"/>
                    <a:pt x="10849" y="156481"/>
                  </a:cubicBezTo>
                  <a:lnTo>
                    <a:pt x="257664" y="12224"/>
                  </a:lnTo>
                  <a:cubicBezTo>
                    <a:pt x="260809" y="10368"/>
                    <a:pt x="261858" y="6376"/>
                    <a:pt x="260043" y="3230"/>
                  </a:cubicBezTo>
                  <a:cubicBezTo>
                    <a:pt x="258778" y="1157"/>
                    <a:pt x="256596" y="1"/>
                    <a:pt x="2543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32"/>
            <p:cNvSpPr/>
            <p:nvPr/>
          </p:nvSpPr>
          <p:spPr>
            <a:xfrm>
              <a:off x="15766211" y="2765689"/>
              <a:ext cx="168464" cy="285637"/>
            </a:xfrm>
            <a:custGeom>
              <a:rect b="b" l="l" r="r" t="t"/>
              <a:pathLst>
                <a:path extrusionOk="0" h="314751" w="185635">
                  <a:moveTo>
                    <a:pt x="7491" y="0"/>
                  </a:moveTo>
                  <a:cubicBezTo>
                    <a:pt x="6390" y="0"/>
                    <a:pt x="5270" y="279"/>
                    <a:pt x="4235" y="869"/>
                  </a:cubicBezTo>
                  <a:cubicBezTo>
                    <a:pt x="1089" y="2643"/>
                    <a:pt x="0" y="6636"/>
                    <a:pt x="1775" y="9822"/>
                  </a:cubicBezTo>
                  <a:lnTo>
                    <a:pt x="172447" y="311403"/>
                  </a:lnTo>
                  <a:cubicBezTo>
                    <a:pt x="173657" y="313540"/>
                    <a:pt x="175875" y="314750"/>
                    <a:pt x="178134" y="314750"/>
                  </a:cubicBezTo>
                  <a:cubicBezTo>
                    <a:pt x="179223" y="314750"/>
                    <a:pt x="180352" y="314468"/>
                    <a:pt x="181360" y="313903"/>
                  </a:cubicBezTo>
                  <a:cubicBezTo>
                    <a:pt x="184546" y="312129"/>
                    <a:pt x="185635" y="308136"/>
                    <a:pt x="183860" y="304991"/>
                  </a:cubicBezTo>
                  <a:lnTo>
                    <a:pt x="13188" y="3329"/>
                  </a:lnTo>
                  <a:cubicBezTo>
                    <a:pt x="11990" y="1205"/>
                    <a:pt x="9781" y="0"/>
                    <a:pt x="749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4" name="Google Shape;1194;p32"/>
          <p:cNvGrpSpPr/>
          <p:nvPr/>
        </p:nvGrpSpPr>
        <p:grpSpPr>
          <a:xfrm>
            <a:off x="8378454" y="2995596"/>
            <a:ext cx="230518" cy="267358"/>
            <a:chOff x="14643327" y="2601839"/>
            <a:chExt cx="551214" cy="639307"/>
          </a:xfrm>
        </p:grpSpPr>
        <p:sp>
          <p:nvSpPr>
            <p:cNvPr id="1195" name="Google Shape;1195;p32"/>
            <p:cNvSpPr/>
            <p:nvPr/>
          </p:nvSpPr>
          <p:spPr>
            <a:xfrm>
              <a:off x="14643327" y="2601839"/>
              <a:ext cx="551214" cy="639307"/>
            </a:xfrm>
            <a:custGeom>
              <a:rect b="b" l="l" r="r" t="t"/>
              <a:pathLst>
                <a:path extrusionOk="0" h="704470" w="607398">
                  <a:moveTo>
                    <a:pt x="427973" y="14819"/>
                  </a:moveTo>
                  <a:lnTo>
                    <a:pt x="591951" y="577209"/>
                  </a:lnTo>
                  <a:lnTo>
                    <a:pt x="212293" y="689888"/>
                  </a:lnTo>
                  <a:lnTo>
                    <a:pt x="15286" y="144155"/>
                  </a:lnTo>
                  <a:lnTo>
                    <a:pt x="427973" y="14819"/>
                  </a:lnTo>
                  <a:close/>
                  <a:moveTo>
                    <a:pt x="432402" y="0"/>
                  </a:moveTo>
                  <a:cubicBezTo>
                    <a:pt x="431733" y="0"/>
                    <a:pt x="431066" y="100"/>
                    <a:pt x="430433" y="301"/>
                  </a:cubicBezTo>
                  <a:lnTo>
                    <a:pt x="4800" y="133669"/>
                  </a:lnTo>
                  <a:cubicBezTo>
                    <a:pt x="3106" y="134193"/>
                    <a:pt x="1695" y="135403"/>
                    <a:pt x="929" y="137016"/>
                  </a:cubicBezTo>
                  <a:cubicBezTo>
                    <a:pt x="122" y="138630"/>
                    <a:pt x="1" y="140485"/>
                    <a:pt x="606" y="142138"/>
                  </a:cubicBezTo>
                  <a:lnTo>
                    <a:pt x="202090" y="700132"/>
                  </a:lnTo>
                  <a:cubicBezTo>
                    <a:pt x="203036" y="702779"/>
                    <a:pt x="205507" y="704469"/>
                    <a:pt x="208206" y="704469"/>
                  </a:cubicBezTo>
                  <a:cubicBezTo>
                    <a:pt x="208384" y="704469"/>
                    <a:pt x="208564" y="704462"/>
                    <a:pt x="208744" y="704447"/>
                  </a:cubicBezTo>
                  <a:cubicBezTo>
                    <a:pt x="209188" y="704407"/>
                    <a:pt x="209672" y="704366"/>
                    <a:pt x="210116" y="704205"/>
                  </a:cubicBezTo>
                  <a:lnTo>
                    <a:pt x="601953" y="587896"/>
                  </a:lnTo>
                  <a:cubicBezTo>
                    <a:pt x="605421" y="586847"/>
                    <a:pt x="607398" y="583258"/>
                    <a:pt x="606389" y="579790"/>
                  </a:cubicBezTo>
                  <a:lnTo>
                    <a:pt x="438701" y="4737"/>
                  </a:lnTo>
                  <a:cubicBezTo>
                    <a:pt x="438217" y="3043"/>
                    <a:pt x="437047" y="1632"/>
                    <a:pt x="435515" y="785"/>
                  </a:cubicBezTo>
                  <a:cubicBezTo>
                    <a:pt x="434568" y="262"/>
                    <a:pt x="433483" y="0"/>
                    <a:pt x="4324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32"/>
            <p:cNvSpPr/>
            <p:nvPr/>
          </p:nvSpPr>
          <p:spPr>
            <a:xfrm>
              <a:off x="14709790" y="2688030"/>
              <a:ext cx="277895" cy="92227"/>
            </a:xfrm>
            <a:custGeom>
              <a:rect b="b" l="l" r="r" t="t"/>
              <a:pathLst>
                <a:path extrusionOk="0" h="101628" w="306220">
                  <a:moveTo>
                    <a:pt x="298935" y="0"/>
                  </a:moveTo>
                  <a:cubicBezTo>
                    <a:pt x="298300" y="0"/>
                    <a:pt x="297656" y="97"/>
                    <a:pt x="297024" y="300"/>
                  </a:cubicBezTo>
                  <a:lnTo>
                    <a:pt x="5445" y="88822"/>
                  </a:lnTo>
                  <a:cubicBezTo>
                    <a:pt x="1977" y="89871"/>
                    <a:pt x="1" y="93541"/>
                    <a:pt x="1049" y="97009"/>
                  </a:cubicBezTo>
                  <a:cubicBezTo>
                    <a:pt x="1922" y="99819"/>
                    <a:pt x="4476" y="101628"/>
                    <a:pt x="7296" y="101628"/>
                  </a:cubicBezTo>
                  <a:cubicBezTo>
                    <a:pt x="7471" y="101628"/>
                    <a:pt x="7648" y="101621"/>
                    <a:pt x="7824" y="101607"/>
                  </a:cubicBezTo>
                  <a:cubicBezTo>
                    <a:pt x="8308" y="101607"/>
                    <a:pt x="8752" y="101526"/>
                    <a:pt x="9236" y="101365"/>
                  </a:cubicBezTo>
                  <a:lnTo>
                    <a:pt x="300775" y="12842"/>
                  </a:lnTo>
                  <a:cubicBezTo>
                    <a:pt x="304243" y="11794"/>
                    <a:pt x="306219" y="8124"/>
                    <a:pt x="305171" y="4655"/>
                  </a:cubicBezTo>
                  <a:cubicBezTo>
                    <a:pt x="304318" y="1834"/>
                    <a:pt x="301704" y="0"/>
                    <a:pt x="298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32"/>
            <p:cNvSpPr/>
            <p:nvPr/>
          </p:nvSpPr>
          <p:spPr>
            <a:xfrm>
              <a:off x="14747267" y="2767033"/>
              <a:ext cx="284153" cy="90046"/>
            </a:xfrm>
            <a:custGeom>
              <a:rect b="b" l="l" r="r" t="t"/>
              <a:pathLst>
                <a:path extrusionOk="0" h="99224" w="313116">
                  <a:moveTo>
                    <a:pt x="305836" y="1"/>
                  </a:moveTo>
                  <a:cubicBezTo>
                    <a:pt x="305227" y="1"/>
                    <a:pt x="304610" y="89"/>
                    <a:pt x="304001" y="275"/>
                  </a:cubicBezTo>
                  <a:lnTo>
                    <a:pt x="5485" y="86378"/>
                  </a:lnTo>
                  <a:cubicBezTo>
                    <a:pt x="1977" y="87386"/>
                    <a:pt x="1" y="91016"/>
                    <a:pt x="969" y="94484"/>
                  </a:cubicBezTo>
                  <a:cubicBezTo>
                    <a:pt x="1805" y="97373"/>
                    <a:pt x="4397" y="99223"/>
                    <a:pt x="7225" y="99223"/>
                  </a:cubicBezTo>
                  <a:cubicBezTo>
                    <a:pt x="7397" y="99223"/>
                    <a:pt x="7570" y="99216"/>
                    <a:pt x="7744" y="99202"/>
                  </a:cubicBezTo>
                  <a:cubicBezTo>
                    <a:pt x="8187" y="99162"/>
                    <a:pt x="8671" y="99081"/>
                    <a:pt x="9115" y="98960"/>
                  </a:cubicBezTo>
                  <a:lnTo>
                    <a:pt x="307631" y="12858"/>
                  </a:lnTo>
                  <a:cubicBezTo>
                    <a:pt x="311099" y="11890"/>
                    <a:pt x="313116" y="8220"/>
                    <a:pt x="312108" y="4752"/>
                  </a:cubicBezTo>
                  <a:cubicBezTo>
                    <a:pt x="311311" y="1899"/>
                    <a:pt x="308660" y="1"/>
                    <a:pt x="3058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32"/>
            <p:cNvSpPr/>
            <p:nvPr/>
          </p:nvSpPr>
          <p:spPr>
            <a:xfrm>
              <a:off x="14775924" y="2835596"/>
              <a:ext cx="260547" cy="88308"/>
            </a:xfrm>
            <a:custGeom>
              <a:rect b="b" l="l" r="r" t="t"/>
              <a:pathLst>
                <a:path extrusionOk="0" h="97309" w="287104">
                  <a:moveTo>
                    <a:pt x="279778" y="0"/>
                  </a:moveTo>
                  <a:cubicBezTo>
                    <a:pt x="279143" y="0"/>
                    <a:pt x="278500" y="97"/>
                    <a:pt x="277868" y="300"/>
                  </a:cubicBezTo>
                  <a:cubicBezTo>
                    <a:pt x="250807" y="8567"/>
                    <a:pt x="13430" y="81160"/>
                    <a:pt x="4880" y="84709"/>
                  </a:cubicBezTo>
                  <a:cubicBezTo>
                    <a:pt x="1533" y="86080"/>
                    <a:pt x="0" y="89911"/>
                    <a:pt x="1331" y="93218"/>
                  </a:cubicBezTo>
                  <a:cubicBezTo>
                    <a:pt x="2396" y="95765"/>
                    <a:pt x="4857" y="97309"/>
                    <a:pt x="7433" y="97309"/>
                  </a:cubicBezTo>
                  <a:cubicBezTo>
                    <a:pt x="7590" y="97309"/>
                    <a:pt x="7747" y="97303"/>
                    <a:pt x="7905" y="97291"/>
                  </a:cubicBezTo>
                  <a:cubicBezTo>
                    <a:pt x="8550" y="97251"/>
                    <a:pt x="9276" y="97090"/>
                    <a:pt x="9921" y="96807"/>
                  </a:cubicBezTo>
                  <a:cubicBezTo>
                    <a:pt x="16656" y="94065"/>
                    <a:pt x="176117" y="45105"/>
                    <a:pt x="281659" y="12842"/>
                  </a:cubicBezTo>
                  <a:cubicBezTo>
                    <a:pt x="285127" y="11794"/>
                    <a:pt x="287103" y="8124"/>
                    <a:pt x="286014" y="4655"/>
                  </a:cubicBezTo>
                  <a:cubicBezTo>
                    <a:pt x="285161" y="1834"/>
                    <a:pt x="282547" y="0"/>
                    <a:pt x="2797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32"/>
            <p:cNvSpPr/>
            <p:nvPr/>
          </p:nvSpPr>
          <p:spPr>
            <a:xfrm>
              <a:off x="14806814" y="2906291"/>
              <a:ext cx="260400" cy="76387"/>
            </a:xfrm>
            <a:custGeom>
              <a:rect b="b" l="l" r="r" t="t"/>
              <a:pathLst>
                <a:path extrusionOk="0" h="84173" w="286942">
                  <a:moveTo>
                    <a:pt x="279770" y="1"/>
                  </a:moveTo>
                  <a:cubicBezTo>
                    <a:pt x="279199" y="1"/>
                    <a:pt x="278615" y="76"/>
                    <a:pt x="278029" y="234"/>
                  </a:cubicBezTo>
                  <a:lnTo>
                    <a:pt x="5646" y="71254"/>
                  </a:lnTo>
                  <a:cubicBezTo>
                    <a:pt x="2137" y="72181"/>
                    <a:pt x="0" y="75770"/>
                    <a:pt x="928" y="79239"/>
                  </a:cubicBezTo>
                  <a:cubicBezTo>
                    <a:pt x="1697" y="82201"/>
                    <a:pt x="4412" y="84173"/>
                    <a:pt x="7356" y="84173"/>
                  </a:cubicBezTo>
                  <a:cubicBezTo>
                    <a:pt x="7498" y="84173"/>
                    <a:pt x="7641" y="84168"/>
                    <a:pt x="7784" y="84159"/>
                  </a:cubicBezTo>
                  <a:cubicBezTo>
                    <a:pt x="8147" y="84118"/>
                    <a:pt x="8550" y="84038"/>
                    <a:pt x="8953" y="83917"/>
                  </a:cubicBezTo>
                  <a:lnTo>
                    <a:pt x="281376" y="12897"/>
                  </a:lnTo>
                  <a:cubicBezTo>
                    <a:pt x="284844" y="11970"/>
                    <a:pt x="286942" y="8421"/>
                    <a:pt x="286014" y="4912"/>
                  </a:cubicBezTo>
                  <a:cubicBezTo>
                    <a:pt x="285272" y="1976"/>
                    <a:pt x="282694" y="1"/>
                    <a:pt x="2797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32"/>
            <p:cNvSpPr/>
            <p:nvPr/>
          </p:nvSpPr>
          <p:spPr>
            <a:xfrm>
              <a:off x="14839605" y="2982555"/>
              <a:ext cx="254435" cy="79946"/>
            </a:xfrm>
            <a:custGeom>
              <a:rect b="b" l="l" r="r" t="t"/>
              <a:pathLst>
                <a:path extrusionOk="0" h="88095" w="280369">
                  <a:moveTo>
                    <a:pt x="273005" y="0"/>
                  </a:moveTo>
                  <a:cubicBezTo>
                    <a:pt x="272424" y="0"/>
                    <a:pt x="271836" y="79"/>
                    <a:pt x="271254" y="243"/>
                  </a:cubicBezTo>
                  <a:cubicBezTo>
                    <a:pt x="169141" y="29481"/>
                    <a:pt x="14600" y="73400"/>
                    <a:pt x="6010" y="75013"/>
                  </a:cubicBezTo>
                  <a:cubicBezTo>
                    <a:pt x="2582" y="75457"/>
                    <a:pt x="1" y="78522"/>
                    <a:pt x="243" y="82030"/>
                  </a:cubicBezTo>
                  <a:cubicBezTo>
                    <a:pt x="513" y="85470"/>
                    <a:pt x="3413" y="88095"/>
                    <a:pt x="6849" y="88095"/>
                  </a:cubicBezTo>
                  <a:cubicBezTo>
                    <a:pt x="6999" y="88095"/>
                    <a:pt x="7149" y="88090"/>
                    <a:pt x="7300" y="88080"/>
                  </a:cubicBezTo>
                  <a:cubicBezTo>
                    <a:pt x="13148" y="87636"/>
                    <a:pt x="196404" y="35329"/>
                    <a:pt x="274884" y="12866"/>
                  </a:cubicBezTo>
                  <a:cubicBezTo>
                    <a:pt x="278352" y="11858"/>
                    <a:pt x="280369" y="8228"/>
                    <a:pt x="279361" y="4760"/>
                  </a:cubicBezTo>
                  <a:cubicBezTo>
                    <a:pt x="278523" y="1879"/>
                    <a:pt x="275850" y="0"/>
                    <a:pt x="2730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32"/>
            <p:cNvSpPr/>
            <p:nvPr/>
          </p:nvSpPr>
          <p:spPr>
            <a:xfrm>
              <a:off x="14858198" y="3070388"/>
              <a:ext cx="267756" cy="70286"/>
            </a:xfrm>
            <a:custGeom>
              <a:rect b="b" l="l" r="r" t="t"/>
              <a:pathLst>
                <a:path extrusionOk="0" h="77450" w="295048">
                  <a:moveTo>
                    <a:pt x="287834" y="0"/>
                  </a:moveTo>
                  <a:cubicBezTo>
                    <a:pt x="287352" y="0"/>
                    <a:pt x="286864" y="54"/>
                    <a:pt x="286377" y="166"/>
                  </a:cubicBezTo>
                  <a:lnTo>
                    <a:pt x="5767" y="64491"/>
                  </a:lnTo>
                  <a:cubicBezTo>
                    <a:pt x="2218" y="65298"/>
                    <a:pt x="0" y="68806"/>
                    <a:pt x="807" y="72355"/>
                  </a:cubicBezTo>
                  <a:cubicBezTo>
                    <a:pt x="1539" y="75400"/>
                    <a:pt x="4260" y="77450"/>
                    <a:pt x="7280" y="77450"/>
                  </a:cubicBezTo>
                  <a:cubicBezTo>
                    <a:pt x="7421" y="77450"/>
                    <a:pt x="7562" y="77446"/>
                    <a:pt x="7703" y="77437"/>
                  </a:cubicBezTo>
                  <a:cubicBezTo>
                    <a:pt x="8026" y="77396"/>
                    <a:pt x="8348" y="77316"/>
                    <a:pt x="8671" y="77275"/>
                  </a:cubicBezTo>
                  <a:lnTo>
                    <a:pt x="289321" y="12950"/>
                  </a:lnTo>
                  <a:cubicBezTo>
                    <a:pt x="292870" y="12144"/>
                    <a:pt x="295048" y="8595"/>
                    <a:pt x="294241" y="5086"/>
                  </a:cubicBezTo>
                  <a:cubicBezTo>
                    <a:pt x="293547" y="2065"/>
                    <a:pt x="290818" y="0"/>
                    <a:pt x="2878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2" name="Google Shape;1202;p32"/>
          <p:cNvGrpSpPr/>
          <p:nvPr/>
        </p:nvGrpSpPr>
        <p:grpSpPr>
          <a:xfrm rot="3017739">
            <a:off x="8440490" y="1797469"/>
            <a:ext cx="588191" cy="437384"/>
            <a:chOff x="-2920087" y="2851779"/>
            <a:chExt cx="1330565" cy="989420"/>
          </a:xfrm>
        </p:grpSpPr>
        <p:grpSp>
          <p:nvGrpSpPr>
            <p:cNvPr id="1203" name="Google Shape;1203;p32"/>
            <p:cNvGrpSpPr/>
            <p:nvPr/>
          </p:nvGrpSpPr>
          <p:grpSpPr>
            <a:xfrm>
              <a:off x="-2466330" y="3185554"/>
              <a:ext cx="876808" cy="655645"/>
              <a:chOff x="13206793" y="306708"/>
              <a:chExt cx="1258336" cy="941072"/>
            </a:xfrm>
          </p:grpSpPr>
          <p:sp>
            <p:nvSpPr>
              <p:cNvPr id="1204" name="Google Shape;1204;p32"/>
              <p:cNvSpPr/>
              <p:nvPr/>
            </p:nvSpPr>
            <p:spPr>
              <a:xfrm>
                <a:off x="13206793" y="306708"/>
                <a:ext cx="1258336" cy="941072"/>
              </a:xfrm>
              <a:custGeom>
                <a:rect b="b" l="l" r="r" t="t"/>
                <a:pathLst>
                  <a:path extrusionOk="0" h="1036994" w="1386596">
                    <a:moveTo>
                      <a:pt x="1193715" y="0"/>
                    </a:moveTo>
                    <a:cubicBezTo>
                      <a:pt x="1191037" y="0"/>
                      <a:pt x="1188333" y="266"/>
                      <a:pt x="1185636" y="818"/>
                    </a:cubicBezTo>
                    <a:lnTo>
                      <a:pt x="600259" y="124104"/>
                    </a:lnTo>
                    <a:lnTo>
                      <a:pt x="587515" y="126725"/>
                    </a:lnTo>
                    <a:lnTo>
                      <a:pt x="588725" y="140034"/>
                    </a:lnTo>
                    <a:lnTo>
                      <a:pt x="601469" y="137211"/>
                    </a:lnTo>
                    <a:lnTo>
                      <a:pt x="1188297" y="13764"/>
                    </a:lnTo>
                    <a:cubicBezTo>
                      <a:pt x="1190395" y="13239"/>
                      <a:pt x="1192330" y="13078"/>
                      <a:pt x="1194226" y="13078"/>
                    </a:cubicBezTo>
                    <a:cubicBezTo>
                      <a:pt x="1207534" y="13078"/>
                      <a:pt x="1219230" y="22515"/>
                      <a:pt x="1222053" y="35622"/>
                    </a:cubicBezTo>
                    <a:lnTo>
                      <a:pt x="1250727" y="172015"/>
                    </a:lnTo>
                    <a:lnTo>
                      <a:pt x="1253510" y="184759"/>
                    </a:lnTo>
                    <a:lnTo>
                      <a:pt x="1284119" y="330428"/>
                    </a:lnTo>
                    <a:lnTo>
                      <a:pt x="1286741" y="343172"/>
                    </a:lnTo>
                    <a:lnTo>
                      <a:pt x="1371553" y="745696"/>
                    </a:lnTo>
                    <a:cubicBezTo>
                      <a:pt x="1373126" y="753036"/>
                      <a:pt x="1371714" y="760739"/>
                      <a:pt x="1367520" y="767031"/>
                    </a:cubicBezTo>
                    <a:cubicBezTo>
                      <a:pt x="1363326" y="773524"/>
                      <a:pt x="1357034" y="777879"/>
                      <a:pt x="1349694" y="779291"/>
                    </a:cubicBezTo>
                    <a:lnTo>
                      <a:pt x="191483" y="1023201"/>
                    </a:lnTo>
                    <a:cubicBezTo>
                      <a:pt x="189552" y="1023620"/>
                      <a:pt x="187619" y="1023820"/>
                      <a:pt x="185709" y="1023820"/>
                    </a:cubicBezTo>
                    <a:cubicBezTo>
                      <a:pt x="172541" y="1023820"/>
                      <a:pt x="160470" y="1014304"/>
                      <a:pt x="157687" y="1001343"/>
                    </a:cubicBezTo>
                    <a:lnTo>
                      <a:pt x="76263" y="614183"/>
                    </a:lnTo>
                    <a:lnTo>
                      <a:pt x="73440" y="601278"/>
                    </a:lnTo>
                    <a:lnTo>
                      <a:pt x="40571" y="444599"/>
                    </a:lnTo>
                    <a:lnTo>
                      <a:pt x="37789" y="431855"/>
                    </a:lnTo>
                    <a:lnTo>
                      <a:pt x="15729" y="326919"/>
                    </a:lnTo>
                    <a:lnTo>
                      <a:pt x="12946" y="313973"/>
                    </a:lnTo>
                    <a:lnTo>
                      <a:pt x="0" y="315224"/>
                    </a:lnTo>
                    <a:lnTo>
                      <a:pt x="2622" y="328169"/>
                    </a:lnTo>
                    <a:lnTo>
                      <a:pt x="144943" y="1003964"/>
                    </a:lnTo>
                    <a:cubicBezTo>
                      <a:pt x="148936" y="1022999"/>
                      <a:pt x="166116" y="1036994"/>
                      <a:pt x="185514" y="1036994"/>
                    </a:cubicBezTo>
                    <a:cubicBezTo>
                      <a:pt x="188297" y="1036994"/>
                      <a:pt x="191281" y="1036631"/>
                      <a:pt x="194064" y="1036106"/>
                    </a:cubicBezTo>
                    <a:lnTo>
                      <a:pt x="1352316" y="792196"/>
                    </a:lnTo>
                    <a:cubicBezTo>
                      <a:pt x="1363164" y="789937"/>
                      <a:pt x="1372400" y="783485"/>
                      <a:pt x="1378530" y="774209"/>
                    </a:cubicBezTo>
                    <a:cubicBezTo>
                      <a:pt x="1384660" y="764933"/>
                      <a:pt x="1386596" y="753924"/>
                      <a:pt x="1384297" y="743075"/>
                    </a:cubicBezTo>
                    <a:lnTo>
                      <a:pt x="1299525" y="340389"/>
                    </a:lnTo>
                    <a:lnTo>
                      <a:pt x="1263834" y="171128"/>
                    </a:lnTo>
                    <a:lnTo>
                      <a:pt x="1263471" y="169232"/>
                    </a:lnTo>
                    <a:lnTo>
                      <a:pt x="1234797" y="33001"/>
                    </a:lnTo>
                    <a:cubicBezTo>
                      <a:pt x="1230797" y="13673"/>
                      <a:pt x="1212939" y="0"/>
                      <a:pt x="119371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32"/>
              <p:cNvSpPr/>
              <p:nvPr/>
            </p:nvSpPr>
            <p:spPr>
              <a:xfrm>
                <a:off x="13235303" y="460286"/>
                <a:ext cx="1150846" cy="405002"/>
              </a:xfrm>
              <a:custGeom>
                <a:rect b="b" l="l" r="r" t="t"/>
                <a:pathLst>
                  <a:path extrusionOk="0" h="446283" w="1268150">
                    <a:moveTo>
                      <a:pt x="1232176" y="0"/>
                    </a:moveTo>
                    <a:lnTo>
                      <a:pt x="1" y="264035"/>
                    </a:lnTo>
                    <a:lnTo>
                      <a:pt x="2743" y="276819"/>
                    </a:lnTo>
                    <a:lnTo>
                      <a:pt x="1222053" y="15567"/>
                    </a:lnTo>
                    <a:lnTo>
                      <a:pt x="1252703" y="161115"/>
                    </a:lnTo>
                    <a:lnTo>
                      <a:pt x="35611" y="433498"/>
                    </a:lnTo>
                    <a:lnTo>
                      <a:pt x="38515" y="446282"/>
                    </a:lnTo>
                    <a:lnTo>
                      <a:pt x="1261858" y="172488"/>
                    </a:lnTo>
                    <a:lnTo>
                      <a:pt x="1268149" y="171076"/>
                    </a:lnTo>
                    <a:lnTo>
                      <a:pt x="123217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32"/>
              <p:cNvSpPr/>
              <p:nvPr/>
            </p:nvSpPr>
            <p:spPr>
              <a:xfrm>
                <a:off x="13543025" y="749195"/>
                <a:ext cx="434318" cy="162206"/>
              </a:xfrm>
              <a:custGeom>
                <a:rect b="b" l="l" r="r" t="t"/>
                <a:pathLst>
                  <a:path extrusionOk="0" h="178739" w="478587">
                    <a:moveTo>
                      <a:pt x="454107" y="15406"/>
                    </a:moveTo>
                    <a:lnTo>
                      <a:pt x="463544" y="69608"/>
                    </a:lnTo>
                    <a:lnTo>
                      <a:pt x="27465" y="163172"/>
                    </a:lnTo>
                    <a:lnTo>
                      <a:pt x="15407" y="97395"/>
                    </a:lnTo>
                    <a:lnTo>
                      <a:pt x="454107" y="15406"/>
                    </a:lnTo>
                    <a:close/>
                    <a:moveTo>
                      <a:pt x="464753" y="0"/>
                    </a:moveTo>
                    <a:lnTo>
                      <a:pt x="1" y="86909"/>
                    </a:lnTo>
                    <a:lnTo>
                      <a:pt x="17141" y="178739"/>
                    </a:lnTo>
                    <a:lnTo>
                      <a:pt x="478586" y="79771"/>
                    </a:lnTo>
                    <a:lnTo>
                      <a:pt x="4647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32"/>
              <p:cNvSpPr/>
              <p:nvPr/>
            </p:nvSpPr>
            <p:spPr>
              <a:xfrm>
                <a:off x="13336572" y="853592"/>
                <a:ext cx="141381" cy="124895"/>
              </a:xfrm>
              <a:custGeom>
                <a:rect b="b" l="l" r="r" t="t"/>
                <a:pathLst>
                  <a:path extrusionOk="0" h="137625" w="155792">
                    <a:moveTo>
                      <a:pt x="104937" y="13169"/>
                    </a:moveTo>
                    <a:cubicBezTo>
                      <a:pt x="118568" y="13169"/>
                      <a:pt x="130304" y="22768"/>
                      <a:pt x="132764" y="36238"/>
                    </a:cubicBezTo>
                    <a:lnTo>
                      <a:pt x="140991" y="79067"/>
                    </a:lnTo>
                    <a:cubicBezTo>
                      <a:pt x="142362" y="86609"/>
                      <a:pt x="140749" y="94110"/>
                      <a:pt x="136393" y="100401"/>
                    </a:cubicBezTo>
                    <a:cubicBezTo>
                      <a:pt x="132199" y="106693"/>
                      <a:pt x="125747" y="110887"/>
                      <a:pt x="118205" y="112298"/>
                    </a:cubicBezTo>
                    <a:lnTo>
                      <a:pt x="56340" y="123994"/>
                    </a:lnTo>
                    <a:cubicBezTo>
                      <a:pt x="54509" y="124341"/>
                      <a:pt x="52692" y="124508"/>
                      <a:pt x="50905" y="124508"/>
                    </a:cubicBezTo>
                    <a:cubicBezTo>
                      <a:pt x="37346" y="124508"/>
                      <a:pt x="25568" y="114884"/>
                      <a:pt x="23109" y="101450"/>
                    </a:cubicBezTo>
                    <a:lnTo>
                      <a:pt x="14882" y="58459"/>
                    </a:lnTo>
                    <a:cubicBezTo>
                      <a:pt x="13470" y="51079"/>
                      <a:pt x="15083" y="43578"/>
                      <a:pt x="19439" y="37286"/>
                    </a:cubicBezTo>
                    <a:cubicBezTo>
                      <a:pt x="23633" y="30995"/>
                      <a:pt x="30086" y="26801"/>
                      <a:pt x="37627" y="25389"/>
                    </a:cubicBezTo>
                    <a:lnTo>
                      <a:pt x="99533" y="13492"/>
                    </a:lnTo>
                    <a:cubicBezTo>
                      <a:pt x="101267" y="13169"/>
                      <a:pt x="103203" y="13169"/>
                      <a:pt x="104937" y="13169"/>
                    </a:cubicBezTo>
                    <a:close/>
                    <a:moveTo>
                      <a:pt x="104909" y="1"/>
                    </a:moveTo>
                    <a:cubicBezTo>
                      <a:pt x="102328" y="1"/>
                      <a:pt x="99708" y="243"/>
                      <a:pt x="97073" y="748"/>
                    </a:cubicBezTo>
                    <a:lnTo>
                      <a:pt x="35167" y="12444"/>
                    </a:lnTo>
                    <a:cubicBezTo>
                      <a:pt x="24319" y="14541"/>
                      <a:pt x="14680" y="20671"/>
                      <a:pt x="8591" y="29745"/>
                    </a:cubicBezTo>
                    <a:cubicBezTo>
                      <a:pt x="2299" y="39020"/>
                      <a:pt x="0" y="50030"/>
                      <a:pt x="2138" y="60879"/>
                    </a:cubicBezTo>
                    <a:lnTo>
                      <a:pt x="10163" y="103910"/>
                    </a:lnTo>
                    <a:cubicBezTo>
                      <a:pt x="13995" y="123470"/>
                      <a:pt x="31134" y="137625"/>
                      <a:pt x="51057" y="137625"/>
                    </a:cubicBezTo>
                    <a:cubicBezTo>
                      <a:pt x="53517" y="137625"/>
                      <a:pt x="56139" y="137464"/>
                      <a:pt x="58760" y="136939"/>
                    </a:cubicBezTo>
                    <a:lnTo>
                      <a:pt x="120665" y="125244"/>
                    </a:lnTo>
                    <a:cubicBezTo>
                      <a:pt x="131675" y="123147"/>
                      <a:pt x="141112" y="117017"/>
                      <a:pt x="147242" y="107741"/>
                    </a:cubicBezTo>
                    <a:cubicBezTo>
                      <a:pt x="153533" y="98667"/>
                      <a:pt x="155792" y="87657"/>
                      <a:pt x="153735" y="76607"/>
                    </a:cubicBezTo>
                    <a:lnTo>
                      <a:pt x="145669" y="33778"/>
                    </a:lnTo>
                    <a:cubicBezTo>
                      <a:pt x="141961" y="14131"/>
                      <a:pt x="124602" y="1"/>
                      <a:pt x="10490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8" name="Google Shape;1208;p32"/>
            <p:cNvGrpSpPr/>
            <p:nvPr/>
          </p:nvGrpSpPr>
          <p:grpSpPr>
            <a:xfrm>
              <a:off x="-2920087" y="2851779"/>
              <a:ext cx="840060" cy="575429"/>
              <a:chOff x="12555593" y="-172372"/>
              <a:chExt cx="1205597" cy="825936"/>
            </a:xfrm>
          </p:grpSpPr>
          <p:sp>
            <p:nvSpPr>
              <p:cNvPr id="1209" name="Google Shape;1209;p32"/>
              <p:cNvSpPr/>
              <p:nvPr/>
            </p:nvSpPr>
            <p:spPr>
              <a:xfrm>
                <a:off x="12634134" y="194104"/>
                <a:ext cx="147236" cy="124289"/>
              </a:xfrm>
              <a:custGeom>
                <a:rect b="b" l="l" r="r" t="t"/>
                <a:pathLst>
                  <a:path extrusionOk="0" h="136958" w="162244">
                    <a:moveTo>
                      <a:pt x="114857" y="13026"/>
                    </a:moveTo>
                    <a:cubicBezTo>
                      <a:pt x="129537" y="13026"/>
                      <a:pt x="141636" y="24036"/>
                      <a:pt x="143168" y="38514"/>
                    </a:cubicBezTo>
                    <a:lnTo>
                      <a:pt x="147927" y="84852"/>
                    </a:lnTo>
                    <a:cubicBezTo>
                      <a:pt x="148774" y="92394"/>
                      <a:pt x="146516" y="99895"/>
                      <a:pt x="141797" y="105662"/>
                    </a:cubicBezTo>
                    <a:cubicBezTo>
                      <a:pt x="137079" y="111631"/>
                      <a:pt x="130263" y="115301"/>
                      <a:pt x="122721" y="116148"/>
                    </a:cubicBezTo>
                    <a:lnTo>
                      <a:pt x="50169" y="123689"/>
                    </a:lnTo>
                    <a:cubicBezTo>
                      <a:pt x="49181" y="123787"/>
                      <a:pt x="48201" y="123834"/>
                      <a:pt x="47233" y="123834"/>
                    </a:cubicBezTo>
                    <a:cubicBezTo>
                      <a:pt x="32594" y="123834"/>
                      <a:pt x="20511" y="112923"/>
                      <a:pt x="19035" y="98322"/>
                    </a:cubicBezTo>
                    <a:lnTo>
                      <a:pt x="14156" y="51984"/>
                    </a:lnTo>
                    <a:cubicBezTo>
                      <a:pt x="13430" y="44483"/>
                      <a:pt x="15527" y="37103"/>
                      <a:pt x="20286" y="31174"/>
                    </a:cubicBezTo>
                    <a:cubicBezTo>
                      <a:pt x="25165" y="25246"/>
                      <a:pt x="31981" y="21576"/>
                      <a:pt x="39482" y="20850"/>
                    </a:cubicBezTo>
                    <a:lnTo>
                      <a:pt x="111873" y="13187"/>
                    </a:lnTo>
                    <a:cubicBezTo>
                      <a:pt x="112922" y="13026"/>
                      <a:pt x="113970" y="13026"/>
                      <a:pt x="114857" y="13026"/>
                    </a:cubicBezTo>
                    <a:close/>
                    <a:moveTo>
                      <a:pt x="114998" y="0"/>
                    </a:moveTo>
                    <a:cubicBezTo>
                      <a:pt x="113513" y="0"/>
                      <a:pt x="112013" y="80"/>
                      <a:pt x="110502" y="242"/>
                    </a:cubicBezTo>
                    <a:lnTo>
                      <a:pt x="38111" y="7743"/>
                    </a:lnTo>
                    <a:cubicBezTo>
                      <a:pt x="27101" y="8993"/>
                      <a:pt x="17140" y="14236"/>
                      <a:pt x="10123" y="22947"/>
                    </a:cubicBezTo>
                    <a:cubicBezTo>
                      <a:pt x="3146" y="31537"/>
                      <a:pt x="0" y="42386"/>
                      <a:pt x="1049" y="53396"/>
                    </a:cubicBezTo>
                    <a:lnTo>
                      <a:pt x="5928" y="99734"/>
                    </a:lnTo>
                    <a:cubicBezTo>
                      <a:pt x="8227" y="120906"/>
                      <a:pt x="25851" y="136957"/>
                      <a:pt x="47225" y="136957"/>
                    </a:cubicBezTo>
                    <a:cubicBezTo>
                      <a:pt x="48597" y="136957"/>
                      <a:pt x="50210" y="136796"/>
                      <a:pt x="51581" y="136796"/>
                    </a:cubicBezTo>
                    <a:lnTo>
                      <a:pt x="124133" y="129093"/>
                    </a:lnTo>
                    <a:cubicBezTo>
                      <a:pt x="135143" y="128045"/>
                      <a:pt x="144983" y="122641"/>
                      <a:pt x="151960" y="113889"/>
                    </a:cubicBezTo>
                    <a:cubicBezTo>
                      <a:pt x="158937" y="105339"/>
                      <a:pt x="162244" y="94491"/>
                      <a:pt x="161034" y="83481"/>
                    </a:cubicBezTo>
                    <a:lnTo>
                      <a:pt x="156114" y="37143"/>
                    </a:lnTo>
                    <a:cubicBezTo>
                      <a:pt x="154042" y="15898"/>
                      <a:pt x="136032" y="0"/>
                      <a:pt x="11499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32"/>
              <p:cNvSpPr/>
              <p:nvPr/>
            </p:nvSpPr>
            <p:spPr>
              <a:xfrm>
                <a:off x="12672672" y="372522"/>
                <a:ext cx="52520" cy="106749"/>
              </a:xfrm>
              <a:custGeom>
                <a:rect b="b" l="l" r="r" t="t"/>
                <a:pathLst>
                  <a:path extrusionOk="0" h="117630" w="57873">
                    <a:moveTo>
                      <a:pt x="27154" y="5465"/>
                    </a:moveTo>
                    <a:cubicBezTo>
                      <a:pt x="38439" y="5465"/>
                      <a:pt x="44535" y="12717"/>
                      <a:pt x="46177" y="29360"/>
                    </a:cubicBezTo>
                    <a:lnTo>
                      <a:pt x="51057" y="84449"/>
                    </a:lnTo>
                    <a:cubicBezTo>
                      <a:pt x="52832" y="102638"/>
                      <a:pt x="46702" y="110865"/>
                      <a:pt x="33917" y="112075"/>
                    </a:cubicBezTo>
                    <a:cubicBezTo>
                      <a:pt x="33041" y="112157"/>
                      <a:pt x="32190" y="112198"/>
                      <a:pt x="31367" y="112198"/>
                    </a:cubicBezTo>
                    <a:cubicBezTo>
                      <a:pt x="20063" y="112198"/>
                      <a:pt x="13727" y="104433"/>
                      <a:pt x="12261" y="88119"/>
                    </a:cubicBezTo>
                    <a:lnTo>
                      <a:pt x="7179" y="32868"/>
                    </a:lnTo>
                    <a:cubicBezTo>
                      <a:pt x="5606" y="15567"/>
                      <a:pt x="11010" y="6816"/>
                      <a:pt x="24319" y="5606"/>
                    </a:cubicBezTo>
                    <a:cubicBezTo>
                      <a:pt x="25298" y="5512"/>
                      <a:pt x="26243" y="5465"/>
                      <a:pt x="27154" y="5465"/>
                    </a:cubicBezTo>
                    <a:close/>
                    <a:moveTo>
                      <a:pt x="27141" y="0"/>
                    </a:moveTo>
                    <a:cubicBezTo>
                      <a:pt x="26061" y="0"/>
                      <a:pt x="24946" y="54"/>
                      <a:pt x="23795" y="161"/>
                    </a:cubicBezTo>
                    <a:cubicBezTo>
                      <a:pt x="7340" y="1573"/>
                      <a:pt x="1" y="13268"/>
                      <a:pt x="1735" y="33393"/>
                    </a:cubicBezTo>
                    <a:lnTo>
                      <a:pt x="6816" y="88482"/>
                    </a:lnTo>
                    <a:cubicBezTo>
                      <a:pt x="7905" y="101589"/>
                      <a:pt x="11898" y="108768"/>
                      <a:pt x="17302" y="112962"/>
                    </a:cubicBezTo>
                    <a:cubicBezTo>
                      <a:pt x="21587" y="116522"/>
                      <a:pt x="26599" y="117630"/>
                      <a:pt x="31325" y="117630"/>
                    </a:cubicBezTo>
                    <a:cubicBezTo>
                      <a:pt x="32382" y="117630"/>
                      <a:pt x="33425" y="117575"/>
                      <a:pt x="34442" y="117479"/>
                    </a:cubicBezTo>
                    <a:cubicBezTo>
                      <a:pt x="40209" y="116995"/>
                      <a:pt x="46339" y="115059"/>
                      <a:pt x="50896" y="109978"/>
                    </a:cubicBezTo>
                    <a:cubicBezTo>
                      <a:pt x="55251" y="104896"/>
                      <a:pt x="57873" y="97032"/>
                      <a:pt x="56663" y="83925"/>
                    </a:cubicBezTo>
                    <a:lnTo>
                      <a:pt x="51743" y="28835"/>
                    </a:lnTo>
                    <a:cubicBezTo>
                      <a:pt x="49977" y="9938"/>
                      <a:pt x="41842" y="0"/>
                      <a:pt x="271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32"/>
              <p:cNvSpPr/>
              <p:nvPr/>
            </p:nvSpPr>
            <p:spPr>
              <a:xfrm>
                <a:off x="12728888" y="367465"/>
                <a:ext cx="52666" cy="106609"/>
              </a:xfrm>
              <a:custGeom>
                <a:rect b="b" l="l" r="r" t="t"/>
                <a:pathLst>
                  <a:path extrusionOk="0" h="117476" w="58034">
                    <a:moveTo>
                      <a:pt x="26698" y="5270"/>
                    </a:moveTo>
                    <a:cubicBezTo>
                      <a:pt x="38280" y="5270"/>
                      <a:pt x="44627" y="12496"/>
                      <a:pt x="46137" y="29327"/>
                    </a:cubicBezTo>
                    <a:lnTo>
                      <a:pt x="51218" y="84417"/>
                    </a:lnTo>
                    <a:cubicBezTo>
                      <a:pt x="52751" y="102605"/>
                      <a:pt x="46822" y="110832"/>
                      <a:pt x="34078" y="112042"/>
                    </a:cubicBezTo>
                    <a:cubicBezTo>
                      <a:pt x="33279" y="112106"/>
                      <a:pt x="32502" y="112138"/>
                      <a:pt x="31747" y="112138"/>
                    </a:cubicBezTo>
                    <a:cubicBezTo>
                      <a:pt x="20117" y="112138"/>
                      <a:pt x="13697" y="104512"/>
                      <a:pt x="12220" y="87925"/>
                    </a:cubicBezTo>
                    <a:lnTo>
                      <a:pt x="7138" y="32836"/>
                    </a:lnTo>
                    <a:cubicBezTo>
                      <a:pt x="5565" y="15373"/>
                      <a:pt x="11131" y="6622"/>
                      <a:pt x="24238" y="5371"/>
                    </a:cubicBezTo>
                    <a:cubicBezTo>
                      <a:pt x="25083" y="5304"/>
                      <a:pt x="25903" y="5270"/>
                      <a:pt x="26698" y="5270"/>
                    </a:cubicBezTo>
                    <a:close/>
                    <a:moveTo>
                      <a:pt x="27293" y="1"/>
                    </a:moveTo>
                    <a:cubicBezTo>
                      <a:pt x="26203" y="1"/>
                      <a:pt x="25077" y="57"/>
                      <a:pt x="23915" y="169"/>
                    </a:cubicBezTo>
                    <a:cubicBezTo>
                      <a:pt x="7300" y="1540"/>
                      <a:pt x="0" y="13276"/>
                      <a:pt x="1734" y="33360"/>
                    </a:cubicBezTo>
                    <a:lnTo>
                      <a:pt x="6775" y="88449"/>
                    </a:lnTo>
                    <a:cubicBezTo>
                      <a:pt x="7985" y="101556"/>
                      <a:pt x="12058" y="108735"/>
                      <a:pt x="17301" y="112929"/>
                    </a:cubicBezTo>
                    <a:cubicBezTo>
                      <a:pt x="21498" y="116476"/>
                      <a:pt x="26536" y="117476"/>
                      <a:pt x="31269" y="117476"/>
                    </a:cubicBezTo>
                    <a:cubicBezTo>
                      <a:pt x="32403" y="117476"/>
                      <a:pt x="33519" y="117419"/>
                      <a:pt x="34602" y="117325"/>
                    </a:cubicBezTo>
                    <a:cubicBezTo>
                      <a:pt x="40329" y="116760"/>
                      <a:pt x="46500" y="115026"/>
                      <a:pt x="50855" y="109945"/>
                    </a:cubicBezTo>
                    <a:cubicBezTo>
                      <a:pt x="55372" y="104702"/>
                      <a:pt x="58034" y="97040"/>
                      <a:pt x="56783" y="83892"/>
                    </a:cubicBezTo>
                    <a:lnTo>
                      <a:pt x="51702" y="28843"/>
                    </a:lnTo>
                    <a:cubicBezTo>
                      <a:pt x="50089" y="9972"/>
                      <a:pt x="41844" y="1"/>
                      <a:pt x="272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32"/>
              <p:cNvSpPr/>
              <p:nvPr/>
            </p:nvSpPr>
            <p:spPr>
              <a:xfrm>
                <a:off x="12785177" y="362234"/>
                <a:ext cx="52556" cy="106732"/>
              </a:xfrm>
              <a:custGeom>
                <a:rect b="b" l="l" r="r" t="t"/>
                <a:pathLst>
                  <a:path extrusionOk="0" h="117611" w="57913">
                    <a:moveTo>
                      <a:pt x="27108" y="5432"/>
                    </a:moveTo>
                    <a:cubicBezTo>
                      <a:pt x="38423" y="5432"/>
                      <a:pt x="44533" y="12808"/>
                      <a:pt x="46177" y="29324"/>
                    </a:cubicBezTo>
                    <a:lnTo>
                      <a:pt x="51258" y="84615"/>
                    </a:lnTo>
                    <a:cubicBezTo>
                      <a:pt x="52831" y="102602"/>
                      <a:pt x="46701" y="110990"/>
                      <a:pt x="34119" y="112039"/>
                    </a:cubicBezTo>
                    <a:cubicBezTo>
                      <a:pt x="33189" y="112127"/>
                      <a:pt x="32289" y="112172"/>
                      <a:pt x="31419" y="112172"/>
                    </a:cubicBezTo>
                    <a:cubicBezTo>
                      <a:pt x="19990" y="112172"/>
                      <a:pt x="13722" y="104498"/>
                      <a:pt x="12260" y="88083"/>
                    </a:cubicBezTo>
                    <a:lnTo>
                      <a:pt x="7179" y="32994"/>
                    </a:lnTo>
                    <a:cubicBezTo>
                      <a:pt x="5606" y="15531"/>
                      <a:pt x="11010" y="6780"/>
                      <a:pt x="24319" y="5570"/>
                    </a:cubicBezTo>
                    <a:cubicBezTo>
                      <a:pt x="25281" y="5478"/>
                      <a:pt x="26211" y="5432"/>
                      <a:pt x="27108" y="5432"/>
                    </a:cubicBezTo>
                    <a:close/>
                    <a:moveTo>
                      <a:pt x="26766" y="1"/>
                    </a:moveTo>
                    <a:cubicBezTo>
                      <a:pt x="25803" y="1"/>
                      <a:pt x="24813" y="42"/>
                      <a:pt x="23794" y="126"/>
                    </a:cubicBezTo>
                    <a:cubicBezTo>
                      <a:pt x="7340" y="1698"/>
                      <a:pt x="0" y="13434"/>
                      <a:pt x="1734" y="33357"/>
                    </a:cubicBezTo>
                    <a:lnTo>
                      <a:pt x="6856" y="88608"/>
                    </a:lnTo>
                    <a:cubicBezTo>
                      <a:pt x="7864" y="101715"/>
                      <a:pt x="11897" y="108893"/>
                      <a:pt x="17342" y="113087"/>
                    </a:cubicBezTo>
                    <a:cubicBezTo>
                      <a:pt x="21562" y="116490"/>
                      <a:pt x="26526" y="117610"/>
                      <a:pt x="31222" y="117610"/>
                    </a:cubicBezTo>
                    <a:cubicBezTo>
                      <a:pt x="32314" y="117610"/>
                      <a:pt x="33391" y="117550"/>
                      <a:pt x="34441" y="117443"/>
                    </a:cubicBezTo>
                    <a:cubicBezTo>
                      <a:pt x="40208" y="116959"/>
                      <a:pt x="46338" y="115185"/>
                      <a:pt x="50896" y="109942"/>
                    </a:cubicBezTo>
                    <a:cubicBezTo>
                      <a:pt x="55251" y="104901"/>
                      <a:pt x="57913" y="97198"/>
                      <a:pt x="56663" y="84091"/>
                    </a:cubicBezTo>
                    <a:lnTo>
                      <a:pt x="51783" y="28800"/>
                    </a:lnTo>
                    <a:cubicBezTo>
                      <a:pt x="49964" y="9935"/>
                      <a:pt x="41670" y="1"/>
                      <a:pt x="2676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32"/>
              <p:cNvSpPr/>
              <p:nvPr/>
            </p:nvSpPr>
            <p:spPr>
              <a:xfrm>
                <a:off x="12841356" y="357146"/>
                <a:ext cx="52666" cy="106753"/>
              </a:xfrm>
              <a:custGeom>
                <a:rect b="b" l="l" r="r" t="t"/>
                <a:pathLst>
                  <a:path extrusionOk="0" h="117634" w="58034">
                    <a:moveTo>
                      <a:pt x="27253" y="5438"/>
                    </a:moveTo>
                    <a:cubicBezTo>
                      <a:pt x="38438" y="5438"/>
                      <a:pt x="44682" y="12654"/>
                      <a:pt x="46177" y="29366"/>
                    </a:cubicBezTo>
                    <a:lnTo>
                      <a:pt x="51218" y="84455"/>
                    </a:lnTo>
                    <a:cubicBezTo>
                      <a:pt x="52832" y="102603"/>
                      <a:pt x="46863" y="110830"/>
                      <a:pt x="34078" y="112040"/>
                    </a:cubicBezTo>
                    <a:cubicBezTo>
                      <a:pt x="33166" y="112127"/>
                      <a:pt x="32283" y="112171"/>
                      <a:pt x="31429" y="112171"/>
                    </a:cubicBezTo>
                    <a:cubicBezTo>
                      <a:pt x="20005" y="112171"/>
                      <a:pt x="13724" y="104369"/>
                      <a:pt x="12260" y="88085"/>
                    </a:cubicBezTo>
                    <a:lnTo>
                      <a:pt x="7179" y="32834"/>
                    </a:lnTo>
                    <a:cubicBezTo>
                      <a:pt x="5606" y="15533"/>
                      <a:pt x="11212" y="6781"/>
                      <a:pt x="24520" y="5571"/>
                    </a:cubicBezTo>
                    <a:cubicBezTo>
                      <a:pt x="25462" y="5483"/>
                      <a:pt x="26373" y="5438"/>
                      <a:pt x="27253" y="5438"/>
                    </a:cubicBezTo>
                    <a:close/>
                    <a:moveTo>
                      <a:pt x="27286" y="1"/>
                    </a:moveTo>
                    <a:cubicBezTo>
                      <a:pt x="26210" y="1"/>
                      <a:pt x="25100" y="56"/>
                      <a:pt x="23956" y="167"/>
                    </a:cubicBezTo>
                    <a:cubicBezTo>
                      <a:pt x="7340" y="1740"/>
                      <a:pt x="0" y="13436"/>
                      <a:pt x="1936" y="33358"/>
                    </a:cubicBezTo>
                    <a:lnTo>
                      <a:pt x="6816" y="88609"/>
                    </a:lnTo>
                    <a:cubicBezTo>
                      <a:pt x="8066" y="101555"/>
                      <a:pt x="12059" y="108733"/>
                      <a:pt x="17302" y="113089"/>
                    </a:cubicBezTo>
                    <a:cubicBezTo>
                      <a:pt x="21597" y="116525"/>
                      <a:pt x="26731" y="117633"/>
                      <a:pt x="31530" y="117633"/>
                    </a:cubicBezTo>
                    <a:cubicBezTo>
                      <a:pt x="32588" y="117633"/>
                      <a:pt x="33630" y="117579"/>
                      <a:pt x="34643" y="117485"/>
                    </a:cubicBezTo>
                    <a:cubicBezTo>
                      <a:pt x="40410" y="116920"/>
                      <a:pt x="46500" y="115186"/>
                      <a:pt x="50896" y="109943"/>
                    </a:cubicBezTo>
                    <a:cubicBezTo>
                      <a:pt x="55413" y="104862"/>
                      <a:pt x="58034" y="97038"/>
                      <a:pt x="56824" y="84092"/>
                    </a:cubicBezTo>
                    <a:lnTo>
                      <a:pt x="51743" y="28841"/>
                    </a:lnTo>
                    <a:cubicBezTo>
                      <a:pt x="50128" y="10103"/>
                      <a:pt x="41835" y="1"/>
                      <a:pt x="2728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32"/>
              <p:cNvSpPr/>
              <p:nvPr/>
            </p:nvSpPr>
            <p:spPr>
              <a:xfrm>
                <a:off x="12930840" y="349026"/>
                <a:ext cx="52556" cy="106639"/>
              </a:xfrm>
              <a:custGeom>
                <a:rect b="b" l="l" r="r" t="t"/>
                <a:pathLst>
                  <a:path extrusionOk="0" h="117509" w="57913">
                    <a:moveTo>
                      <a:pt x="27093" y="5473"/>
                    </a:moveTo>
                    <a:cubicBezTo>
                      <a:pt x="38443" y="5473"/>
                      <a:pt x="44719" y="12688"/>
                      <a:pt x="46177" y="29400"/>
                    </a:cubicBezTo>
                    <a:lnTo>
                      <a:pt x="51258" y="84489"/>
                    </a:lnTo>
                    <a:cubicBezTo>
                      <a:pt x="52831" y="102637"/>
                      <a:pt x="46701" y="110865"/>
                      <a:pt x="34118" y="112074"/>
                    </a:cubicBezTo>
                    <a:cubicBezTo>
                      <a:pt x="33317" y="112138"/>
                      <a:pt x="32537" y="112171"/>
                      <a:pt x="31780" y="112171"/>
                    </a:cubicBezTo>
                    <a:cubicBezTo>
                      <a:pt x="20117" y="112171"/>
                      <a:pt x="13699" y="104545"/>
                      <a:pt x="12260" y="87958"/>
                    </a:cubicBezTo>
                    <a:lnTo>
                      <a:pt x="7179" y="32868"/>
                    </a:lnTo>
                    <a:cubicBezTo>
                      <a:pt x="5606" y="15406"/>
                      <a:pt x="11212" y="6654"/>
                      <a:pt x="24318" y="5606"/>
                    </a:cubicBezTo>
                    <a:cubicBezTo>
                      <a:pt x="25275" y="5517"/>
                      <a:pt x="26200" y="5473"/>
                      <a:pt x="27093" y="5473"/>
                    </a:cubicBezTo>
                    <a:close/>
                    <a:moveTo>
                      <a:pt x="27122" y="0"/>
                    </a:moveTo>
                    <a:cubicBezTo>
                      <a:pt x="26048" y="0"/>
                      <a:pt x="24938" y="54"/>
                      <a:pt x="23794" y="161"/>
                    </a:cubicBezTo>
                    <a:cubicBezTo>
                      <a:pt x="7340" y="1573"/>
                      <a:pt x="0" y="13308"/>
                      <a:pt x="1775" y="33392"/>
                    </a:cubicBezTo>
                    <a:lnTo>
                      <a:pt x="6816" y="88482"/>
                    </a:lnTo>
                    <a:cubicBezTo>
                      <a:pt x="8066" y="101589"/>
                      <a:pt x="12058" y="108767"/>
                      <a:pt x="17342" y="112962"/>
                    </a:cubicBezTo>
                    <a:cubicBezTo>
                      <a:pt x="21539" y="116508"/>
                      <a:pt x="26576" y="117508"/>
                      <a:pt x="31310" y="117508"/>
                    </a:cubicBezTo>
                    <a:cubicBezTo>
                      <a:pt x="32443" y="117508"/>
                      <a:pt x="33560" y="117451"/>
                      <a:pt x="34643" y="117358"/>
                    </a:cubicBezTo>
                    <a:cubicBezTo>
                      <a:pt x="40248" y="116995"/>
                      <a:pt x="46338" y="115059"/>
                      <a:pt x="50895" y="109977"/>
                    </a:cubicBezTo>
                    <a:cubicBezTo>
                      <a:pt x="55291" y="104735"/>
                      <a:pt x="57913" y="97032"/>
                      <a:pt x="56824" y="83925"/>
                    </a:cubicBezTo>
                    <a:lnTo>
                      <a:pt x="51783" y="28875"/>
                    </a:lnTo>
                    <a:cubicBezTo>
                      <a:pt x="49979" y="9974"/>
                      <a:pt x="41802" y="0"/>
                      <a:pt x="271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32"/>
              <p:cNvSpPr/>
              <p:nvPr/>
            </p:nvSpPr>
            <p:spPr>
              <a:xfrm>
                <a:off x="12987019" y="343825"/>
                <a:ext cx="52666" cy="106731"/>
              </a:xfrm>
              <a:custGeom>
                <a:rect b="b" l="l" r="r" t="t"/>
                <a:pathLst>
                  <a:path extrusionOk="0" h="117610" w="58034">
                    <a:moveTo>
                      <a:pt x="27239" y="5431"/>
                    </a:moveTo>
                    <a:cubicBezTo>
                      <a:pt x="38451" y="5431"/>
                      <a:pt x="44732" y="12810"/>
                      <a:pt x="46338" y="29364"/>
                    </a:cubicBezTo>
                    <a:lnTo>
                      <a:pt x="51258" y="84574"/>
                    </a:lnTo>
                    <a:cubicBezTo>
                      <a:pt x="52993" y="102601"/>
                      <a:pt x="46903" y="110990"/>
                      <a:pt x="34078" y="112038"/>
                    </a:cubicBezTo>
                    <a:cubicBezTo>
                      <a:pt x="33151" y="112127"/>
                      <a:pt x="32254" y="112171"/>
                      <a:pt x="31386" y="112171"/>
                    </a:cubicBezTo>
                    <a:cubicBezTo>
                      <a:pt x="19984" y="112171"/>
                      <a:pt x="13682" y="104498"/>
                      <a:pt x="12220" y="88083"/>
                    </a:cubicBezTo>
                    <a:lnTo>
                      <a:pt x="7340" y="33034"/>
                    </a:lnTo>
                    <a:cubicBezTo>
                      <a:pt x="5767" y="15531"/>
                      <a:pt x="11212" y="6779"/>
                      <a:pt x="24480" y="5570"/>
                    </a:cubicBezTo>
                    <a:cubicBezTo>
                      <a:pt x="25431" y="5478"/>
                      <a:pt x="26350" y="5431"/>
                      <a:pt x="27239" y="5431"/>
                    </a:cubicBezTo>
                    <a:close/>
                    <a:moveTo>
                      <a:pt x="26902" y="0"/>
                    </a:moveTo>
                    <a:cubicBezTo>
                      <a:pt x="25946" y="0"/>
                      <a:pt x="24964" y="42"/>
                      <a:pt x="23956" y="125"/>
                    </a:cubicBezTo>
                    <a:cubicBezTo>
                      <a:pt x="7340" y="1698"/>
                      <a:pt x="0" y="13434"/>
                      <a:pt x="1936" y="33518"/>
                    </a:cubicBezTo>
                    <a:lnTo>
                      <a:pt x="6816" y="88607"/>
                    </a:lnTo>
                    <a:cubicBezTo>
                      <a:pt x="8066" y="101714"/>
                      <a:pt x="12059" y="108893"/>
                      <a:pt x="17342" y="113087"/>
                    </a:cubicBezTo>
                    <a:cubicBezTo>
                      <a:pt x="21726" y="116490"/>
                      <a:pt x="26694" y="117610"/>
                      <a:pt x="31407" y="117610"/>
                    </a:cubicBezTo>
                    <a:cubicBezTo>
                      <a:pt x="32503" y="117610"/>
                      <a:pt x="33585" y="117549"/>
                      <a:pt x="34643" y="117442"/>
                    </a:cubicBezTo>
                    <a:cubicBezTo>
                      <a:pt x="40410" y="116959"/>
                      <a:pt x="46500" y="115184"/>
                      <a:pt x="50896" y="110103"/>
                    </a:cubicBezTo>
                    <a:cubicBezTo>
                      <a:pt x="55453" y="104900"/>
                      <a:pt x="58034" y="97197"/>
                      <a:pt x="56824" y="84090"/>
                    </a:cubicBezTo>
                    <a:lnTo>
                      <a:pt x="51783" y="28799"/>
                    </a:lnTo>
                    <a:cubicBezTo>
                      <a:pt x="50116" y="9934"/>
                      <a:pt x="41689" y="0"/>
                      <a:pt x="2690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32"/>
              <p:cNvSpPr/>
              <p:nvPr/>
            </p:nvSpPr>
            <p:spPr>
              <a:xfrm>
                <a:off x="13043381" y="338743"/>
                <a:ext cx="52483" cy="106746"/>
              </a:xfrm>
              <a:custGeom>
                <a:rect b="b" l="l" r="r" t="t"/>
                <a:pathLst>
                  <a:path extrusionOk="0" h="117626" w="57832">
                    <a:moveTo>
                      <a:pt x="26996" y="5434"/>
                    </a:moveTo>
                    <a:cubicBezTo>
                      <a:pt x="38382" y="5434"/>
                      <a:pt x="44676" y="12806"/>
                      <a:pt x="46136" y="29358"/>
                    </a:cubicBezTo>
                    <a:lnTo>
                      <a:pt x="51178" y="84609"/>
                    </a:lnTo>
                    <a:cubicBezTo>
                      <a:pt x="52750" y="102596"/>
                      <a:pt x="46661" y="110823"/>
                      <a:pt x="34038" y="112033"/>
                    </a:cubicBezTo>
                    <a:cubicBezTo>
                      <a:pt x="33125" y="112120"/>
                      <a:pt x="32242" y="112163"/>
                      <a:pt x="31388" y="112163"/>
                    </a:cubicBezTo>
                    <a:cubicBezTo>
                      <a:pt x="19964" y="112163"/>
                      <a:pt x="13683" y="104365"/>
                      <a:pt x="12220" y="88117"/>
                    </a:cubicBezTo>
                    <a:lnTo>
                      <a:pt x="7138" y="32867"/>
                    </a:lnTo>
                    <a:cubicBezTo>
                      <a:pt x="5565" y="15525"/>
                      <a:pt x="11171" y="6774"/>
                      <a:pt x="24278" y="5564"/>
                    </a:cubicBezTo>
                    <a:cubicBezTo>
                      <a:pt x="25214" y="5477"/>
                      <a:pt x="26120" y="5434"/>
                      <a:pt x="26996" y="5434"/>
                    </a:cubicBezTo>
                    <a:close/>
                    <a:moveTo>
                      <a:pt x="27052" y="1"/>
                    </a:moveTo>
                    <a:cubicBezTo>
                      <a:pt x="25987" y="1"/>
                      <a:pt x="24887" y="53"/>
                      <a:pt x="23754" y="160"/>
                    </a:cubicBezTo>
                    <a:cubicBezTo>
                      <a:pt x="7300" y="1733"/>
                      <a:pt x="0" y="13428"/>
                      <a:pt x="1694" y="33351"/>
                    </a:cubicBezTo>
                    <a:lnTo>
                      <a:pt x="6775" y="88601"/>
                    </a:lnTo>
                    <a:cubicBezTo>
                      <a:pt x="7985" y="101547"/>
                      <a:pt x="11857" y="108726"/>
                      <a:pt x="17261" y="113081"/>
                    </a:cubicBezTo>
                    <a:cubicBezTo>
                      <a:pt x="21589" y="116517"/>
                      <a:pt x="26703" y="117626"/>
                      <a:pt x="31404" y="117626"/>
                    </a:cubicBezTo>
                    <a:cubicBezTo>
                      <a:pt x="32440" y="117626"/>
                      <a:pt x="33457" y="117572"/>
                      <a:pt x="34441" y="117477"/>
                    </a:cubicBezTo>
                    <a:cubicBezTo>
                      <a:pt x="40168" y="116953"/>
                      <a:pt x="46298" y="115178"/>
                      <a:pt x="50855" y="109976"/>
                    </a:cubicBezTo>
                    <a:cubicBezTo>
                      <a:pt x="55251" y="104894"/>
                      <a:pt x="57832" y="97030"/>
                      <a:pt x="56783" y="84085"/>
                    </a:cubicBezTo>
                    <a:lnTo>
                      <a:pt x="51742" y="28834"/>
                    </a:lnTo>
                    <a:cubicBezTo>
                      <a:pt x="49937" y="10069"/>
                      <a:pt x="41751" y="1"/>
                      <a:pt x="2705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32"/>
              <p:cNvSpPr/>
              <p:nvPr/>
            </p:nvSpPr>
            <p:spPr>
              <a:xfrm>
                <a:off x="13099522" y="333656"/>
                <a:ext cx="52667" cy="106749"/>
              </a:xfrm>
              <a:custGeom>
                <a:rect b="b" l="l" r="r" t="t"/>
                <a:pathLst>
                  <a:path extrusionOk="0" h="117630" w="58035">
                    <a:moveTo>
                      <a:pt x="27222" y="5431"/>
                    </a:moveTo>
                    <a:cubicBezTo>
                      <a:pt x="38445" y="5431"/>
                      <a:pt x="44731" y="12646"/>
                      <a:pt x="46339" y="29358"/>
                    </a:cubicBezTo>
                    <a:lnTo>
                      <a:pt x="51219" y="84448"/>
                    </a:lnTo>
                    <a:cubicBezTo>
                      <a:pt x="52993" y="102636"/>
                      <a:pt x="46863" y="110823"/>
                      <a:pt x="34079" y="112073"/>
                    </a:cubicBezTo>
                    <a:cubicBezTo>
                      <a:pt x="33203" y="112155"/>
                      <a:pt x="32354" y="112196"/>
                      <a:pt x="31531" y="112196"/>
                    </a:cubicBezTo>
                    <a:cubicBezTo>
                      <a:pt x="20192" y="112196"/>
                      <a:pt x="13875" y="104399"/>
                      <a:pt x="12221" y="88118"/>
                    </a:cubicBezTo>
                    <a:lnTo>
                      <a:pt x="7341" y="32827"/>
                    </a:lnTo>
                    <a:cubicBezTo>
                      <a:pt x="5768" y="15525"/>
                      <a:pt x="11212" y="6814"/>
                      <a:pt x="24481" y="5564"/>
                    </a:cubicBezTo>
                    <a:cubicBezTo>
                      <a:pt x="25425" y="5476"/>
                      <a:pt x="26339" y="5431"/>
                      <a:pt x="27222" y="5431"/>
                    </a:cubicBezTo>
                    <a:close/>
                    <a:moveTo>
                      <a:pt x="27255" y="1"/>
                    </a:moveTo>
                    <a:cubicBezTo>
                      <a:pt x="26189" y="1"/>
                      <a:pt x="25090" y="54"/>
                      <a:pt x="23956" y="160"/>
                    </a:cubicBezTo>
                    <a:cubicBezTo>
                      <a:pt x="7542" y="1571"/>
                      <a:pt x="1" y="13428"/>
                      <a:pt x="1896" y="33391"/>
                    </a:cubicBezTo>
                    <a:lnTo>
                      <a:pt x="6816" y="88440"/>
                    </a:lnTo>
                    <a:cubicBezTo>
                      <a:pt x="8026" y="101547"/>
                      <a:pt x="12059" y="108726"/>
                      <a:pt x="17302" y="113122"/>
                    </a:cubicBezTo>
                    <a:cubicBezTo>
                      <a:pt x="21743" y="116543"/>
                      <a:pt x="26747" y="117630"/>
                      <a:pt x="31461" y="117630"/>
                    </a:cubicBezTo>
                    <a:cubicBezTo>
                      <a:pt x="32526" y="117630"/>
                      <a:pt x="33577" y="117574"/>
                      <a:pt x="34603" y="117477"/>
                    </a:cubicBezTo>
                    <a:cubicBezTo>
                      <a:pt x="40370" y="116953"/>
                      <a:pt x="46500" y="115017"/>
                      <a:pt x="51057" y="109976"/>
                    </a:cubicBezTo>
                    <a:cubicBezTo>
                      <a:pt x="55413" y="104895"/>
                      <a:pt x="58034" y="97030"/>
                      <a:pt x="56825" y="83923"/>
                    </a:cubicBezTo>
                    <a:lnTo>
                      <a:pt x="51945" y="28834"/>
                    </a:lnTo>
                    <a:cubicBezTo>
                      <a:pt x="50140" y="10070"/>
                      <a:pt x="41953" y="1"/>
                      <a:pt x="2725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32"/>
              <p:cNvSpPr/>
              <p:nvPr/>
            </p:nvSpPr>
            <p:spPr>
              <a:xfrm>
                <a:off x="13189006" y="325565"/>
                <a:ext cx="52703" cy="106618"/>
              </a:xfrm>
              <a:custGeom>
                <a:rect b="b" l="l" r="r" t="t"/>
                <a:pathLst>
                  <a:path extrusionOk="0" h="117485" w="58075">
                    <a:moveTo>
                      <a:pt x="26790" y="5303"/>
                    </a:moveTo>
                    <a:cubicBezTo>
                      <a:pt x="38364" y="5303"/>
                      <a:pt x="44706" y="12497"/>
                      <a:pt x="46177" y="29360"/>
                    </a:cubicBezTo>
                    <a:lnTo>
                      <a:pt x="51259" y="84450"/>
                    </a:lnTo>
                    <a:cubicBezTo>
                      <a:pt x="52791" y="102638"/>
                      <a:pt x="46702" y="110825"/>
                      <a:pt x="34119" y="111874"/>
                    </a:cubicBezTo>
                    <a:cubicBezTo>
                      <a:pt x="33192" y="111962"/>
                      <a:pt x="32295" y="112007"/>
                      <a:pt x="31427" y="112007"/>
                    </a:cubicBezTo>
                    <a:cubicBezTo>
                      <a:pt x="20025" y="112007"/>
                      <a:pt x="13722" y="104333"/>
                      <a:pt x="12261" y="87918"/>
                    </a:cubicBezTo>
                    <a:lnTo>
                      <a:pt x="7219" y="32829"/>
                    </a:lnTo>
                    <a:cubicBezTo>
                      <a:pt x="5606" y="15366"/>
                      <a:pt x="11212" y="6615"/>
                      <a:pt x="24319" y="5405"/>
                    </a:cubicBezTo>
                    <a:cubicBezTo>
                      <a:pt x="25167" y="5337"/>
                      <a:pt x="25991" y="5303"/>
                      <a:pt x="26790" y="5303"/>
                    </a:cubicBezTo>
                    <a:close/>
                    <a:moveTo>
                      <a:pt x="27306" y="1"/>
                    </a:moveTo>
                    <a:cubicBezTo>
                      <a:pt x="26236" y="1"/>
                      <a:pt x="25133" y="55"/>
                      <a:pt x="23996" y="162"/>
                    </a:cubicBezTo>
                    <a:cubicBezTo>
                      <a:pt x="7381" y="1533"/>
                      <a:pt x="0" y="13269"/>
                      <a:pt x="1735" y="33353"/>
                    </a:cubicBezTo>
                    <a:lnTo>
                      <a:pt x="6816" y="88443"/>
                    </a:lnTo>
                    <a:cubicBezTo>
                      <a:pt x="8066" y="101550"/>
                      <a:pt x="12099" y="108728"/>
                      <a:pt x="17302" y="112922"/>
                    </a:cubicBezTo>
                    <a:cubicBezTo>
                      <a:pt x="21541" y="116450"/>
                      <a:pt x="26534" y="117484"/>
                      <a:pt x="31238" y="117484"/>
                    </a:cubicBezTo>
                    <a:cubicBezTo>
                      <a:pt x="32396" y="117484"/>
                      <a:pt x="33536" y="117422"/>
                      <a:pt x="34643" y="117318"/>
                    </a:cubicBezTo>
                    <a:cubicBezTo>
                      <a:pt x="40410" y="116794"/>
                      <a:pt x="46540" y="115019"/>
                      <a:pt x="50896" y="109978"/>
                    </a:cubicBezTo>
                    <a:cubicBezTo>
                      <a:pt x="55453" y="104736"/>
                      <a:pt x="58074" y="97033"/>
                      <a:pt x="56865" y="83926"/>
                    </a:cubicBezTo>
                    <a:lnTo>
                      <a:pt x="51743" y="28836"/>
                    </a:lnTo>
                    <a:cubicBezTo>
                      <a:pt x="50127" y="9939"/>
                      <a:pt x="41862" y="1"/>
                      <a:pt x="2730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32"/>
              <p:cNvSpPr/>
              <p:nvPr/>
            </p:nvSpPr>
            <p:spPr>
              <a:xfrm>
                <a:off x="13245185" y="320359"/>
                <a:ext cx="52703" cy="106721"/>
              </a:xfrm>
              <a:custGeom>
                <a:rect b="b" l="l" r="r" t="t"/>
                <a:pathLst>
                  <a:path extrusionOk="0" h="117599" w="58075">
                    <a:moveTo>
                      <a:pt x="27199" y="5406"/>
                    </a:moveTo>
                    <a:cubicBezTo>
                      <a:pt x="38424" y="5406"/>
                      <a:pt x="44729" y="12778"/>
                      <a:pt x="46339" y="29330"/>
                    </a:cubicBezTo>
                    <a:lnTo>
                      <a:pt x="51259" y="84581"/>
                    </a:lnTo>
                    <a:cubicBezTo>
                      <a:pt x="52993" y="102608"/>
                      <a:pt x="46863" y="110997"/>
                      <a:pt x="34119" y="112045"/>
                    </a:cubicBezTo>
                    <a:cubicBezTo>
                      <a:pt x="33229" y="112129"/>
                      <a:pt x="32366" y="112170"/>
                      <a:pt x="31530" y="112170"/>
                    </a:cubicBezTo>
                    <a:cubicBezTo>
                      <a:pt x="20213" y="112170"/>
                      <a:pt x="13887" y="104502"/>
                      <a:pt x="12422" y="88090"/>
                    </a:cubicBezTo>
                    <a:lnTo>
                      <a:pt x="7341" y="33000"/>
                    </a:lnTo>
                    <a:cubicBezTo>
                      <a:pt x="5768" y="15498"/>
                      <a:pt x="11172" y="6786"/>
                      <a:pt x="24521" y="5536"/>
                    </a:cubicBezTo>
                    <a:cubicBezTo>
                      <a:pt x="25443" y="5450"/>
                      <a:pt x="26335" y="5406"/>
                      <a:pt x="27199" y="5406"/>
                    </a:cubicBezTo>
                    <a:close/>
                    <a:moveTo>
                      <a:pt x="27003" y="0"/>
                    </a:moveTo>
                    <a:cubicBezTo>
                      <a:pt x="26016" y="0"/>
                      <a:pt x="25001" y="44"/>
                      <a:pt x="23956" y="132"/>
                    </a:cubicBezTo>
                    <a:cubicBezTo>
                      <a:pt x="7341" y="1705"/>
                      <a:pt x="1" y="13400"/>
                      <a:pt x="1936" y="33363"/>
                    </a:cubicBezTo>
                    <a:lnTo>
                      <a:pt x="7018" y="88574"/>
                    </a:lnTo>
                    <a:cubicBezTo>
                      <a:pt x="8066" y="101560"/>
                      <a:pt x="12099" y="108859"/>
                      <a:pt x="17302" y="113054"/>
                    </a:cubicBezTo>
                    <a:cubicBezTo>
                      <a:pt x="21762" y="116490"/>
                      <a:pt x="26791" y="117598"/>
                      <a:pt x="31524" y="117598"/>
                    </a:cubicBezTo>
                    <a:cubicBezTo>
                      <a:pt x="32568" y="117598"/>
                      <a:pt x="33597" y="117544"/>
                      <a:pt x="34603" y="117450"/>
                    </a:cubicBezTo>
                    <a:cubicBezTo>
                      <a:pt x="40370" y="116925"/>
                      <a:pt x="46500" y="115151"/>
                      <a:pt x="51057" y="109948"/>
                    </a:cubicBezTo>
                    <a:cubicBezTo>
                      <a:pt x="55413" y="104867"/>
                      <a:pt x="58075" y="97164"/>
                      <a:pt x="56824" y="84057"/>
                    </a:cubicBezTo>
                    <a:lnTo>
                      <a:pt x="51945" y="28806"/>
                    </a:lnTo>
                    <a:cubicBezTo>
                      <a:pt x="50129" y="9935"/>
                      <a:pt x="41860" y="0"/>
                      <a:pt x="2700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32"/>
              <p:cNvSpPr/>
              <p:nvPr/>
            </p:nvSpPr>
            <p:spPr>
              <a:xfrm>
                <a:off x="13301547" y="315247"/>
                <a:ext cx="52667" cy="106748"/>
              </a:xfrm>
              <a:custGeom>
                <a:rect b="b" l="l" r="r" t="t"/>
                <a:pathLst>
                  <a:path extrusionOk="0" h="117629" w="58035">
                    <a:moveTo>
                      <a:pt x="27041" y="5431"/>
                    </a:moveTo>
                    <a:cubicBezTo>
                      <a:pt x="38399" y="5431"/>
                      <a:pt x="44678" y="12678"/>
                      <a:pt x="46137" y="29358"/>
                    </a:cubicBezTo>
                    <a:lnTo>
                      <a:pt x="51218" y="84447"/>
                    </a:lnTo>
                    <a:cubicBezTo>
                      <a:pt x="52791" y="102636"/>
                      <a:pt x="46823" y="110822"/>
                      <a:pt x="34079" y="112073"/>
                    </a:cubicBezTo>
                    <a:cubicBezTo>
                      <a:pt x="33192" y="112155"/>
                      <a:pt x="32332" y="112196"/>
                      <a:pt x="31500" y="112196"/>
                    </a:cubicBezTo>
                    <a:cubicBezTo>
                      <a:pt x="20026" y="112196"/>
                      <a:pt x="13687" y="104398"/>
                      <a:pt x="12220" y="88117"/>
                    </a:cubicBezTo>
                    <a:lnTo>
                      <a:pt x="7139" y="32866"/>
                    </a:lnTo>
                    <a:cubicBezTo>
                      <a:pt x="5566" y="15525"/>
                      <a:pt x="11172" y="6814"/>
                      <a:pt x="24279" y="5564"/>
                    </a:cubicBezTo>
                    <a:cubicBezTo>
                      <a:pt x="25231" y="5476"/>
                      <a:pt x="26152" y="5431"/>
                      <a:pt x="27041" y="5431"/>
                    </a:cubicBezTo>
                    <a:close/>
                    <a:moveTo>
                      <a:pt x="27193" y="0"/>
                    </a:moveTo>
                    <a:cubicBezTo>
                      <a:pt x="26134" y="0"/>
                      <a:pt x="25041" y="53"/>
                      <a:pt x="23916" y="159"/>
                    </a:cubicBezTo>
                    <a:cubicBezTo>
                      <a:pt x="7300" y="1732"/>
                      <a:pt x="0" y="13468"/>
                      <a:pt x="1735" y="33391"/>
                    </a:cubicBezTo>
                    <a:lnTo>
                      <a:pt x="6776" y="88641"/>
                    </a:lnTo>
                    <a:cubicBezTo>
                      <a:pt x="8026" y="101547"/>
                      <a:pt x="12059" y="108725"/>
                      <a:pt x="17302" y="113121"/>
                    </a:cubicBezTo>
                    <a:cubicBezTo>
                      <a:pt x="21545" y="116542"/>
                      <a:pt x="26647" y="117629"/>
                      <a:pt x="31425" y="117629"/>
                    </a:cubicBezTo>
                    <a:cubicBezTo>
                      <a:pt x="32506" y="117629"/>
                      <a:pt x="33569" y="117573"/>
                      <a:pt x="34603" y="117477"/>
                    </a:cubicBezTo>
                    <a:cubicBezTo>
                      <a:pt x="40370" y="116952"/>
                      <a:pt x="46500" y="115218"/>
                      <a:pt x="50855" y="109976"/>
                    </a:cubicBezTo>
                    <a:cubicBezTo>
                      <a:pt x="55413" y="104894"/>
                      <a:pt x="58034" y="97030"/>
                      <a:pt x="56784" y="84084"/>
                    </a:cubicBezTo>
                    <a:lnTo>
                      <a:pt x="51743" y="28833"/>
                    </a:lnTo>
                    <a:cubicBezTo>
                      <a:pt x="50126" y="10069"/>
                      <a:pt x="41812" y="0"/>
                      <a:pt x="2719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32"/>
              <p:cNvSpPr/>
              <p:nvPr/>
            </p:nvSpPr>
            <p:spPr>
              <a:xfrm>
                <a:off x="13357726" y="310158"/>
                <a:ext cx="52667" cy="106720"/>
              </a:xfrm>
              <a:custGeom>
                <a:rect b="b" l="l" r="r" t="t"/>
                <a:pathLst>
                  <a:path extrusionOk="0" h="117598" w="58035">
                    <a:moveTo>
                      <a:pt x="27283" y="5465"/>
                    </a:moveTo>
                    <a:cubicBezTo>
                      <a:pt x="38595" y="5465"/>
                      <a:pt x="44657" y="12717"/>
                      <a:pt x="46298" y="29360"/>
                    </a:cubicBezTo>
                    <a:lnTo>
                      <a:pt x="51178" y="84449"/>
                    </a:lnTo>
                    <a:cubicBezTo>
                      <a:pt x="52953" y="102638"/>
                      <a:pt x="46823" y="110865"/>
                      <a:pt x="34079" y="112075"/>
                    </a:cubicBezTo>
                    <a:cubicBezTo>
                      <a:pt x="33289" y="112139"/>
                      <a:pt x="32521" y="112171"/>
                      <a:pt x="31774" y="112171"/>
                    </a:cubicBezTo>
                    <a:cubicBezTo>
                      <a:pt x="20278" y="112171"/>
                      <a:pt x="13859" y="104555"/>
                      <a:pt x="12382" y="88119"/>
                    </a:cubicBezTo>
                    <a:lnTo>
                      <a:pt x="7300" y="32869"/>
                    </a:lnTo>
                    <a:cubicBezTo>
                      <a:pt x="5727" y="15567"/>
                      <a:pt x="11131" y="6655"/>
                      <a:pt x="24440" y="5606"/>
                    </a:cubicBezTo>
                    <a:cubicBezTo>
                      <a:pt x="25422" y="5513"/>
                      <a:pt x="26370" y="5465"/>
                      <a:pt x="27283" y="5465"/>
                    </a:cubicBezTo>
                    <a:close/>
                    <a:moveTo>
                      <a:pt x="27254" y="0"/>
                    </a:moveTo>
                    <a:cubicBezTo>
                      <a:pt x="26177" y="0"/>
                      <a:pt x="25064" y="54"/>
                      <a:pt x="23916" y="162"/>
                    </a:cubicBezTo>
                    <a:cubicBezTo>
                      <a:pt x="7462" y="1573"/>
                      <a:pt x="1" y="13309"/>
                      <a:pt x="1896" y="33393"/>
                    </a:cubicBezTo>
                    <a:lnTo>
                      <a:pt x="6978" y="88482"/>
                    </a:lnTo>
                    <a:cubicBezTo>
                      <a:pt x="7986" y="101589"/>
                      <a:pt x="12059" y="108768"/>
                      <a:pt x="17463" y="112962"/>
                    </a:cubicBezTo>
                    <a:cubicBezTo>
                      <a:pt x="21917" y="116662"/>
                      <a:pt x="27127" y="117597"/>
                      <a:pt x="32031" y="117597"/>
                    </a:cubicBezTo>
                    <a:cubicBezTo>
                      <a:pt x="32900" y="117597"/>
                      <a:pt x="33759" y="117568"/>
                      <a:pt x="34603" y="117519"/>
                    </a:cubicBezTo>
                    <a:cubicBezTo>
                      <a:pt x="40370" y="116793"/>
                      <a:pt x="46500" y="115059"/>
                      <a:pt x="51057" y="109978"/>
                    </a:cubicBezTo>
                    <a:cubicBezTo>
                      <a:pt x="55413" y="104735"/>
                      <a:pt x="58034" y="97032"/>
                      <a:pt x="56784" y="83925"/>
                    </a:cubicBezTo>
                    <a:lnTo>
                      <a:pt x="51904" y="28836"/>
                    </a:lnTo>
                    <a:cubicBezTo>
                      <a:pt x="50101" y="9938"/>
                      <a:pt x="41928" y="0"/>
                      <a:pt x="2725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32"/>
              <p:cNvSpPr/>
              <p:nvPr/>
            </p:nvSpPr>
            <p:spPr>
              <a:xfrm>
                <a:off x="13447173" y="301950"/>
                <a:ext cx="52703" cy="106725"/>
              </a:xfrm>
              <a:custGeom>
                <a:rect b="b" l="l" r="r" t="t"/>
                <a:pathLst>
                  <a:path extrusionOk="0" h="117603" w="58075">
                    <a:moveTo>
                      <a:pt x="27199" y="5407"/>
                    </a:moveTo>
                    <a:cubicBezTo>
                      <a:pt x="38423" y="5407"/>
                      <a:pt x="44717" y="12779"/>
                      <a:pt x="46178" y="29331"/>
                    </a:cubicBezTo>
                    <a:lnTo>
                      <a:pt x="51259" y="84582"/>
                    </a:lnTo>
                    <a:cubicBezTo>
                      <a:pt x="52832" y="102609"/>
                      <a:pt x="46904" y="110957"/>
                      <a:pt x="34119" y="112046"/>
                    </a:cubicBezTo>
                    <a:cubicBezTo>
                      <a:pt x="33214" y="112129"/>
                      <a:pt x="32338" y="112171"/>
                      <a:pt x="31489" y="112171"/>
                    </a:cubicBezTo>
                    <a:cubicBezTo>
                      <a:pt x="20048" y="112171"/>
                      <a:pt x="13725" y="104535"/>
                      <a:pt x="12261" y="88090"/>
                    </a:cubicBezTo>
                    <a:lnTo>
                      <a:pt x="7381" y="33001"/>
                    </a:lnTo>
                    <a:cubicBezTo>
                      <a:pt x="5607" y="15498"/>
                      <a:pt x="11212" y="6787"/>
                      <a:pt x="24521" y="5537"/>
                    </a:cubicBezTo>
                    <a:cubicBezTo>
                      <a:pt x="25443" y="5450"/>
                      <a:pt x="26335" y="5407"/>
                      <a:pt x="27199" y="5407"/>
                    </a:cubicBezTo>
                    <a:close/>
                    <a:moveTo>
                      <a:pt x="27009" y="1"/>
                    </a:moveTo>
                    <a:cubicBezTo>
                      <a:pt x="26032" y="1"/>
                      <a:pt x="25028" y="45"/>
                      <a:pt x="23997" y="133"/>
                    </a:cubicBezTo>
                    <a:cubicBezTo>
                      <a:pt x="7381" y="1705"/>
                      <a:pt x="1" y="13401"/>
                      <a:pt x="1977" y="33364"/>
                    </a:cubicBezTo>
                    <a:lnTo>
                      <a:pt x="6857" y="88615"/>
                    </a:lnTo>
                    <a:cubicBezTo>
                      <a:pt x="8067" y="101722"/>
                      <a:pt x="12100" y="108860"/>
                      <a:pt x="17342" y="113094"/>
                    </a:cubicBezTo>
                    <a:cubicBezTo>
                      <a:pt x="21783" y="116515"/>
                      <a:pt x="26760" y="117602"/>
                      <a:pt x="31486" y="117602"/>
                    </a:cubicBezTo>
                    <a:cubicBezTo>
                      <a:pt x="32555" y="117602"/>
                      <a:pt x="33610" y="117547"/>
                      <a:pt x="34644" y="117450"/>
                    </a:cubicBezTo>
                    <a:cubicBezTo>
                      <a:pt x="40411" y="116926"/>
                      <a:pt x="46541" y="115192"/>
                      <a:pt x="50896" y="110110"/>
                    </a:cubicBezTo>
                    <a:cubicBezTo>
                      <a:pt x="55453" y="104867"/>
                      <a:pt x="58075" y="97164"/>
                      <a:pt x="56865" y="84057"/>
                    </a:cubicBezTo>
                    <a:lnTo>
                      <a:pt x="51784" y="28968"/>
                    </a:lnTo>
                    <a:cubicBezTo>
                      <a:pt x="50157" y="9945"/>
                      <a:pt x="41722" y="1"/>
                      <a:pt x="270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32"/>
              <p:cNvSpPr/>
              <p:nvPr/>
            </p:nvSpPr>
            <p:spPr>
              <a:xfrm>
                <a:off x="13503535" y="296838"/>
                <a:ext cx="52521" cy="106763"/>
              </a:xfrm>
              <a:custGeom>
                <a:rect b="b" l="l" r="r" t="t"/>
                <a:pathLst>
                  <a:path extrusionOk="0" h="117645" w="57874">
                    <a:moveTo>
                      <a:pt x="27004" y="5434"/>
                    </a:moveTo>
                    <a:cubicBezTo>
                      <a:pt x="38418" y="5434"/>
                      <a:pt x="44677" y="12806"/>
                      <a:pt x="46137" y="29358"/>
                    </a:cubicBezTo>
                    <a:lnTo>
                      <a:pt x="51219" y="84609"/>
                    </a:lnTo>
                    <a:cubicBezTo>
                      <a:pt x="52792" y="102636"/>
                      <a:pt x="46662" y="110823"/>
                      <a:pt x="34079" y="112073"/>
                    </a:cubicBezTo>
                    <a:cubicBezTo>
                      <a:pt x="33192" y="112155"/>
                      <a:pt x="32332" y="112196"/>
                      <a:pt x="31500" y="112196"/>
                    </a:cubicBezTo>
                    <a:cubicBezTo>
                      <a:pt x="20026" y="112196"/>
                      <a:pt x="13687" y="104399"/>
                      <a:pt x="12220" y="88118"/>
                    </a:cubicBezTo>
                    <a:lnTo>
                      <a:pt x="7179" y="32867"/>
                    </a:lnTo>
                    <a:cubicBezTo>
                      <a:pt x="5566" y="15566"/>
                      <a:pt x="11011" y="6814"/>
                      <a:pt x="24279" y="5564"/>
                    </a:cubicBezTo>
                    <a:cubicBezTo>
                      <a:pt x="25218" y="5478"/>
                      <a:pt x="26126" y="5434"/>
                      <a:pt x="27004" y="5434"/>
                    </a:cubicBezTo>
                    <a:close/>
                    <a:moveTo>
                      <a:pt x="27053" y="1"/>
                    </a:moveTo>
                    <a:cubicBezTo>
                      <a:pt x="25988" y="1"/>
                      <a:pt x="24888" y="54"/>
                      <a:pt x="23755" y="160"/>
                    </a:cubicBezTo>
                    <a:cubicBezTo>
                      <a:pt x="7341" y="1733"/>
                      <a:pt x="1" y="13468"/>
                      <a:pt x="1735" y="33391"/>
                    </a:cubicBezTo>
                    <a:lnTo>
                      <a:pt x="6816" y="88642"/>
                    </a:lnTo>
                    <a:cubicBezTo>
                      <a:pt x="8026" y="101588"/>
                      <a:pt x="11898" y="108726"/>
                      <a:pt x="17262" y="113122"/>
                    </a:cubicBezTo>
                    <a:cubicBezTo>
                      <a:pt x="21548" y="116524"/>
                      <a:pt x="26498" y="117644"/>
                      <a:pt x="31206" y="117644"/>
                    </a:cubicBezTo>
                    <a:cubicBezTo>
                      <a:pt x="32302" y="117644"/>
                      <a:pt x="33384" y="117584"/>
                      <a:pt x="34442" y="117477"/>
                    </a:cubicBezTo>
                    <a:cubicBezTo>
                      <a:pt x="40209" y="116953"/>
                      <a:pt x="46339" y="115219"/>
                      <a:pt x="50896" y="109976"/>
                    </a:cubicBezTo>
                    <a:cubicBezTo>
                      <a:pt x="55252" y="104895"/>
                      <a:pt x="57873" y="97030"/>
                      <a:pt x="56824" y="84085"/>
                    </a:cubicBezTo>
                    <a:lnTo>
                      <a:pt x="51743" y="28834"/>
                    </a:lnTo>
                    <a:cubicBezTo>
                      <a:pt x="49938" y="10069"/>
                      <a:pt x="41752" y="1"/>
                      <a:pt x="2705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32"/>
              <p:cNvSpPr/>
              <p:nvPr/>
            </p:nvSpPr>
            <p:spPr>
              <a:xfrm>
                <a:off x="13559677" y="291748"/>
                <a:ext cx="52703" cy="106765"/>
              </a:xfrm>
              <a:custGeom>
                <a:rect b="b" l="l" r="r" t="t"/>
                <a:pathLst>
                  <a:path extrusionOk="0" h="117647" w="58075">
                    <a:moveTo>
                      <a:pt x="27222" y="5474"/>
                    </a:moveTo>
                    <a:cubicBezTo>
                      <a:pt x="38444" y="5474"/>
                      <a:pt x="44719" y="12686"/>
                      <a:pt x="46177" y="29360"/>
                    </a:cubicBezTo>
                    <a:lnTo>
                      <a:pt x="51259" y="84450"/>
                    </a:lnTo>
                    <a:cubicBezTo>
                      <a:pt x="52832" y="102638"/>
                      <a:pt x="46863" y="110866"/>
                      <a:pt x="34119" y="112075"/>
                    </a:cubicBezTo>
                    <a:cubicBezTo>
                      <a:pt x="33226" y="112158"/>
                      <a:pt x="32361" y="112199"/>
                      <a:pt x="31523" y="112199"/>
                    </a:cubicBezTo>
                    <a:cubicBezTo>
                      <a:pt x="20028" y="112199"/>
                      <a:pt x="13727" y="104434"/>
                      <a:pt x="12261" y="88120"/>
                    </a:cubicBezTo>
                    <a:lnTo>
                      <a:pt x="7381" y="32869"/>
                    </a:lnTo>
                    <a:cubicBezTo>
                      <a:pt x="5606" y="15568"/>
                      <a:pt x="11212" y="6816"/>
                      <a:pt x="24480" y="5607"/>
                    </a:cubicBezTo>
                    <a:cubicBezTo>
                      <a:pt x="25425" y="5518"/>
                      <a:pt x="26339" y="5474"/>
                      <a:pt x="27222" y="5474"/>
                    </a:cubicBezTo>
                    <a:close/>
                    <a:moveTo>
                      <a:pt x="27266" y="1"/>
                    </a:moveTo>
                    <a:cubicBezTo>
                      <a:pt x="26196" y="1"/>
                      <a:pt x="25093" y="55"/>
                      <a:pt x="23956" y="162"/>
                    </a:cubicBezTo>
                    <a:cubicBezTo>
                      <a:pt x="7381" y="1574"/>
                      <a:pt x="1" y="13309"/>
                      <a:pt x="1936" y="33393"/>
                    </a:cubicBezTo>
                    <a:lnTo>
                      <a:pt x="6857" y="88483"/>
                    </a:lnTo>
                    <a:cubicBezTo>
                      <a:pt x="8066" y="101590"/>
                      <a:pt x="12059" y="108768"/>
                      <a:pt x="17342" y="113124"/>
                    </a:cubicBezTo>
                    <a:cubicBezTo>
                      <a:pt x="21726" y="116527"/>
                      <a:pt x="26695" y="117647"/>
                      <a:pt x="31407" y="117647"/>
                    </a:cubicBezTo>
                    <a:cubicBezTo>
                      <a:pt x="32503" y="117647"/>
                      <a:pt x="33585" y="117586"/>
                      <a:pt x="34643" y="117479"/>
                    </a:cubicBezTo>
                    <a:cubicBezTo>
                      <a:pt x="40410" y="116996"/>
                      <a:pt x="46500" y="115060"/>
                      <a:pt x="50896" y="109978"/>
                    </a:cubicBezTo>
                    <a:cubicBezTo>
                      <a:pt x="55453" y="104897"/>
                      <a:pt x="58075" y="97033"/>
                      <a:pt x="56865" y="83926"/>
                    </a:cubicBezTo>
                    <a:lnTo>
                      <a:pt x="51783" y="28836"/>
                    </a:lnTo>
                    <a:cubicBezTo>
                      <a:pt x="50130" y="9939"/>
                      <a:pt x="41827" y="1"/>
                      <a:pt x="2726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32"/>
              <p:cNvSpPr/>
              <p:nvPr/>
            </p:nvSpPr>
            <p:spPr>
              <a:xfrm>
                <a:off x="13616039" y="286698"/>
                <a:ext cx="52520" cy="106595"/>
              </a:xfrm>
              <a:custGeom>
                <a:rect b="b" l="l" r="r" t="t"/>
                <a:pathLst>
                  <a:path extrusionOk="0" h="117460" w="57873">
                    <a:moveTo>
                      <a:pt x="26742" y="5303"/>
                    </a:moveTo>
                    <a:cubicBezTo>
                      <a:pt x="38289" y="5303"/>
                      <a:pt x="44666" y="12496"/>
                      <a:pt x="46137" y="29360"/>
                    </a:cubicBezTo>
                    <a:lnTo>
                      <a:pt x="51218" y="84409"/>
                    </a:lnTo>
                    <a:cubicBezTo>
                      <a:pt x="52791" y="102598"/>
                      <a:pt x="46661" y="110825"/>
                      <a:pt x="34079" y="112035"/>
                    </a:cubicBezTo>
                    <a:cubicBezTo>
                      <a:pt x="33279" y="112099"/>
                      <a:pt x="32502" y="112131"/>
                      <a:pt x="31747" y="112131"/>
                    </a:cubicBezTo>
                    <a:cubicBezTo>
                      <a:pt x="20117" y="112131"/>
                      <a:pt x="13697" y="104505"/>
                      <a:pt x="12220" y="87918"/>
                    </a:cubicBezTo>
                    <a:lnTo>
                      <a:pt x="7139" y="32828"/>
                    </a:lnTo>
                    <a:cubicBezTo>
                      <a:pt x="5606" y="15366"/>
                      <a:pt x="11010" y="6614"/>
                      <a:pt x="24279" y="5405"/>
                    </a:cubicBezTo>
                    <a:cubicBezTo>
                      <a:pt x="25124" y="5337"/>
                      <a:pt x="25946" y="5303"/>
                      <a:pt x="26742" y="5303"/>
                    </a:cubicBezTo>
                    <a:close/>
                    <a:moveTo>
                      <a:pt x="27100" y="0"/>
                    </a:moveTo>
                    <a:cubicBezTo>
                      <a:pt x="26020" y="0"/>
                      <a:pt x="24905" y="54"/>
                      <a:pt x="23754" y="162"/>
                    </a:cubicBezTo>
                    <a:cubicBezTo>
                      <a:pt x="7340" y="1533"/>
                      <a:pt x="0" y="13269"/>
                      <a:pt x="1735" y="33353"/>
                    </a:cubicBezTo>
                    <a:lnTo>
                      <a:pt x="6816" y="88442"/>
                    </a:lnTo>
                    <a:cubicBezTo>
                      <a:pt x="8026" y="101549"/>
                      <a:pt x="11857" y="108728"/>
                      <a:pt x="17302" y="112922"/>
                    </a:cubicBezTo>
                    <a:cubicBezTo>
                      <a:pt x="21486" y="116398"/>
                      <a:pt x="26440" y="117459"/>
                      <a:pt x="31038" y="117459"/>
                    </a:cubicBezTo>
                    <a:cubicBezTo>
                      <a:pt x="32201" y="117459"/>
                      <a:pt x="33342" y="117391"/>
                      <a:pt x="34441" y="117277"/>
                    </a:cubicBezTo>
                    <a:cubicBezTo>
                      <a:pt x="40209" y="116753"/>
                      <a:pt x="46298" y="115019"/>
                      <a:pt x="50896" y="109938"/>
                    </a:cubicBezTo>
                    <a:cubicBezTo>
                      <a:pt x="55251" y="104695"/>
                      <a:pt x="57873" y="97032"/>
                      <a:pt x="56824" y="83885"/>
                    </a:cubicBezTo>
                    <a:lnTo>
                      <a:pt x="51743" y="28836"/>
                    </a:lnTo>
                    <a:cubicBezTo>
                      <a:pt x="49939" y="9938"/>
                      <a:pt x="41801" y="0"/>
                      <a:pt x="2710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32"/>
              <p:cNvSpPr/>
              <p:nvPr/>
            </p:nvSpPr>
            <p:spPr>
              <a:xfrm>
                <a:off x="12614920" y="457248"/>
                <a:ext cx="1135035" cy="101233"/>
              </a:xfrm>
              <a:custGeom>
                <a:rect b="b" l="l" r="r" t="t"/>
                <a:pathLst>
                  <a:path extrusionOk="0" h="111551" w="1250727">
                    <a:moveTo>
                      <a:pt x="1249678" y="0"/>
                    </a:moveTo>
                    <a:lnTo>
                      <a:pt x="1243225" y="524"/>
                    </a:lnTo>
                    <a:lnTo>
                      <a:pt x="1038797" y="16616"/>
                    </a:lnTo>
                    <a:lnTo>
                      <a:pt x="937208" y="24641"/>
                    </a:lnTo>
                    <a:lnTo>
                      <a:pt x="6493" y="97919"/>
                    </a:lnTo>
                    <a:lnTo>
                      <a:pt x="0" y="98443"/>
                    </a:lnTo>
                    <a:lnTo>
                      <a:pt x="1049" y="111550"/>
                    </a:lnTo>
                    <a:lnTo>
                      <a:pt x="7703" y="111026"/>
                    </a:lnTo>
                    <a:lnTo>
                      <a:pt x="837192" y="45653"/>
                    </a:lnTo>
                    <a:lnTo>
                      <a:pt x="938620" y="37788"/>
                    </a:lnTo>
                    <a:lnTo>
                      <a:pt x="1244435" y="13631"/>
                    </a:lnTo>
                    <a:lnTo>
                      <a:pt x="1250727" y="13107"/>
                    </a:lnTo>
                    <a:lnTo>
                      <a:pt x="124967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32"/>
              <p:cNvSpPr/>
              <p:nvPr/>
            </p:nvSpPr>
            <p:spPr>
              <a:xfrm>
                <a:off x="12555593" y="-172372"/>
                <a:ext cx="1205597" cy="825936"/>
              </a:xfrm>
              <a:custGeom>
                <a:rect b="b" l="l" r="r" t="t"/>
                <a:pathLst>
                  <a:path extrusionOk="0" h="910122" w="1328482">
                    <a:moveTo>
                      <a:pt x="1222376" y="13122"/>
                    </a:moveTo>
                    <a:cubicBezTo>
                      <a:pt x="1237217" y="13122"/>
                      <a:pt x="1249275" y="24293"/>
                      <a:pt x="1250687" y="38972"/>
                    </a:cubicBezTo>
                    <a:lnTo>
                      <a:pt x="1305050" y="654636"/>
                    </a:lnTo>
                    <a:lnTo>
                      <a:pt x="1306301" y="667905"/>
                    </a:lnTo>
                    <a:lnTo>
                      <a:pt x="1308559" y="694320"/>
                    </a:lnTo>
                    <a:lnTo>
                      <a:pt x="1309809" y="707427"/>
                    </a:lnTo>
                    <a:lnTo>
                      <a:pt x="1314528" y="761791"/>
                    </a:lnTo>
                    <a:cubicBezTo>
                      <a:pt x="1315213" y="769332"/>
                      <a:pt x="1312794" y="776834"/>
                      <a:pt x="1307874" y="782641"/>
                    </a:cubicBezTo>
                    <a:cubicBezTo>
                      <a:pt x="1303155" y="788408"/>
                      <a:pt x="1296178" y="791876"/>
                      <a:pt x="1288637" y="792562"/>
                    </a:cubicBezTo>
                    <a:lnTo>
                      <a:pt x="730522" y="841884"/>
                    </a:lnTo>
                    <a:lnTo>
                      <a:pt x="717576" y="843135"/>
                    </a:lnTo>
                    <a:lnTo>
                      <a:pt x="109615" y="896813"/>
                    </a:lnTo>
                    <a:cubicBezTo>
                      <a:pt x="108773" y="896887"/>
                      <a:pt x="107936" y="896923"/>
                      <a:pt x="107105" y="896923"/>
                    </a:cubicBezTo>
                    <a:cubicBezTo>
                      <a:pt x="92592" y="896923"/>
                      <a:pt x="80179" y="885799"/>
                      <a:pt x="78844" y="870921"/>
                    </a:cubicBezTo>
                    <a:lnTo>
                      <a:pt x="73037" y="804822"/>
                    </a:lnTo>
                    <a:lnTo>
                      <a:pt x="71827" y="791715"/>
                    </a:lnTo>
                    <a:lnTo>
                      <a:pt x="15044" y="148264"/>
                    </a:lnTo>
                    <a:cubicBezTo>
                      <a:pt x="13632" y="132536"/>
                      <a:pt x="25126" y="118703"/>
                      <a:pt x="40894" y="117292"/>
                    </a:cubicBezTo>
                    <a:lnTo>
                      <a:pt x="1219754" y="13283"/>
                    </a:lnTo>
                    <a:cubicBezTo>
                      <a:pt x="1220601" y="13122"/>
                      <a:pt x="1221489" y="13122"/>
                      <a:pt x="1222376" y="13122"/>
                    </a:cubicBezTo>
                    <a:close/>
                    <a:moveTo>
                      <a:pt x="1222561" y="0"/>
                    </a:moveTo>
                    <a:cubicBezTo>
                      <a:pt x="1221287" y="0"/>
                      <a:pt x="1220002" y="58"/>
                      <a:pt x="1218706" y="176"/>
                    </a:cubicBezTo>
                    <a:lnTo>
                      <a:pt x="39685" y="104386"/>
                    </a:lnTo>
                    <a:cubicBezTo>
                      <a:pt x="16939" y="106322"/>
                      <a:pt x="1" y="126608"/>
                      <a:pt x="1937" y="149313"/>
                    </a:cubicBezTo>
                    <a:lnTo>
                      <a:pt x="65899" y="872172"/>
                    </a:lnTo>
                    <a:cubicBezTo>
                      <a:pt x="67834" y="893667"/>
                      <a:pt x="85498" y="910121"/>
                      <a:pt x="107196" y="910121"/>
                    </a:cubicBezTo>
                    <a:cubicBezTo>
                      <a:pt x="108405" y="910121"/>
                      <a:pt x="109615" y="909920"/>
                      <a:pt x="110825" y="909920"/>
                    </a:cubicBezTo>
                    <a:lnTo>
                      <a:pt x="720198" y="856080"/>
                    </a:lnTo>
                    <a:lnTo>
                      <a:pt x="733305" y="854830"/>
                    </a:lnTo>
                    <a:lnTo>
                      <a:pt x="1289846" y="805709"/>
                    </a:lnTo>
                    <a:cubicBezTo>
                      <a:pt x="1300897" y="804661"/>
                      <a:pt x="1310858" y="799620"/>
                      <a:pt x="1317996" y="791029"/>
                    </a:cubicBezTo>
                    <a:cubicBezTo>
                      <a:pt x="1325175" y="782480"/>
                      <a:pt x="1328482" y="771792"/>
                      <a:pt x="1327473" y="760783"/>
                    </a:cubicBezTo>
                    <a:lnTo>
                      <a:pt x="1319045" y="665122"/>
                    </a:lnTo>
                    <a:lnTo>
                      <a:pt x="1317835" y="652015"/>
                    </a:lnTo>
                    <a:lnTo>
                      <a:pt x="1263633" y="37924"/>
                    </a:lnTo>
                    <a:cubicBezTo>
                      <a:pt x="1261844" y="16304"/>
                      <a:pt x="1243960" y="0"/>
                      <a:pt x="122256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28" name="Google Shape;1228;p32"/>
          <p:cNvGrpSpPr/>
          <p:nvPr/>
        </p:nvGrpSpPr>
        <p:grpSpPr>
          <a:xfrm>
            <a:off x="7437412" y="2002884"/>
            <a:ext cx="1002891" cy="1223213"/>
            <a:chOff x="7807420" y="1678975"/>
            <a:chExt cx="249364" cy="304123"/>
          </a:xfrm>
        </p:grpSpPr>
        <p:sp>
          <p:nvSpPr>
            <p:cNvPr id="1229" name="Google Shape;1229;p32"/>
            <p:cNvSpPr/>
            <p:nvPr/>
          </p:nvSpPr>
          <p:spPr>
            <a:xfrm>
              <a:off x="7807420" y="1678975"/>
              <a:ext cx="249364" cy="304123"/>
            </a:xfrm>
            <a:custGeom>
              <a:rect b="b" l="l" r="r" t="t"/>
              <a:pathLst>
                <a:path extrusionOk="0" h="20738" w="17004">
                  <a:moveTo>
                    <a:pt x="8494" y="0"/>
                  </a:moveTo>
                  <a:cubicBezTo>
                    <a:pt x="8494" y="0"/>
                    <a:pt x="7322" y="1307"/>
                    <a:pt x="5766" y="2438"/>
                  </a:cubicBezTo>
                  <a:cubicBezTo>
                    <a:pt x="5478" y="2646"/>
                    <a:pt x="5177" y="2849"/>
                    <a:pt x="4867" y="3037"/>
                  </a:cubicBezTo>
                  <a:cubicBezTo>
                    <a:pt x="2885" y="4239"/>
                    <a:pt x="40" y="5243"/>
                    <a:pt x="40" y="5243"/>
                  </a:cubicBezTo>
                  <a:cubicBezTo>
                    <a:pt x="19" y="5308"/>
                    <a:pt x="0" y="7683"/>
                    <a:pt x="404" y="10552"/>
                  </a:cubicBezTo>
                  <a:cubicBezTo>
                    <a:pt x="586" y="11832"/>
                    <a:pt x="852" y="13211"/>
                    <a:pt x="1239" y="14527"/>
                  </a:cubicBezTo>
                  <a:cubicBezTo>
                    <a:pt x="2174" y="17701"/>
                    <a:pt x="3531" y="19589"/>
                    <a:pt x="5901" y="20347"/>
                  </a:cubicBezTo>
                  <a:cubicBezTo>
                    <a:pt x="6656" y="20590"/>
                    <a:pt x="7514" y="20717"/>
                    <a:pt x="8494" y="20734"/>
                  </a:cubicBezTo>
                  <a:lnTo>
                    <a:pt x="8494" y="20737"/>
                  </a:lnTo>
                  <a:cubicBezTo>
                    <a:pt x="8534" y="20737"/>
                    <a:pt x="8571" y="20736"/>
                    <a:pt x="8612" y="20736"/>
                  </a:cubicBezTo>
                  <a:cubicBezTo>
                    <a:pt x="8650" y="20736"/>
                    <a:pt x="8689" y="20737"/>
                    <a:pt x="8727" y="20737"/>
                  </a:cubicBezTo>
                  <a:lnTo>
                    <a:pt x="8727" y="20734"/>
                  </a:lnTo>
                  <a:cubicBezTo>
                    <a:pt x="12774" y="20662"/>
                    <a:pt x="14517" y="18713"/>
                    <a:pt x="15748" y="14527"/>
                  </a:cubicBezTo>
                  <a:cubicBezTo>
                    <a:pt x="17004" y="10261"/>
                    <a:pt x="16976" y="5336"/>
                    <a:pt x="16948" y="5243"/>
                  </a:cubicBezTo>
                  <a:cubicBezTo>
                    <a:pt x="16948" y="5243"/>
                    <a:pt x="15479" y="4725"/>
                    <a:pt x="13916" y="3987"/>
                  </a:cubicBezTo>
                  <a:lnTo>
                    <a:pt x="13915" y="3987"/>
                  </a:lnTo>
                  <a:cubicBezTo>
                    <a:pt x="13304" y="3699"/>
                    <a:pt x="12679" y="3374"/>
                    <a:pt x="12121" y="3037"/>
                  </a:cubicBezTo>
                  <a:cubicBezTo>
                    <a:pt x="10140" y="1836"/>
                    <a:pt x="8494" y="0"/>
                    <a:pt x="84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32"/>
            <p:cNvSpPr/>
            <p:nvPr/>
          </p:nvSpPr>
          <p:spPr>
            <a:xfrm>
              <a:off x="7893958" y="1737430"/>
              <a:ext cx="162825" cy="245668"/>
            </a:xfrm>
            <a:custGeom>
              <a:rect b="b" l="l" r="r" t="t"/>
              <a:pathLst>
                <a:path extrusionOk="0" h="16752" w="11103">
                  <a:moveTo>
                    <a:pt x="8014" y="1"/>
                  </a:moveTo>
                  <a:cubicBezTo>
                    <a:pt x="6861" y="3663"/>
                    <a:pt x="3913" y="12084"/>
                    <a:pt x="0" y="16361"/>
                  </a:cubicBezTo>
                  <a:cubicBezTo>
                    <a:pt x="755" y="16604"/>
                    <a:pt x="1613" y="16731"/>
                    <a:pt x="2593" y="16748"/>
                  </a:cubicBezTo>
                  <a:lnTo>
                    <a:pt x="2593" y="16751"/>
                  </a:lnTo>
                  <a:cubicBezTo>
                    <a:pt x="2633" y="16751"/>
                    <a:pt x="2670" y="16750"/>
                    <a:pt x="2711" y="16750"/>
                  </a:cubicBezTo>
                  <a:cubicBezTo>
                    <a:pt x="2749" y="16750"/>
                    <a:pt x="2788" y="16751"/>
                    <a:pt x="2826" y="16751"/>
                  </a:cubicBezTo>
                  <a:lnTo>
                    <a:pt x="2826" y="16748"/>
                  </a:lnTo>
                  <a:cubicBezTo>
                    <a:pt x="6873" y="16676"/>
                    <a:pt x="8616" y="14727"/>
                    <a:pt x="9847" y="10541"/>
                  </a:cubicBezTo>
                  <a:cubicBezTo>
                    <a:pt x="11103" y="6275"/>
                    <a:pt x="11075" y="1350"/>
                    <a:pt x="11047" y="1257"/>
                  </a:cubicBezTo>
                  <a:cubicBezTo>
                    <a:pt x="11047" y="1257"/>
                    <a:pt x="9578" y="739"/>
                    <a:pt x="8015" y="1"/>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32"/>
            <p:cNvSpPr/>
            <p:nvPr/>
          </p:nvSpPr>
          <p:spPr>
            <a:xfrm>
              <a:off x="7830166" y="1710197"/>
              <a:ext cx="203638" cy="250801"/>
            </a:xfrm>
            <a:custGeom>
              <a:rect b="b" l="l" r="r" t="t"/>
              <a:pathLst>
                <a:path extrusionOk="0" h="17102" w="13886">
                  <a:moveTo>
                    <a:pt x="6943" y="0"/>
                  </a:moveTo>
                  <a:cubicBezTo>
                    <a:pt x="6222" y="670"/>
                    <a:pt x="5212" y="1519"/>
                    <a:pt x="4096" y="2197"/>
                  </a:cubicBezTo>
                  <a:cubicBezTo>
                    <a:pt x="2744" y="3015"/>
                    <a:pt x="1059" y="3733"/>
                    <a:pt x="0" y="4152"/>
                  </a:cubicBezTo>
                  <a:cubicBezTo>
                    <a:pt x="47" y="5710"/>
                    <a:pt x="253" y="8987"/>
                    <a:pt x="1132" y="11973"/>
                  </a:cubicBezTo>
                  <a:cubicBezTo>
                    <a:pt x="1981" y="14859"/>
                    <a:pt x="3087" y="16314"/>
                    <a:pt x="5035" y="16851"/>
                  </a:cubicBezTo>
                  <a:cubicBezTo>
                    <a:pt x="5604" y="17010"/>
                    <a:pt x="6244" y="17087"/>
                    <a:pt x="6969" y="17099"/>
                  </a:cubicBezTo>
                  <a:lnTo>
                    <a:pt x="7045" y="17101"/>
                  </a:lnTo>
                  <a:lnTo>
                    <a:pt x="7150" y="17099"/>
                  </a:lnTo>
                  <a:cubicBezTo>
                    <a:pt x="10265" y="17044"/>
                    <a:pt x="11627" y="15798"/>
                    <a:pt x="12754" y="11973"/>
                  </a:cubicBezTo>
                  <a:cubicBezTo>
                    <a:pt x="13632" y="8987"/>
                    <a:pt x="13838" y="5710"/>
                    <a:pt x="13885" y="4152"/>
                  </a:cubicBezTo>
                  <a:cubicBezTo>
                    <a:pt x="13319" y="3928"/>
                    <a:pt x="12575" y="3619"/>
                    <a:pt x="11801" y="3254"/>
                  </a:cubicBezTo>
                  <a:cubicBezTo>
                    <a:pt x="11123" y="2938"/>
                    <a:pt x="10419" y="2578"/>
                    <a:pt x="9789" y="2195"/>
                  </a:cubicBezTo>
                  <a:cubicBezTo>
                    <a:pt x="8673" y="1519"/>
                    <a:pt x="7664" y="670"/>
                    <a:pt x="694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32"/>
            <p:cNvSpPr/>
            <p:nvPr/>
          </p:nvSpPr>
          <p:spPr>
            <a:xfrm>
              <a:off x="7903989" y="1757917"/>
              <a:ext cx="129815" cy="203081"/>
            </a:xfrm>
            <a:custGeom>
              <a:rect b="b" l="l" r="r" t="t"/>
              <a:pathLst>
                <a:path extrusionOk="0" h="13848" w="8852">
                  <a:moveTo>
                    <a:pt x="6767" y="0"/>
                  </a:moveTo>
                  <a:cubicBezTo>
                    <a:pt x="5551" y="2491"/>
                    <a:pt x="1603" y="10395"/>
                    <a:pt x="1" y="13597"/>
                  </a:cubicBezTo>
                  <a:cubicBezTo>
                    <a:pt x="570" y="13756"/>
                    <a:pt x="1210" y="13833"/>
                    <a:pt x="1935" y="13845"/>
                  </a:cubicBezTo>
                  <a:lnTo>
                    <a:pt x="2011" y="13847"/>
                  </a:lnTo>
                  <a:lnTo>
                    <a:pt x="2116" y="13845"/>
                  </a:lnTo>
                  <a:cubicBezTo>
                    <a:pt x="5231" y="13790"/>
                    <a:pt x="6593" y="12544"/>
                    <a:pt x="7720" y="8719"/>
                  </a:cubicBezTo>
                  <a:cubicBezTo>
                    <a:pt x="8598" y="5733"/>
                    <a:pt x="8804" y="2456"/>
                    <a:pt x="8851" y="898"/>
                  </a:cubicBezTo>
                  <a:cubicBezTo>
                    <a:pt x="8285" y="674"/>
                    <a:pt x="7541" y="365"/>
                    <a:pt x="6767" y="0"/>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32"/>
            <p:cNvSpPr/>
            <p:nvPr/>
          </p:nvSpPr>
          <p:spPr>
            <a:xfrm>
              <a:off x="7895469" y="1773565"/>
              <a:ext cx="71551" cy="48394"/>
            </a:xfrm>
            <a:custGeom>
              <a:rect b="b" l="l" r="r" t="t"/>
              <a:pathLst>
                <a:path extrusionOk="0" h="3300" w="4879">
                  <a:moveTo>
                    <a:pt x="2515" y="1"/>
                  </a:moveTo>
                  <a:cubicBezTo>
                    <a:pt x="2507" y="1"/>
                    <a:pt x="2498" y="1"/>
                    <a:pt x="2490" y="1"/>
                  </a:cubicBezTo>
                  <a:cubicBezTo>
                    <a:pt x="1673" y="12"/>
                    <a:pt x="1" y="617"/>
                    <a:pt x="232" y="3071"/>
                  </a:cubicBezTo>
                  <a:cubicBezTo>
                    <a:pt x="244" y="3202"/>
                    <a:pt x="354" y="3299"/>
                    <a:pt x="482" y="3299"/>
                  </a:cubicBezTo>
                  <a:cubicBezTo>
                    <a:pt x="490" y="3299"/>
                    <a:pt x="497" y="3299"/>
                    <a:pt x="506" y="3298"/>
                  </a:cubicBezTo>
                  <a:cubicBezTo>
                    <a:pt x="643" y="3284"/>
                    <a:pt x="745" y="3162"/>
                    <a:pt x="732" y="3024"/>
                  </a:cubicBezTo>
                  <a:cubicBezTo>
                    <a:pt x="648" y="2130"/>
                    <a:pt x="1086" y="549"/>
                    <a:pt x="2472" y="549"/>
                  </a:cubicBezTo>
                  <a:cubicBezTo>
                    <a:pt x="2478" y="549"/>
                    <a:pt x="2484" y="549"/>
                    <a:pt x="2490" y="549"/>
                  </a:cubicBezTo>
                  <a:cubicBezTo>
                    <a:pt x="4067" y="564"/>
                    <a:pt x="4319" y="2220"/>
                    <a:pt x="4288" y="3038"/>
                  </a:cubicBezTo>
                  <a:cubicBezTo>
                    <a:pt x="4283" y="3177"/>
                    <a:pt x="4390" y="3294"/>
                    <a:pt x="4530" y="3299"/>
                  </a:cubicBezTo>
                  <a:cubicBezTo>
                    <a:pt x="4534" y="3299"/>
                    <a:pt x="4538" y="3299"/>
                    <a:pt x="4542" y="3299"/>
                  </a:cubicBezTo>
                  <a:cubicBezTo>
                    <a:pt x="4678" y="3299"/>
                    <a:pt x="4784" y="3193"/>
                    <a:pt x="4789" y="3058"/>
                  </a:cubicBezTo>
                  <a:cubicBezTo>
                    <a:pt x="4879" y="759"/>
                    <a:pt x="3409" y="1"/>
                    <a:pt x="25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32"/>
            <p:cNvSpPr/>
            <p:nvPr/>
          </p:nvSpPr>
          <p:spPr>
            <a:xfrm>
              <a:off x="7880569" y="1818264"/>
              <a:ext cx="104767" cy="84529"/>
            </a:xfrm>
            <a:custGeom>
              <a:rect b="b" l="l" r="r" t="t"/>
              <a:pathLst>
                <a:path extrusionOk="0" h="5764" w="7144">
                  <a:moveTo>
                    <a:pt x="3506" y="5694"/>
                  </a:moveTo>
                  <a:cubicBezTo>
                    <a:pt x="3169" y="5688"/>
                    <a:pt x="2871" y="5634"/>
                    <a:pt x="2606" y="5540"/>
                  </a:cubicBezTo>
                  <a:cubicBezTo>
                    <a:pt x="0" y="4634"/>
                    <a:pt x="620" y="0"/>
                    <a:pt x="620" y="0"/>
                  </a:cubicBezTo>
                  <a:lnTo>
                    <a:pt x="6391" y="0"/>
                  </a:lnTo>
                  <a:cubicBezTo>
                    <a:pt x="6391" y="0"/>
                    <a:pt x="7144" y="5763"/>
                    <a:pt x="3506" y="5694"/>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32"/>
            <p:cNvSpPr/>
            <p:nvPr/>
          </p:nvSpPr>
          <p:spPr>
            <a:xfrm>
              <a:off x="7925532" y="1834498"/>
              <a:ext cx="12905" cy="19152"/>
            </a:xfrm>
            <a:custGeom>
              <a:rect b="b" l="l" r="r" t="t"/>
              <a:pathLst>
                <a:path extrusionOk="0" h="1306" w="880">
                  <a:moveTo>
                    <a:pt x="440" y="1"/>
                  </a:moveTo>
                  <a:cubicBezTo>
                    <a:pt x="197" y="1"/>
                    <a:pt x="0" y="198"/>
                    <a:pt x="0" y="440"/>
                  </a:cubicBezTo>
                  <a:cubicBezTo>
                    <a:pt x="0" y="589"/>
                    <a:pt x="75" y="721"/>
                    <a:pt x="189" y="800"/>
                  </a:cubicBezTo>
                  <a:cubicBezTo>
                    <a:pt x="149" y="853"/>
                    <a:pt x="125" y="917"/>
                    <a:pt x="125" y="989"/>
                  </a:cubicBezTo>
                  <a:cubicBezTo>
                    <a:pt x="125" y="1164"/>
                    <a:pt x="265" y="1305"/>
                    <a:pt x="440" y="1305"/>
                  </a:cubicBezTo>
                  <a:cubicBezTo>
                    <a:pt x="614" y="1305"/>
                    <a:pt x="755" y="1164"/>
                    <a:pt x="755" y="989"/>
                  </a:cubicBezTo>
                  <a:cubicBezTo>
                    <a:pt x="755" y="917"/>
                    <a:pt x="731" y="852"/>
                    <a:pt x="691" y="800"/>
                  </a:cubicBezTo>
                  <a:cubicBezTo>
                    <a:pt x="804" y="721"/>
                    <a:pt x="879" y="589"/>
                    <a:pt x="879" y="440"/>
                  </a:cubicBezTo>
                  <a:cubicBezTo>
                    <a:pt x="879" y="198"/>
                    <a:pt x="682" y="1"/>
                    <a:pt x="44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32"/>
            <p:cNvSpPr/>
            <p:nvPr/>
          </p:nvSpPr>
          <p:spPr>
            <a:xfrm>
              <a:off x="7918786" y="1818264"/>
              <a:ext cx="66418" cy="83532"/>
            </a:xfrm>
            <a:custGeom>
              <a:rect b="b" l="l" r="r" t="t"/>
              <a:pathLst>
                <a:path extrusionOk="0" h="5696" w="4529">
                  <a:moveTo>
                    <a:pt x="2657" y="0"/>
                  </a:moveTo>
                  <a:lnTo>
                    <a:pt x="0" y="5540"/>
                  </a:lnTo>
                  <a:cubicBezTo>
                    <a:pt x="265" y="5634"/>
                    <a:pt x="563" y="5688"/>
                    <a:pt x="900" y="5694"/>
                  </a:cubicBezTo>
                  <a:cubicBezTo>
                    <a:pt x="921" y="5695"/>
                    <a:pt x="943" y="5695"/>
                    <a:pt x="964" y="5695"/>
                  </a:cubicBezTo>
                  <a:cubicBezTo>
                    <a:pt x="4529" y="5695"/>
                    <a:pt x="3785" y="0"/>
                    <a:pt x="3785" y="0"/>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32"/>
            <p:cNvSpPr/>
            <p:nvPr/>
          </p:nvSpPr>
          <p:spPr>
            <a:xfrm>
              <a:off x="7807420" y="1714714"/>
              <a:ext cx="84558" cy="119021"/>
            </a:xfrm>
            <a:custGeom>
              <a:rect b="b" l="l" r="r" t="t"/>
              <a:pathLst>
                <a:path extrusionOk="0" h="8116" w="5766">
                  <a:moveTo>
                    <a:pt x="5766" y="1"/>
                  </a:moveTo>
                  <a:cubicBezTo>
                    <a:pt x="5478" y="209"/>
                    <a:pt x="5177" y="412"/>
                    <a:pt x="4866" y="599"/>
                  </a:cubicBezTo>
                  <a:cubicBezTo>
                    <a:pt x="2885" y="1802"/>
                    <a:pt x="40" y="2805"/>
                    <a:pt x="40" y="2805"/>
                  </a:cubicBezTo>
                  <a:cubicBezTo>
                    <a:pt x="19" y="2871"/>
                    <a:pt x="0" y="5246"/>
                    <a:pt x="404" y="8115"/>
                  </a:cubicBezTo>
                  <a:cubicBezTo>
                    <a:pt x="1583" y="5007"/>
                    <a:pt x="3861" y="2083"/>
                    <a:pt x="5766" y="1"/>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38" name="Google Shape;1238;p32"/>
          <p:cNvSpPr txBox="1"/>
          <p:nvPr/>
        </p:nvSpPr>
        <p:spPr>
          <a:xfrm>
            <a:off x="1729413" y="1638062"/>
            <a:ext cx="5872200" cy="10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Nunito Light"/>
              <a:buNone/>
            </a:pPr>
            <a:r>
              <a:rPr b="1" i="0" lang="en-US" sz="2000" u="none" cap="none" strike="noStrike">
                <a:solidFill>
                  <a:schemeClr val="dk1"/>
                </a:solidFill>
                <a:highlight>
                  <a:schemeClr val="accent1"/>
                </a:highlight>
                <a:latin typeface="Montserrat"/>
                <a:ea typeface="Montserrat"/>
                <a:cs typeface="Montserrat"/>
                <a:sym typeface="Montserrat"/>
              </a:rPr>
              <a:t>Phần báo cáo của nhóm đã hết!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7"/>
          <p:cNvSpPr txBox="1"/>
          <p:nvPr>
            <p:ph idx="5" type="title"/>
          </p:nvPr>
        </p:nvSpPr>
        <p:spPr>
          <a:xfrm>
            <a:off x="683975" y="1473775"/>
            <a:ext cx="734700" cy="394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01</a:t>
            </a:r>
            <a:endParaRPr/>
          </a:p>
        </p:txBody>
      </p:sp>
      <p:sp>
        <p:nvSpPr>
          <p:cNvPr id="323" name="Google Shape;323;p17"/>
          <p:cNvSpPr txBox="1"/>
          <p:nvPr>
            <p:ph idx="6" type="title"/>
          </p:nvPr>
        </p:nvSpPr>
        <p:spPr>
          <a:xfrm>
            <a:off x="3622672" y="3953372"/>
            <a:ext cx="734700" cy="394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05</a:t>
            </a:r>
            <a:endParaRPr/>
          </a:p>
        </p:txBody>
      </p:sp>
      <p:sp>
        <p:nvSpPr>
          <p:cNvPr id="324" name="Google Shape;324;p17"/>
          <p:cNvSpPr txBox="1"/>
          <p:nvPr>
            <p:ph idx="7" type="title"/>
          </p:nvPr>
        </p:nvSpPr>
        <p:spPr>
          <a:xfrm>
            <a:off x="1418674" y="2093247"/>
            <a:ext cx="734700" cy="394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02</a:t>
            </a:r>
            <a:endParaRPr/>
          </a:p>
        </p:txBody>
      </p:sp>
      <p:sp>
        <p:nvSpPr>
          <p:cNvPr id="325" name="Google Shape;325;p17"/>
          <p:cNvSpPr txBox="1"/>
          <p:nvPr>
            <p:ph idx="9" type="title"/>
          </p:nvPr>
        </p:nvSpPr>
        <p:spPr>
          <a:xfrm>
            <a:off x="2153374" y="2757098"/>
            <a:ext cx="734700" cy="394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03</a:t>
            </a:r>
            <a:endParaRPr/>
          </a:p>
        </p:txBody>
      </p:sp>
      <p:sp>
        <p:nvSpPr>
          <p:cNvPr id="326" name="Google Shape;326;p17"/>
          <p:cNvSpPr txBox="1"/>
          <p:nvPr>
            <p:ph idx="14" type="subTitle"/>
          </p:nvPr>
        </p:nvSpPr>
        <p:spPr>
          <a:xfrm>
            <a:off x="1418674" y="1473775"/>
            <a:ext cx="4861623" cy="394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Tính năng Database Security </a:t>
            </a:r>
            <a:endParaRPr/>
          </a:p>
        </p:txBody>
      </p:sp>
      <p:sp>
        <p:nvSpPr>
          <p:cNvPr id="327" name="Google Shape;327;p17"/>
          <p:cNvSpPr txBox="1"/>
          <p:nvPr>
            <p:ph idx="15" type="subTitle"/>
          </p:nvPr>
        </p:nvSpPr>
        <p:spPr>
          <a:xfrm>
            <a:off x="2153374" y="2093247"/>
            <a:ext cx="2973000" cy="394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Phầm mềm hỗ trợ</a:t>
            </a:r>
            <a:endParaRPr/>
          </a:p>
        </p:txBody>
      </p:sp>
      <p:sp>
        <p:nvSpPr>
          <p:cNvPr id="328" name="Google Shape;328;p17"/>
          <p:cNvSpPr txBox="1"/>
          <p:nvPr>
            <p:ph idx="16" type="subTitle"/>
          </p:nvPr>
        </p:nvSpPr>
        <p:spPr>
          <a:xfrm>
            <a:off x="2888073" y="2757098"/>
            <a:ext cx="3341593" cy="394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Mô hình</a:t>
            </a:r>
            <a:endParaRPr/>
          </a:p>
        </p:txBody>
      </p:sp>
      <p:sp>
        <p:nvSpPr>
          <p:cNvPr id="329" name="Google Shape;329;p17"/>
          <p:cNvSpPr txBox="1"/>
          <p:nvPr>
            <p:ph idx="17" type="subTitle"/>
          </p:nvPr>
        </p:nvSpPr>
        <p:spPr>
          <a:xfrm>
            <a:off x="4357271" y="3953372"/>
            <a:ext cx="1640533" cy="394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Demo</a:t>
            </a:r>
            <a:endParaRPr/>
          </a:p>
        </p:txBody>
      </p:sp>
      <p:sp>
        <p:nvSpPr>
          <p:cNvPr id="330" name="Google Shape;330;p1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Nội dung</a:t>
            </a:r>
            <a:endParaRPr/>
          </a:p>
        </p:txBody>
      </p:sp>
      <p:grpSp>
        <p:nvGrpSpPr>
          <p:cNvPr id="331" name="Google Shape;331;p17"/>
          <p:cNvGrpSpPr/>
          <p:nvPr/>
        </p:nvGrpSpPr>
        <p:grpSpPr>
          <a:xfrm>
            <a:off x="7886166" y="3098749"/>
            <a:ext cx="969053" cy="1775301"/>
            <a:chOff x="7886166" y="3098749"/>
            <a:chExt cx="969053" cy="1775301"/>
          </a:xfrm>
        </p:grpSpPr>
        <p:grpSp>
          <p:nvGrpSpPr>
            <p:cNvPr id="332" name="Google Shape;332;p17"/>
            <p:cNvGrpSpPr/>
            <p:nvPr/>
          </p:nvGrpSpPr>
          <p:grpSpPr>
            <a:xfrm>
              <a:off x="8286110" y="3098749"/>
              <a:ext cx="458760" cy="339423"/>
              <a:chOff x="14761284" y="1821185"/>
              <a:chExt cx="738013" cy="546112"/>
            </a:xfrm>
          </p:grpSpPr>
          <p:sp>
            <p:nvSpPr>
              <p:cNvPr id="333" name="Google Shape;333;p17"/>
              <p:cNvSpPr/>
              <p:nvPr/>
            </p:nvSpPr>
            <p:spPr>
              <a:xfrm>
                <a:off x="14761943" y="1821185"/>
                <a:ext cx="736768" cy="546111"/>
              </a:xfrm>
              <a:custGeom>
                <a:rect b="b" l="l" r="r" t="t"/>
                <a:pathLst>
                  <a:path extrusionOk="0" h="601775" w="811866">
                    <a:moveTo>
                      <a:pt x="655187" y="14462"/>
                    </a:moveTo>
                    <a:lnTo>
                      <a:pt x="796541" y="412994"/>
                    </a:lnTo>
                    <a:lnTo>
                      <a:pt x="150670" y="587296"/>
                    </a:lnTo>
                    <a:cubicBezTo>
                      <a:pt x="99170" y="438119"/>
                      <a:pt x="25166" y="221874"/>
                      <a:pt x="14398" y="186102"/>
                    </a:cubicBezTo>
                    <a:lnTo>
                      <a:pt x="655187" y="14462"/>
                    </a:lnTo>
                    <a:close/>
                    <a:moveTo>
                      <a:pt x="659344" y="1"/>
                    </a:moveTo>
                    <a:cubicBezTo>
                      <a:pt x="658783" y="1"/>
                      <a:pt x="658213" y="74"/>
                      <a:pt x="657647" y="225"/>
                    </a:cubicBezTo>
                    <a:lnTo>
                      <a:pt x="4880" y="175092"/>
                    </a:lnTo>
                    <a:cubicBezTo>
                      <a:pt x="2017" y="175859"/>
                      <a:pt x="1" y="178440"/>
                      <a:pt x="1" y="181424"/>
                    </a:cubicBezTo>
                    <a:cubicBezTo>
                      <a:pt x="1" y="190297"/>
                      <a:pt x="98121" y="475262"/>
                      <a:pt x="140265" y="597378"/>
                    </a:cubicBezTo>
                    <a:cubicBezTo>
                      <a:pt x="141233" y="600081"/>
                      <a:pt x="143733" y="601774"/>
                      <a:pt x="146436" y="601774"/>
                    </a:cubicBezTo>
                    <a:cubicBezTo>
                      <a:pt x="147000" y="601774"/>
                      <a:pt x="147605" y="601734"/>
                      <a:pt x="148170" y="601573"/>
                    </a:cubicBezTo>
                    <a:lnTo>
                      <a:pt x="806784" y="423802"/>
                    </a:lnTo>
                    <a:cubicBezTo>
                      <a:pt x="808559" y="423318"/>
                      <a:pt x="810051" y="422149"/>
                      <a:pt x="810898" y="420535"/>
                    </a:cubicBezTo>
                    <a:cubicBezTo>
                      <a:pt x="811745" y="418922"/>
                      <a:pt x="811866" y="417027"/>
                      <a:pt x="811261" y="415293"/>
                    </a:cubicBezTo>
                    <a:lnTo>
                      <a:pt x="665552" y="4379"/>
                    </a:lnTo>
                    <a:cubicBezTo>
                      <a:pt x="664582" y="1705"/>
                      <a:pt x="662062" y="1"/>
                      <a:pt x="65934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7"/>
              <p:cNvSpPr/>
              <p:nvPr/>
            </p:nvSpPr>
            <p:spPr>
              <a:xfrm>
                <a:off x="14761284" y="1824177"/>
                <a:ext cx="594546" cy="276022"/>
              </a:xfrm>
              <a:custGeom>
                <a:rect b="b" l="l" r="r" t="t"/>
                <a:pathLst>
                  <a:path extrusionOk="0" h="304156" w="655147">
                    <a:moveTo>
                      <a:pt x="647772" y="1"/>
                    </a:moveTo>
                    <a:cubicBezTo>
                      <a:pt x="645791" y="1"/>
                      <a:pt x="643834" y="900"/>
                      <a:pt x="642524" y="2615"/>
                    </a:cubicBezTo>
                    <a:lnTo>
                      <a:pt x="424424" y="290081"/>
                    </a:lnTo>
                    <a:lnTo>
                      <a:pt x="9115" y="171795"/>
                    </a:lnTo>
                    <a:cubicBezTo>
                      <a:pt x="8544" y="171641"/>
                      <a:pt x="7966" y="171567"/>
                      <a:pt x="7394" y="171567"/>
                    </a:cubicBezTo>
                    <a:cubicBezTo>
                      <a:pt x="4528" y="171567"/>
                      <a:pt x="1816" y="173421"/>
                      <a:pt x="1009" y="176312"/>
                    </a:cubicBezTo>
                    <a:cubicBezTo>
                      <a:pt x="1" y="179821"/>
                      <a:pt x="2017" y="183451"/>
                      <a:pt x="5526" y="184418"/>
                    </a:cubicBezTo>
                    <a:lnTo>
                      <a:pt x="425150" y="303914"/>
                    </a:lnTo>
                    <a:cubicBezTo>
                      <a:pt x="425755" y="304075"/>
                      <a:pt x="426360" y="304156"/>
                      <a:pt x="426924" y="304156"/>
                    </a:cubicBezTo>
                    <a:cubicBezTo>
                      <a:pt x="428981" y="304156"/>
                      <a:pt x="430917" y="303228"/>
                      <a:pt x="432167" y="301574"/>
                    </a:cubicBezTo>
                    <a:lnTo>
                      <a:pt x="652969" y="10519"/>
                    </a:lnTo>
                    <a:cubicBezTo>
                      <a:pt x="655147" y="7656"/>
                      <a:pt x="654623" y="3542"/>
                      <a:pt x="651719" y="1324"/>
                    </a:cubicBezTo>
                    <a:cubicBezTo>
                      <a:pt x="650530" y="433"/>
                      <a:pt x="649146" y="1"/>
                      <a:pt x="64777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7"/>
              <p:cNvSpPr/>
              <p:nvPr/>
            </p:nvSpPr>
            <p:spPr>
              <a:xfrm>
                <a:off x="14888062" y="2057153"/>
                <a:ext cx="158107" cy="310144"/>
              </a:xfrm>
              <a:custGeom>
                <a:rect b="b" l="l" r="r" t="t"/>
                <a:pathLst>
                  <a:path extrusionOk="0" h="341756" w="174223">
                    <a:moveTo>
                      <a:pt x="166778" y="0"/>
                    </a:moveTo>
                    <a:cubicBezTo>
                      <a:pt x="164348" y="0"/>
                      <a:pt x="161975" y="1369"/>
                      <a:pt x="160873" y="3717"/>
                    </a:cubicBezTo>
                    <a:lnTo>
                      <a:pt x="1573" y="332359"/>
                    </a:lnTo>
                    <a:cubicBezTo>
                      <a:pt x="1" y="335625"/>
                      <a:pt x="1372" y="339537"/>
                      <a:pt x="4638" y="341110"/>
                    </a:cubicBezTo>
                    <a:cubicBezTo>
                      <a:pt x="5526" y="341554"/>
                      <a:pt x="6534" y="341755"/>
                      <a:pt x="7462" y="341755"/>
                    </a:cubicBezTo>
                    <a:cubicBezTo>
                      <a:pt x="9922" y="341755"/>
                      <a:pt x="12261" y="340424"/>
                      <a:pt x="13390" y="338085"/>
                    </a:cubicBezTo>
                    <a:lnTo>
                      <a:pt x="172650" y="9444"/>
                    </a:lnTo>
                    <a:cubicBezTo>
                      <a:pt x="174222" y="6177"/>
                      <a:pt x="172851" y="2265"/>
                      <a:pt x="169585" y="652"/>
                    </a:cubicBezTo>
                    <a:cubicBezTo>
                      <a:pt x="168689" y="209"/>
                      <a:pt x="167729" y="0"/>
                      <a:pt x="1667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7"/>
              <p:cNvSpPr/>
              <p:nvPr/>
            </p:nvSpPr>
            <p:spPr>
              <a:xfrm>
                <a:off x="15210094" y="1998523"/>
                <a:ext cx="289203" cy="207483"/>
              </a:xfrm>
              <a:custGeom>
                <a:rect b="b" l="l" r="r" t="t"/>
                <a:pathLst>
                  <a:path extrusionOk="0" h="228631" w="318681">
                    <a:moveTo>
                      <a:pt x="7442" y="0"/>
                    </a:moveTo>
                    <a:cubicBezTo>
                      <a:pt x="5398" y="0"/>
                      <a:pt x="3374" y="955"/>
                      <a:pt x="2098" y="2748"/>
                    </a:cubicBezTo>
                    <a:cubicBezTo>
                      <a:pt x="0" y="5732"/>
                      <a:pt x="686" y="9805"/>
                      <a:pt x="3630" y="11902"/>
                    </a:cubicBezTo>
                    <a:lnTo>
                      <a:pt x="307470" y="227421"/>
                    </a:lnTo>
                    <a:cubicBezTo>
                      <a:pt x="308599" y="228228"/>
                      <a:pt x="309930" y="228631"/>
                      <a:pt x="311260" y="228631"/>
                    </a:cubicBezTo>
                    <a:cubicBezTo>
                      <a:pt x="313317" y="228631"/>
                      <a:pt x="315334" y="227663"/>
                      <a:pt x="316584" y="225848"/>
                    </a:cubicBezTo>
                    <a:cubicBezTo>
                      <a:pt x="318681" y="222904"/>
                      <a:pt x="317995" y="218791"/>
                      <a:pt x="315051" y="216734"/>
                    </a:cubicBezTo>
                    <a:lnTo>
                      <a:pt x="11212" y="1215"/>
                    </a:lnTo>
                    <a:cubicBezTo>
                      <a:pt x="10076" y="395"/>
                      <a:pt x="8755" y="0"/>
                      <a:pt x="74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7" name="Google Shape;337;p17"/>
            <p:cNvGrpSpPr/>
            <p:nvPr/>
          </p:nvGrpSpPr>
          <p:grpSpPr>
            <a:xfrm>
              <a:off x="8465211" y="4088989"/>
              <a:ext cx="390008" cy="347643"/>
              <a:chOff x="15372958" y="2491987"/>
              <a:chExt cx="627411" cy="559339"/>
            </a:xfrm>
          </p:grpSpPr>
          <p:sp>
            <p:nvSpPr>
              <p:cNvPr id="338" name="Google Shape;338;p17"/>
              <p:cNvSpPr/>
              <p:nvPr/>
            </p:nvSpPr>
            <p:spPr>
              <a:xfrm>
                <a:off x="15373836" y="2491987"/>
                <a:ext cx="626533" cy="559339"/>
              </a:xfrm>
              <a:custGeom>
                <a:rect b="b" l="l" r="r" t="t"/>
                <a:pathLst>
                  <a:path extrusionOk="0" h="616351" w="690395">
                    <a:moveTo>
                      <a:pt x="13108" y="14761"/>
                    </a:moveTo>
                    <a:lnTo>
                      <a:pt x="675876" y="166035"/>
                    </a:lnTo>
                    <a:lnTo>
                      <a:pt x="605220" y="601630"/>
                    </a:lnTo>
                    <a:lnTo>
                      <a:pt x="13108" y="447371"/>
                    </a:lnTo>
                    <a:lnTo>
                      <a:pt x="13108" y="14761"/>
                    </a:lnTo>
                    <a:close/>
                    <a:moveTo>
                      <a:pt x="6595" y="0"/>
                    </a:moveTo>
                    <a:cubicBezTo>
                      <a:pt x="5117" y="0"/>
                      <a:pt x="3659" y="508"/>
                      <a:pt x="2501" y="1452"/>
                    </a:cubicBezTo>
                    <a:cubicBezTo>
                      <a:pt x="928" y="2662"/>
                      <a:pt x="1" y="4558"/>
                      <a:pt x="1" y="6534"/>
                    </a:cubicBezTo>
                    <a:lnTo>
                      <a:pt x="1" y="452412"/>
                    </a:lnTo>
                    <a:cubicBezTo>
                      <a:pt x="1" y="455397"/>
                      <a:pt x="2017" y="458018"/>
                      <a:pt x="4881" y="458744"/>
                    </a:cubicBezTo>
                    <a:lnTo>
                      <a:pt x="608849" y="616149"/>
                    </a:lnTo>
                    <a:cubicBezTo>
                      <a:pt x="609414" y="616270"/>
                      <a:pt x="609978" y="616350"/>
                      <a:pt x="610503" y="616350"/>
                    </a:cubicBezTo>
                    <a:cubicBezTo>
                      <a:pt x="611793" y="616350"/>
                      <a:pt x="613043" y="615987"/>
                      <a:pt x="614132" y="615261"/>
                    </a:cubicBezTo>
                    <a:cubicBezTo>
                      <a:pt x="615625" y="614253"/>
                      <a:pt x="616673" y="612680"/>
                      <a:pt x="616996" y="610825"/>
                    </a:cubicBezTo>
                    <a:lnTo>
                      <a:pt x="689870" y="162043"/>
                    </a:lnTo>
                    <a:cubicBezTo>
                      <a:pt x="690395" y="158655"/>
                      <a:pt x="688217" y="155389"/>
                      <a:pt x="684829" y="154622"/>
                    </a:cubicBezTo>
                    <a:lnTo>
                      <a:pt x="8026" y="162"/>
                    </a:lnTo>
                    <a:cubicBezTo>
                      <a:pt x="7553" y="53"/>
                      <a:pt x="7073" y="0"/>
                      <a:pt x="65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7"/>
              <p:cNvSpPr/>
              <p:nvPr/>
            </p:nvSpPr>
            <p:spPr>
              <a:xfrm>
                <a:off x="15373141" y="2507864"/>
                <a:ext cx="623825" cy="329248"/>
              </a:xfrm>
              <a:custGeom>
                <a:rect b="b" l="l" r="r" t="t"/>
                <a:pathLst>
                  <a:path extrusionOk="0" h="362808" w="687410">
                    <a:moveTo>
                      <a:pt x="7316" y="0"/>
                    </a:moveTo>
                    <a:cubicBezTo>
                      <a:pt x="5796" y="0"/>
                      <a:pt x="4266" y="522"/>
                      <a:pt x="3025" y="1580"/>
                    </a:cubicBezTo>
                    <a:cubicBezTo>
                      <a:pt x="283" y="3960"/>
                      <a:pt x="1" y="8114"/>
                      <a:pt x="2380" y="10856"/>
                    </a:cubicBezTo>
                    <a:lnTo>
                      <a:pt x="306179" y="360550"/>
                    </a:lnTo>
                    <a:cubicBezTo>
                      <a:pt x="307470" y="362001"/>
                      <a:pt x="309284" y="362808"/>
                      <a:pt x="311140" y="362808"/>
                    </a:cubicBezTo>
                    <a:cubicBezTo>
                      <a:pt x="312148" y="362808"/>
                      <a:pt x="313156" y="362566"/>
                      <a:pt x="314084" y="362122"/>
                    </a:cubicBezTo>
                    <a:lnTo>
                      <a:pt x="682893" y="175358"/>
                    </a:lnTo>
                    <a:cubicBezTo>
                      <a:pt x="686120" y="173745"/>
                      <a:pt x="687410" y="169793"/>
                      <a:pt x="685797" y="166567"/>
                    </a:cubicBezTo>
                    <a:cubicBezTo>
                      <a:pt x="684597" y="164280"/>
                      <a:pt x="682262" y="162986"/>
                      <a:pt x="679869" y="162986"/>
                    </a:cubicBezTo>
                    <a:cubicBezTo>
                      <a:pt x="678886" y="162986"/>
                      <a:pt x="677893" y="163205"/>
                      <a:pt x="676965" y="163663"/>
                    </a:cubicBezTo>
                    <a:lnTo>
                      <a:pt x="312712" y="348088"/>
                    </a:lnTo>
                    <a:lnTo>
                      <a:pt x="12261" y="2266"/>
                    </a:lnTo>
                    <a:cubicBezTo>
                      <a:pt x="10980" y="764"/>
                      <a:pt x="9155" y="0"/>
                      <a:pt x="731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7"/>
              <p:cNvSpPr/>
              <p:nvPr/>
            </p:nvSpPr>
            <p:spPr>
              <a:xfrm>
                <a:off x="15372958" y="2765705"/>
                <a:ext cx="237636" cy="142811"/>
              </a:xfrm>
              <a:custGeom>
                <a:rect b="b" l="l" r="r" t="t"/>
                <a:pathLst>
                  <a:path extrusionOk="0" h="157368" w="261858">
                    <a:moveTo>
                      <a:pt x="254349" y="1"/>
                    </a:moveTo>
                    <a:cubicBezTo>
                      <a:pt x="253230" y="1"/>
                      <a:pt x="252095" y="288"/>
                      <a:pt x="251050" y="891"/>
                    </a:cubicBezTo>
                    <a:lnTo>
                      <a:pt x="4195" y="145148"/>
                    </a:lnTo>
                    <a:cubicBezTo>
                      <a:pt x="1090" y="146963"/>
                      <a:pt x="1" y="150996"/>
                      <a:pt x="1856" y="154101"/>
                    </a:cubicBezTo>
                    <a:cubicBezTo>
                      <a:pt x="3066" y="156199"/>
                      <a:pt x="5244" y="157368"/>
                      <a:pt x="7542" y="157368"/>
                    </a:cubicBezTo>
                    <a:cubicBezTo>
                      <a:pt x="8631" y="157368"/>
                      <a:pt x="9801" y="157086"/>
                      <a:pt x="10849" y="156481"/>
                    </a:cubicBezTo>
                    <a:lnTo>
                      <a:pt x="257664" y="12224"/>
                    </a:lnTo>
                    <a:cubicBezTo>
                      <a:pt x="260809" y="10368"/>
                      <a:pt x="261858" y="6376"/>
                      <a:pt x="260043" y="3230"/>
                    </a:cubicBezTo>
                    <a:cubicBezTo>
                      <a:pt x="258778" y="1157"/>
                      <a:pt x="256596" y="1"/>
                      <a:pt x="2543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7"/>
              <p:cNvSpPr/>
              <p:nvPr/>
            </p:nvSpPr>
            <p:spPr>
              <a:xfrm>
                <a:off x="15766211" y="2765689"/>
                <a:ext cx="168464" cy="285637"/>
              </a:xfrm>
              <a:custGeom>
                <a:rect b="b" l="l" r="r" t="t"/>
                <a:pathLst>
                  <a:path extrusionOk="0" h="314751" w="185635">
                    <a:moveTo>
                      <a:pt x="7491" y="0"/>
                    </a:moveTo>
                    <a:cubicBezTo>
                      <a:pt x="6390" y="0"/>
                      <a:pt x="5270" y="279"/>
                      <a:pt x="4235" y="869"/>
                    </a:cubicBezTo>
                    <a:cubicBezTo>
                      <a:pt x="1089" y="2643"/>
                      <a:pt x="0" y="6636"/>
                      <a:pt x="1775" y="9822"/>
                    </a:cubicBezTo>
                    <a:lnTo>
                      <a:pt x="172447" y="311403"/>
                    </a:lnTo>
                    <a:cubicBezTo>
                      <a:pt x="173657" y="313540"/>
                      <a:pt x="175875" y="314750"/>
                      <a:pt x="178134" y="314750"/>
                    </a:cubicBezTo>
                    <a:cubicBezTo>
                      <a:pt x="179223" y="314750"/>
                      <a:pt x="180352" y="314468"/>
                      <a:pt x="181360" y="313903"/>
                    </a:cubicBezTo>
                    <a:cubicBezTo>
                      <a:pt x="184546" y="312129"/>
                      <a:pt x="185635" y="308136"/>
                      <a:pt x="183860" y="304991"/>
                    </a:cubicBezTo>
                    <a:lnTo>
                      <a:pt x="13188" y="3329"/>
                    </a:lnTo>
                    <a:cubicBezTo>
                      <a:pt x="11990" y="1205"/>
                      <a:pt x="9781" y="0"/>
                      <a:pt x="749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2" name="Google Shape;342;p17"/>
            <p:cNvGrpSpPr/>
            <p:nvPr/>
          </p:nvGrpSpPr>
          <p:grpSpPr>
            <a:xfrm>
              <a:off x="8344169" y="4476704"/>
              <a:ext cx="342643" cy="397346"/>
              <a:chOff x="14643327" y="2601839"/>
              <a:chExt cx="551214" cy="639307"/>
            </a:xfrm>
          </p:grpSpPr>
          <p:sp>
            <p:nvSpPr>
              <p:cNvPr id="343" name="Google Shape;343;p17"/>
              <p:cNvSpPr/>
              <p:nvPr/>
            </p:nvSpPr>
            <p:spPr>
              <a:xfrm>
                <a:off x="14643327" y="2601839"/>
                <a:ext cx="551214" cy="639307"/>
              </a:xfrm>
              <a:custGeom>
                <a:rect b="b" l="l" r="r" t="t"/>
                <a:pathLst>
                  <a:path extrusionOk="0" h="704470" w="607398">
                    <a:moveTo>
                      <a:pt x="427973" y="14819"/>
                    </a:moveTo>
                    <a:lnTo>
                      <a:pt x="591951" y="577209"/>
                    </a:lnTo>
                    <a:lnTo>
                      <a:pt x="212293" y="689888"/>
                    </a:lnTo>
                    <a:lnTo>
                      <a:pt x="15286" y="144155"/>
                    </a:lnTo>
                    <a:lnTo>
                      <a:pt x="427973" y="14819"/>
                    </a:lnTo>
                    <a:close/>
                    <a:moveTo>
                      <a:pt x="432402" y="0"/>
                    </a:moveTo>
                    <a:cubicBezTo>
                      <a:pt x="431733" y="0"/>
                      <a:pt x="431066" y="100"/>
                      <a:pt x="430433" y="301"/>
                    </a:cubicBezTo>
                    <a:lnTo>
                      <a:pt x="4800" y="133669"/>
                    </a:lnTo>
                    <a:cubicBezTo>
                      <a:pt x="3106" y="134193"/>
                      <a:pt x="1695" y="135403"/>
                      <a:pt x="929" y="137016"/>
                    </a:cubicBezTo>
                    <a:cubicBezTo>
                      <a:pt x="122" y="138630"/>
                      <a:pt x="1" y="140485"/>
                      <a:pt x="606" y="142138"/>
                    </a:cubicBezTo>
                    <a:lnTo>
                      <a:pt x="202090" y="700132"/>
                    </a:lnTo>
                    <a:cubicBezTo>
                      <a:pt x="203036" y="702779"/>
                      <a:pt x="205507" y="704469"/>
                      <a:pt x="208206" y="704469"/>
                    </a:cubicBezTo>
                    <a:cubicBezTo>
                      <a:pt x="208384" y="704469"/>
                      <a:pt x="208564" y="704462"/>
                      <a:pt x="208744" y="704447"/>
                    </a:cubicBezTo>
                    <a:cubicBezTo>
                      <a:pt x="209188" y="704407"/>
                      <a:pt x="209672" y="704366"/>
                      <a:pt x="210116" y="704205"/>
                    </a:cubicBezTo>
                    <a:lnTo>
                      <a:pt x="601953" y="587896"/>
                    </a:lnTo>
                    <a:cubicBezTo>
                      <a:pt x="605421" y="586847"/>
                      <a:pt x="607398" y="583258"/>
                      <a:pt x="606389" y="579790"/>
                    </a:cubicBezTo>
                    <a:lnTo>
                      <a:pt x="438701" y="4737"/>
                    </a:lnTo>
                    <a:cubicBezTo>
                      <a:pt x="438217" y="3043"/>
                      <a:pt x="437047" y="1632"/>
                      <a:pt x="435515" y="785"/>
                    </a:cubicBezTo>
                    <a:cubicBezTo>
                      <a:pt x="434568" y="262"/>
                      <a:pt x="433483" y="0"/>
                      <a:pt x="4324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7"/>
              <p:cNvSpPr/>
              <p:nvPr/>
            </p:nvSpPr>
            <p:spPr>
              <a:xfrm>
                <a:off x="14709790" y="2688030"/>
                <a:ext cx="277895" cy="92227"/>
              </a:xfrm>
              <a:custGeom>
                <a:rect b="b" l="l" r="r" t="t"/>
                <a:pathLst>
                  <a:path extrusionOk="0" h="101628" w="306220">
                    <a:moveTo>
                      <a:pt x="298935" y="0"/>
                    </a:moveTo>
                    <a:cubicBezTo>
                      <a:pt x="298300" y="0"/>
                      <a:pt x="297656" y="97"/>
                      <a:pt x="297024" y="300"/>
                    </a:cubicBezTo>
                    <a:lnTo>
                      <a:pt x="5445" y="88822"/>
                    </a:lnTo>
                    <a:cubicBezTo>
                      <a:pt x="1977" y="89871"/>
                      <a:pt x="1" y="93541"/>
                      <a:pt x="1049" y="97009"/>
                    </a:cubicBezTo>
                    <a:cubicBezTo>
                      <a:pt x="1922" y="99819"/>
                      <a:pt x="4476" y="101628"/>
                      <a:pt x="7296" y="101628"/>
                    </a:cubicBezTo>
                    <a:cubicBezTo>
                      <a:pt x="7471" y="101628"/>
                      <a:pt x="7648" y="101621"/>
                      <a:pt x="7824" y="101607"/>
                    </a:cubicBezTo>
                    <a:cubicBezTo>
                      <a:pt x="8308" y="101607"/>
                      <a:pt x="8752" y="101526"/>
                      <a:pt x="9236" y="101365"/>
                    </a:cubicBezTo>
                    <a:lnTo>
                      <a:pt x="300775" y="12842"/>
                    </a:lnTo>
                    <a:cubicBezTo>
                      <a:pt x="304243" y="11794"/>
                      <a:pt x="306219" y="8124"/>
                      <a:pt x="305171" y="4655"/>
                    </a:cubicBezTo>
                    <a:cubicBezTo>
                      <a:pt x="304318" y="1834"/>
                      <a:pt x="301704" y="0"/>
                      <a:pt x="298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7"/>
              <p:cNvSpPr/>
              <p:nvPr/>
            </p:nvSpPr>
            <p:spPr>
              <a:xfrm>
                <a:off x="14747267" y="2767033"/>
                <a:ext cx="284153" cy="90046"/>
              </a:xfrm>
              <a:custGeom>
                <a:rect b="b" l="l" r="r" t="t"/>
                <a:pathLst>
                  <a:path extrusionOk="0" h="99224" w="313116">
                    <a:moveTo>
                      <a:pt x="305836" y="1"/>
                    </a:moveTo>
                    <a:cubicBezTo>
                      <a:pt x="305227" y="1"/>
                      <a:pt x="304610" y="89"/>
                      <a:pt x="304001" y="275"/>
                    </a:cubicBezTo>
                    <a:lnTo>
                      <a:pt x="5485" y="86378"/>
                    </a:lnTo>
                    <a:cubicBezTo>
                      <a:pt x="1977" y="87386"/>
                      <a:pt x="1" y="91016"/>
                      <a:pt x="969" y="94484"/>
                    </a:cubicBezTo>
                    <a:cubicBezTo>
                      <a:pt x="1805" y="97373"/>
                      <a:pt x="4397" y="99223"/>
                      <a:pt x="7225" y="99223"/>
                    </a:cubicBezTo>
                    <a:cubicBezTo>
                      <a:pt x="7397" y="99223"/>
                      <a:pt x="7570" y="99216"/>
                      <a:pt x="7744" y="99202"/>
                    </a:cubicBezTo>
                    <a:cubicBezTo>
                      <a:pt x="8187" y="99162"/>
                      <a:pt x="8671" y="99081"/>
                      <a:pt x="9115" y="98960"/>
                    </a:cubicBezTo>
                    <a:lnTo>
                      <a:pt x="307631" y="12858"/>
                    </a:lnTo>
                    <a:cubicBezTo>
                      <a:pt x="311099" y="11890"/>
                      <a:pt x="313116" y="8220"/>
                      <a:pt x="312108" y="4752"/>
                    </a:cubicBezTo>
                    <a:cubicBezTo>
                      <a:pt x="311311" y="1899"/>
                      <a:pt x="308660" y="1"/>
                      <a:pt x="3058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7"/>
              <p:cNvSpPr/>
              <p:nvPr/>
            </p:nvSpPr>
            <p:spPr>
              <a:xfrm>
                <a:off x="14775924" y="2835596"/>
                <a:ext cx="260547" cy="88308"/>
              </a:xfrm>
              <a:custGeom>
                <a:rect b="b" l="l" r="r" t="t"/>
                <a:pathLst>
                  <a:path extrusionOk="0" h="97309" w="287104">
                    <a:moveTo>
                      <a:pt x="279778" y="0"/>
                    </a:moveTo>
                    <a:cubicBezTo>
                      <a:pt x="279143" y="0"/>
                      <a:pt x="278500" y="97"/>
                      <a:pt x="277868" y="300"/>
                    </a:cubicBezTo>
                    <a:cubicBezTo>
                      <a:pt x="250807" y="8567"/>
                      <a:pt x="13430" y="81160"/>
                      <a:pt x="4880" y="84709"/>
                    </a:cubicBezTo>
                    <a:cubicBezTo>
                      <a:pt x="1533" y="86080"/>
                      <a:pt x="0" y="89911"/>
                      <a:pt x="1331" y="93218"/>
                    </a:cubicBezTo>
                    <a:cubicBezTo>
                      <a:pt x="2396" y="95765"/>
                      <a:pt x="4857" y="97309"/>
                      <a:pt x="7433" y="97309"/>
                    </a:cubicBezTo>
                    <a:cubicBezTo>
                      <a:pt x="7590" y="97309"/>
                      <a:pt x="7747" y="97303"/>
                      <a:pt x="7905" y="97291"/>
                    </a:cubicBezTo>
                    <a:cubicBezTo>
                      <a:pt x="8550" y="97251"/>
                      <a:pt x="9276" y="97090"/>
                      <a:pt x="9921" y="96807"/>
                    </a:cubicBezTo>
                    <a:cubicBezTo>
                      <a:pt x="16656" y="94065"/>
                      <a:pt x="176117" y="45105"/>
                      <a:pt x="281659" y="12842"/>
                    </a:cubicBezTo>
                    <a:cubicBezTo>
                      <a:pt x="285127" y="11794"/>
                      <a:pt x="287103" y="8124"/>
                      <a:pt x="286014" y="4655"/>
                    </a:cubicBezTo>
                    <a:cubicBezTo>
                      <a:pt x="285161" y="1834"/>
                      <a:pt x="282547" y="0"/>
                      <a:pt x="2797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7"/>
              <p:cNvSpPr/>
              <p:nvPr/>
            </p:nvSpPr>
            <p:spPr>
              <a:xfrm>
                <a:off x="14806814" y="2906291"/>
                <a:ext cx="260400" cy="76387"/>
              </a:xfrm>
              <a:custGeom>
                <a:rect b="b" l="l" r="r" t="t"/>
                <a:pathLst>
                  <a:path extrusionOk="0" h="84173" w="286942">
                    <a:moveTo>
                      <a:pt x="279770" y="1"/>
                    </a:moveTo>
                    <a:cubicBezTo>
                      <a:pt x="279199" y="1"/>
                      <a:pt x="278615" y="76"/>
                      <a:pt x="278029" y="234"/>
                    </a:cubicBezTo>
                    <a:lnTo>
                      <a:pt x="5646" y="71254"/>
                    </a:lnTo>
                    <a:cubicBezTo>
                      <a:pt x="2137" y="72181"/>
                      <a:pt x="0" y="75770"/>
                      <a:pt x="928" y="79239"/>
                    </a:cubicBezTo>
                    <a:cubicBezTo>
                      <a:pt x="1697" y="82201"/>
                      <a:pt x="4412" y="84173"/>
                      <a:pt x="7356" y="84173"/>
                    </a:cubicBezTo>
                    <a:cubicBezTo>
                      <a:pt x="7498" y="84173"/>
                      <a:pt x="7641" y="84168"/>
                      <a:pt x="7784" y="84159"/>
                    </a:cubicBezTo>
                    <a:cubicBezTo>
                      <a:pt x="8147" y="84118"/>
                      <a:pt x="8550" y="84038"/>
                      <a:pt x="8953" y="83917"/>
                    </a:cubicBezTo>
                    <a:lnTo>
                      <a:pt x="281376" y="12897"/>
                    </a:lnTo>
                    <a:cubicBezTo>
                      <a:pt x="284844" y="11970"/>
                      <a:pt x="286942" y="8421"/>
                      <a:pt x="286014" y="4912"/>
                    </a:cubicBezTo>
                    <a:cubicBezTo>
                      <a:pt x="285272" y="1976"/>
                      <a:pt x="282694" y="1"/>
                      <a:pt x="2797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7"/>
              <p:cNvSpPr/>
              <p:nvPr/>
            </p:nvSpPr>
            <p:spPr>
              <a:xfrm>
                <a:off x="14839605" y="2982555"/>
                <a:ext cx="254435" cy="79946"/>
              </a:xfrm>
              <a:custGeom>
                <a:rect b="b" l="l" r="r" t="t"/>
                <a:pathLst>
                  <a:path extrusionOk="0" h="88095" w="280369">
                    <a:moveTo>
                      <a:pt x="273005" y="0"/>
                    </a:moveTo>
                    <a:cubicBezTo>
                      <a:pt x="272424" y="0"/>
                      <a:pt x="271836" y="79"/>
                      <a:pt x="271254" y="243"/>
                    </a:cubicBezTo>
                    <a:cubicBezTo>
                      <a:pt x="169141" y="29481"/>
                      <a:pt x="14600" y="73400"/>
                      <a:pt x="6010" y="75013"/>
                    </a:cubicBezTo>
                    <a:cubicBezTo>
                      <a:pt x="2582" y="75457"/>
                      <a:pt x="1" y="78522"/>
                      <a:pt x="243" y="82030"/>
                    </a:cubicBezTo>
                    <a:cubicBezTo>
                      <a:pt x="513" y="85470"/>
                      <a:pt x="3413" y="88095"/>
                      <a:pt x="6849" y="88095"/>
                    </a:cubicBezTo>
                    <a:cubicBezTo>
                      <a:pt x="6999" y="88095"/>
                      <a:pt x="7149" y="88090"/>
                      <a:pt x="7300" y="88080"/>
                    </a:cubicBezTo>
                    <a:cubicBezTo>
                      <a:pt x="13148" y="87636"/>
                      <a:pt x="196404" y="35329"/>
                      <a:pt x="274884" y="12866"/>
                    </a:cubicBezTo>
                    <a:cubicBezTo>
                      <a:pt x="278352" y="11858"/>
                      <a:pt x="280369" y="8228"/>
                      <a:pt x="279361" y="4760"/>
                    </a:cubicBezTo>
                    <a:cubicBezTo>
                      <a:pt x="278523" y="1879"/>
                      <a:pt x="275850" y="0"/>
                      <a:pt x="2730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7"/>
              <p:cNvSpPr/>
              <p:nvPr/>
            </p:nvSpPr>
            <p:spPr>
              <a:xfrm>
                <a:off x="14858198" y="3070388"/>
                <a:ext cx="267756" cy="70286"/>
              </a:xfrm>
              <a:custGeom>
                <a:rect b="b" l="l" r="r" t="t"/>
                <a:pathLst>
                  <a:path extrusionOk="0" h="77450" w="295048">
                    <a:moveTo>
                      <a:pt x="287834" y="0"/>
                    </a:moveTo>
                    <a:cubicBezTo>
                      <a:pt x="287352" y="0"/>
                      <a:pt x="286864" y="54"/>
                      <a:pt x="286377" y="166"/>
                    </a:cubicBezTo>
                    <a:lnTo>
                      <a:pt x="5767" y="64491"/>
                    </a:lnTo>
                    <a:cubicBezTo>
                      <a:pt x="2218" y="65298"/>
                      <a:pt x="0" y="68806"/>
                      <a:pt x="807" y="72355"/>
                    </a:cubicBezTo>
                    <a:cubicBezTo>
                      <a:pt x="1539" y="75400"/>
                      <a:pt x="4260" y="77450"/>
                      <a:pt x="7280" y="77450"/>
                    </a:cubicBezTo>
                    <a:cubicBezTo>
                      <a:pt x="7421" y="77450"/>
                      <a:pt x="7562" y="77446"/>
                      <a:pt x="7703" y="77437"/>
                    </a:cubicBezTo>
                    <a:cubicBezTo>
                      <a:pt x="8026" y="77396"/>
                      <a:pt x="8348" y="77316"/>
                      <a:pt x="8671" y="77275"/>
                    </a:cubicBezTo>
                    <a:lnTo>
                      <a:pt x="289321" y="12950"/>
                    </a:lnTo>
                    <a:cubicBezTo>
                      <a:pt x="292870" y="12144"/>
                      <a:pt x="295048" y="8595"/>
                      <a:pt x="294241" y="5086"/>
                    </a:cubicBezTo>
                    <a:cubicBezTo>
                      <a:pt x="293547" y="2065"/>
                      <a:pt x="290818" y="0"/>
                      <a:pt x="2878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0" name="Google Shape;350;p17"/>
            <p:cNvSpPr/>
            <p:nvPr/>
          </p:nvSpPr>
          <p:spPr>
            <a:xfrm flipH="1">
              <a:off x="7886166" y="3593600"/>
              <a:ext cx="849307" cy="455280"/>
            </a:xfrm>
            <a:custGeom>
              <a:rect b="b" l="l" r="r" t="t"/>
              <a:pathLst>
                <a:path extrusionOk="0" h="6422" w="11980">
                  <a:moveTo>
                    <a:pt x="1" y="0"/>
                  </a:moveTo>
                  <a:lnTo>
                    <a:pt x="44" y="227"/>
                  </a:lnTo>
                  <a:lnTo>
                    <a:pt x="78" y="402"/>
                  </a:lnTo>
                  <a:lnTo>
                    <a:pt x="1204" y="6296"/>
                  </a:lnTo>
                  <a:lnTo>
                    <a:pt x="1227" y="6422"/>
                  </a:lnTo>
                  <a:lnTo>
                    <a:pt x="11174" y="6422"/>
                  </a:lnTo>
                  <a:lnTo>
                    <a:pt x="119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7"/>
            <p:cNvSpPr/>
            <p:nvPr/>
          </p:nvSpPr>
          <p:spPr>
            <a:xfrm flipH="1">
              <a:off x="7896800" y="3593600"/>
              <a:ext cx="835625" cy="455280"/>
            </a:xfrm>
            <a:custGeom>
              <a:rect b="b" l="l" r="r" t="t"/>
              <a:pathLst>
                <a:path extrusionOk="0" h="6422" w="11787">
                  <a:moveTo>
                    <a:pt x="11574" y="0"/>
                  </a:moveTo>
                  <a:lnTo>
                    <a:pt x="6510" y="4130"/>
                  </a:lnTo>
                  <a:lnTo>
                    <a:pt x="1" y="227"/>
                  </a:lnTo>
                  <a:lnTo>
                    <a:pt x="35" y="402"/>
                  </a:lnTo>
                  <a:lnTo>
                    <a:pt x="3858" y="2696"/>
                  </a:lnTo>
                  <a:lnTo>
                    <a:pt x="1161" y="6296"/>
                  </a:lnTo>
                  <a:lnTo>
                    <a:pt x="1184" y="6422"/>
                  </a:lnTo>
                  <a:lnTo>
                    <a:pt x="1234" y="6422"/>
                  </a:lnTo>
                  <a:lnTo>
                    <a:pt x="3975" y="2764"/>
                  </a:lnTo>
                  <a:lnTo>
                    <a:pt x="6482" y="4270"/>
                  </a:lnTo>
                  <a:cubicBezTo>
                    <a:pt x="6493" y="4274"/>
                    <a:pt x="6505" y="4278"/>
                    <a:pt x="6516" y="4278"/>
                  </a:cubicBezTo>
                  <a:cubicBezTo>
                    <a:pt x="6531" y="4278"/>
                    <a:pt x="6546" y="4272"/>
                    <a:pt x="6559" y="4263"/>
                  </a:cubicBezTo>
                  <a:lnTo>
                    <a:pt x="8381" y="2776"/>
                  </a:lnTo>
                  <a:lnTo>
                    <a:pt x="10567" y="6422"/>
                  </a:lnTo>
                  <a:lnTo>
                    <a:pt x="10724" y="6422"/>
                  </a:lnTo>
                  <a:lnTo>
                    <a:pt x="8488" y="2692"/>
                  </a:lnTo>
                  <a:lnTo>
                    <a:pt x="1178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2" name="Google Shape;352;p17"/>
          <p:cNvSpPr txBox="1"/>
          <p:nvPr/>
        </p:nvSpPr>
        <p:spPr>
          <a:xfrm>
            <a:off x="2888073" y="3332996"/>
            <a:ext cx="734700" cy="394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Montserrat"/>
              <a:buNone/>
            </a:pPr>
            <a:r>
              <a:rPr b="1" i="0" lang="en-US" sz="3000" u="none" cap="none" strike="noStrike">
                <a:solidFill>
                  <a:schemeClr val="accent1"/>
                </a:solidFill>
                <a:latin typeface="Montserrat"/>
                <a:ea typeface="Montserrat"/>
                <a:cs typeface="Montserrat"/>
                <a:sym typeface="Montserrat"/>
              </a:rPr>
              <a:t>04</a:t>
            </a:r>
            <a:endParaRPr/>
          </a:p>
        </p:txBody>
      </p:sp>
      <p:sp>
        <p:nvSpPr>
          <p:cNvPr id="353" name="Google Shape;353;p17"/>
          <p:cNvSpPr txBox="1"/>
          <p:nvPr/>
        </p:nvSpPr>
        <p:spPr>
          <a:xfrm>
            <a:off x="3622672" y="3332996"/>
            <a:ext cx="1640533" cy="394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Bebas Neue"/>
              <a:buNone/>
            </a:pPr>
            <a:r>
              <a:rPr b="1" i="0" lang="en-US" sz="2000" u="none" cap="none" strike="noStrike">
                <a:solidFill>
                  <a:schemeClr val="dk1"/>
                </a:solidFill>
                <a:latin typeface="Montserrat"/>
                <a:ea typeface="Montserrat"/>
                <a:cs typeface="Montserrat"/>
                <a:sym typeface="Montserrat"/>
              </a:rPr>
              <a:t>Set - up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8"/>
          <p:cNvSpPr txBox="1"/>
          <p:nvPr>
            <p:ph type="title"/>
          </p:nvPr>
        </p:nvSpPr>
        <p:spPr>
          <a:xfrm>
            <a:off x="2127871" y="2188128"/>
            <a:ext cx="6854456" cy="176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US"/>
              <a:t>Tính năng</a:t>
            </a:r>
            <a:br>
              <a:rPr lang="en-US"/>
            </a:br>
            <a:r>
              <a:rPr lang="en-US"/>
              <a:t>Database Security</a:t>
            </a:r>
            <a:endParaRPr/>
          </a:p>
        </p:txBody>
      </p:sp>
      <p:sp>
        <p:nvSpPr>
          <p:cNvPr id="359" name="Google Shape;359;p18"/>
          <p:cNvSpPr txBox="1"/>
          <p:nvPr>
            <p:ph idx="2" type="title"/>
          </p:nvPr>
        </p:nvSpPr>
        <p:spPr>
          <a:xfrm>
            <a:off x="4583925" y="1274173"/>
            <a:ext cx="1164300" cy="73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US"/>
              <a:t>01</a:t>
            </a:r>
            <a:endParaRPr/>
          </a:p>
        </p:txBody>
      </p:sp>
      <p:grpSp>
        <p:nvGrpSpPr>
          <p:cNvPr id="360" name="Google Shape;360;p18"/>
          <p:cNvGrpSpPr/>
          <p:nvPr/>
        </p:nvGrpSpPr>
        <p:grpSpPr>
          <a:xfrm>
            <a:off x="-367647" y="386700"/>
            <a:ext cx="2938784" cy="3999183"/>
            <a:chOff x="1397358" y="889974"/>
            <a:chExt cx="2938784" cy="3999183"/>
          </a:xfrm>
        </p:grpSpPr>
        <p:grpSp>
          <p:nvGrpSpPr>
            <p:cNvPr id="361" name="Google Shape;361;p18"/>
            <p:cNvGrpSpPr/>
            <p:nvPr/>
          </p:nvGrpSpPr>
          <p:grpSpPr>
            <a:xfrm>
              <a:off x="1397358" y="889974"/>
              <a:ext cx="2559674" cy="3726726"/>
              <a:chOff x="5842209" y="-9"/>
              <a:chExt cx="2790139" cy="4062270"/>
            </a:xfrm>
          </p:grpSpPr>
          <p:sp>
            <p:nvSpPr>
              <p:cNvPr id="362" name="Google Shape;362;p18"/>
              <p:cNvSpPr/>
              <p:nvPr/>
            </p:nvSpPr>
            <p:spPr>
              <a:xfrm rot="-3107581">
                <a:off x="6106467" y="1573698"/>
                <a:ext cx="904521" cy="1111743"/>
              </a:xfrm>
              <a:custGeom>
                <a:rect b="b" l="l" r="r" t="t"/>
                <a:pathLst>
                  <a:path extrusionOk="0" h="625107" w="508591">
                    <a:moveTo>
                      <a:pt x="7392" y="1"/>
                    </a:moveTo>
                    <a:cubicBezTo>
                      <a:pt x="5944" y="1"/>
                      <a:pt x="4488" y="480"/>
                      <a:pt x="3267" y="1457"/>
                    </a:cubicBezTo>
                    <a:cubicBezTo>
                      <a:pt x="444" y="3716"/>
                      <a:pt x="0" y="7870"/>
                      <a:pt x="2259" y="10652"/>
                    </a:cubicBezTo>
                    <a:lnTo>
                      <a:pt x="496088" y="622646"/>
                    </a:lnTo>
                    <a:cubicBezTo>
                      <a:pt x="497379" y="624259"/>
                      <a:pt x="499274" y="625106"/>
                      <a:pt x="501210" y="625106"/>
                    </a:cubicBezTo>
                    <a:cubicBezTo>
                      <a:pt x="502622" y="625106"/>
                      <a:pt x="504074" y="624622"/>
                      <a:pt x="505324" y="623654"/>
                    </a:cubicBezTo>
                    <a:cubicBezTo>
                      <a:pt x="508106" y="621356"/>
                      <a:pt x="508590" y="617242"/>
                      <a:pt x="506292" y="614419"/>
                    </a:cubicBezTo>
                    <a:lnTo>
                      <a:pt x="12502" y="2425"/>
                    </a:lnTo>
                    <a:cubicBezTo>
                      <a:pt x="11175" y="824"/>
                      <a:pt x="9291" y="1"/>
                      <a:pt x="73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8"/>
              <p:cNvSpPr/>
              <p:nvPr/>
            </p:nvSpPr>
            <p:spPr>
              <a:xfrm>
                <a:off x="7793069" y="2767277"/>
                <a:ext cx="213428" cy="201561"/>
              </a:xfrm>
              <a:custGeom>
                <a:rect b="b" l="l" r="r" t="t"/>
                <a:pathLst>
                  <a:path extrusionOk="0" h="3448" w="3651">
                    <a:moveTo>
                      <a:pt x="245" y="0"/>
                    </a:moveTo>
                    <a:cubicBezTo>
                      <a:pt x="136" y="759"/>
                      <a:pt x="0" y="2082"/>
                      <a:pt x="0" y="2082"/>
                    </a:cubicBezTo>
                    <a:lnTo>
                      <a:pt x="925" y="2428"/>
                    </a:lnTo>
                    <a:lnTo>
                      <a:pt x="3651" y="3447"/>
                    </a:lnTo>
                    <a:cubicBezTo>
                      <a:pt x="2891" y="1434"/>
                      <a:pt x="1167" y="532"/>
                      <a:pt x="1167" y="532"/>
                    </a:cubicBezTo>
                    <a:lnTo>
                      <a:pt x="667" y="243"/>
                    </a:lnTo>
                    <a:lnTo>
                      <a:pt x="24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8"/>
              <p:cNvSpPr/>
              <p:nvPr/>
            </p:nvSpPr>
            <p:spPr>
              <a:xfrm>
                <a:off x="7793069" y="2767277"/>
                <a:ext cx="54073" cy="141935"/>
              </a:xfrm>
              <a:custGeom>
                <a:rect b="b" l="l" r="r" t="t"/>
                <a:pathLst>
                  <a:path extrusionOk="0" h="2428" w="925">
                    <a:moveTo>
                      <a:pt x="245" y="0"/>
                    </a:moveTo>
                    <a:cubicBezTo>
                      <a:pt x="136" y="759"/>
                      <a:pt x="0" y="2082"/>
                      <a:pt x="0" y="2082"/>
                    </a:cubicBezTo>
                    <a:lnTo>
                      <a:pt x="925" y="2428"/>
                    </a:lnTo>
                    <a:lnTo>
                      <a:pt x="667" y="243"/>
                    </a:lnTo>
                    <a:lnTo>
                      <a:pt x="245" y="0"/>
                    </a:lnTo>
                    <a:close/>
                  </a:path>
                </a:pathLst>
              </a:custGeom>
              <a:solidFill>
                <a:srgbClr val="1A163D">
                  <a:alpha val="3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8"/>
              <p:cNvSpPr/>
              <p:nvPr/>
            </p:nvSpPr>
            <p:spPr>
              <a:xfrm>
                <a:off x="7167116" y="2858762"/>
                <a:ext cx="205595" cy="204367"/>
              </a:xfrm>
              <a:custGeom>
                <a:rect b="b" l="l" r="r" t="t"/>
                <a:pathLst>
                  <a:path extrusionOk="0" h="3496" w="3517">
                    <a:moveTo>
                      <a:pt x="0" y="1"/>
                    </a:moveTo>
                    <a:lnTo>
                      <a:pt x="0" y="1816"/>
                    </a:lnTo>
                    <a:cubicBezTo>
                      <a:pt x="228" y="2001"/>
                      <a:pt x="541" y="2192"/>
                      <a:pt x="891" y="2376"/>
                    </a:cubicBezTo>
                    <a:cubicBezTo>
                      <a:pt x="2023" y="2973"/>
                      <a:pt x="3516" y="3496"/>
                      <a:pt x="3516" y="3496"/>
                    </a:cubicBezTo>
                    <a:cubicBezTo>
                      <a:pt x="3181" y="1882"/>
                      <a:pt x="1590" y="576"/>
                      <a:pt x="1143" y="339"/>
                    </a:cubicBezTo>
                    <a:lnTo>
                      <a:pt x="252" y="75"/>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8"/>
              <p:cNvSpPr/>
              <p:nvPr/>
            </p:nvSpPr>
            <p:spPr>
              <a:xfrm>
                <a:off x="7167116" y="2858762"/>
                <a:ext cx="52086" cy="138895"/>
              </a:xfrm>
              <a:custGeom>
                <a:rect b="b" l="l" r="r" t="t"/>
                <a:pathLst>
                  <a:path extrusionOk="0" h="2376" w="891">
                    <a:moveTo>
                      <a:pt x="0" y="1"/>
                    </a:moveTo>
                    <a:lnTo>
                      <a:pt x="0" y="1816"/>
                    </a:lnTo>
                    <a:cubicBezTo>
                      <a:pt x="228" y="2001"/>
                      <a:pt x="541" y="2192"/>
                      <a:pt x="891" y="2376"/>
                    </a:cubicBezTo>
                    <a:cubicBezTo>
                      <a:pt x="621" y="1574"/>
                      <a:pt x="394" y="680"/>
                      <a:pt x="252" y="75"/>
                    </a:cubicBezTo>
                    <a:lnTo>
                      <a:pt x="0" y="1"/>
                    </a:lnTo>
                    <a:close/>
                  </a:path>
                </a:pathLst>
              </a:custGeom>
              <a:solidFill>
                <a:srgbClr val="1A163D">
                  <a:alpha val="3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7" name="Google Shape;367;p18"/>
              <p:cNvGrpSpPr/>
              <p:nvPr/>
            </p:nvGrpSpPr>
            <p:grpSpPr>
              <a:xfrm>
                <a:off x="6548879" y="-9"/>
                <a:ext cx="2083469" cy="3241643"/>
                <a:chOff x="6548879" y="-9"/>
                <a:chExt cx="2083469" cy="3241643"/>
              </a:xfrm>
            </p:grpSpPr>
            <p:sp>
              <p:nvSpPr>
                <p:cNvPr id="368" name="Google Shape;368;p18"/>
                <p:cNvSpPr/>
                <p:nvPr/>
              </p:nvSpPr>
              <p:spPr>
                <a:xfrm>
                  <a:off x="6784985" y="428654"/>
                  <a:ext cx="197820" cy="113466"/>
                </a:xfrm>
                <a:custGeom>
                  <a:rect b="b" l="l" r="r" t="t"/>
                  <a:pathLst>
                    <a:path extrusionOk="0" h="1941" w="3384">
                      <a:moveTo>
                        <a:pt x="1746" y="0"/>
                      </a:moveTo>
                      <a:cubicBezTo>
                        <a:pt x="1700" y="0"/>
                        <a:pt x="1661" y="12"/>
                        <a:pt x="1630" y="37"/>
                      </a:cubicBezTo>
                      <a:cubicBezTo>
                        <a:pt x="1384" y="240"/>
                        <a:pt x="2033" y="953"/>
                        <a:pt x="2033" y="953"/>
                      </a:cubicBezTo>
                      <a:cubicBezTo>
                        <a:pt x="1477" y="777"/>
                        <a:pt x="1036" y="716"/>
                        <a:pt x="714" y="716"/>
                      </a:cubicBezTo>
                      <a:cubicBezTo>
                        <a:pt x="348" y="716"/>
                        <a:pt x="137" y="795"/>
                        <a:pt x="90" y="876"/>
                      </a:cubicBezTo>
                      <a:cubicBezTo>
                        <a:pt x="1" y="1030"/>
                        <a:pt x="602" y="1173"/>
                        <a:pt x="1429" y="1383"/>
                      </a:cubicBezTo>
                      <a:cubicBezTo>
                        <a:pt x="2206" y="1580"/>
                        <a:pt x="2870" y="1941"/>
                        <a:pt x="3178" y="1941"/>
                      </a:cubicBezTo>
                      <a:cubicBezTo>
                        <a:pt x="3317" y="1941"/>
                        <a:pt x="3383" y="1868"/>
                        <a:pt x="3355" y="1673"/>
                      </a:cubicBezTo>
                      <a:cubicBezTo>
                        <a:pt x="3275" y="1104"/>
                        <a:pt x="2193" y="0"/>
                        <a:pt x="174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8"/>
                <p:cNvSpPr/>
                <p:nvPr/>
              </p:nvSpPr>
              <p:spPr>
                <a:xfrm>
                  <a:off x="6963278" y="418950"/>
                  <a:ext cx="404701" cy="167364"/>
                </a:xfrm>
                <a:custGeom>
                  <a:rect b="b" l="l" r="r" t="t"/>
                  <a:pathLst>
                    <a:path extrusionOk="0" h="2863" w="6923">
                      <a:moveTo>
                        <a:pt x="3436" y="0"/>
                      </a:moveTo>
                      <a:cubicBezTo>
                        <a:pt x="2971" y="0"/>
                        <a:pt x="2595" y="35"/>
                        <a:pt x="2276" y="91"/>
                      </a:cubicBezTo>
                      <a:cubicBezTo>
                        <a:pt x="1927" y="151"/>
                        <a:pt x="1650" y="235"/>
                        <a:pt x="1416" y="326"/>
                      </a:cubicBezTo>
                      <a:cubicBezTo>
                        <a:pt x="1055" y="466"/>
                        <a:pt x="791" y="621"/>
                        <a:pt x="508" y="719"/>
                      </a:cubicBezTo>
                      <a:cubicBezTo>
                        <a:pt x="425" y="747"/>
                        <a:pt x="350" y="760"/>
                        <a:pt x="280" y="760"/>
                      </a:cubicBezTo>
                      <a:cubicBezTo>
                        <a:pt x="128" y="993"/>
                        <a:pt x="39" y="1272"/>
                        <a:pt x="15" y="1551"/>
                      </a:cubicBezTo>
                      <a:cubicBezTo>
                        <a:pt x="1" y="1689"/>
                        <a:pt x="3" y="1830"/>
                        <a:pt x="17" y="1963"/>
                      </a:cubicBezTo>
                      <a:cubicBezTo>
                        <a:pt x="48" y="2237"/>
                        <a:pt x="133" y="2485"/>
                        <a:pt x="261" y="2645"/>
                      </a:cubicBezTo>
                      <a:cubicBezTo>
                        <a:pt x="378" y="2793"/>
                        <a:pt x="472" y="2863"/>
                        <a:pt x="554" y="2863"/>
                      </a:cubicBezTo>
                      <a:cubicBezTo>
                        <a:pt x="708" y="2863"/>
                        <a:pt x="815" y="2614"/>
                        <a:pt x="933" y="2176"/>
                      </a:cubicBezTo>
                      <a:cubicBezTo>
                        <a:pt x="948" y="2115"/>
                        <a:pt x="967" y="2054"/>
                        <a:pt x="990" y="1991"/>
                      </a:cubicBezTo>
                      <a:cubicBezTo>
                        <a:pt x="1201" y="1354"/>
                        <a:pt x="1644" y="636"/>
                        <a:pt x="1829" y="462"/>
                      </a:cubicBezTo>
                      <a:cubicBezTo>
                        <a:pt x="1882" y="412"/>
                        <a:pt x="1947" y="389"/>
                        <a:pt x="2033" y="389"/>
                      </a:cubicBezTo>
                      <a:cubicBezTo>
                        <a:pt x="2277" y="389"/>
                        <a:pt x="2687" y="572"/>
                        <a:pt x="3465" y="853"/>
                      </a:cubicBezTo>
                      <a:cubicBezTo>
                        <a:pt x="4062" y="1069"/>
                        <a:pt x="4926" y="1191"/>
                        <a:pt x="5622" y="1191"/>
                      </a:cubicBezTo>
                      <a:cubicBezTo>
                        <a:pt x="6043" y="1191"/>
                        <a:pt x="6403" y="1147"/>
                        <a:pt x="6606" y="1051"/>
                      </a:cubicBezTo>
                      <a:cubicBezTo>
                        <a:pt x="6659" y="1026"/>
                        <a:pt x="6703" y="996"/>
                        <a:pt x="6733" y="964"/>
                      </a:cubicBezTo>
                      <a:cubicBezTo>
                        <a:pt x="6922" y="763"/>
                        <a:pt x="6864" y="458"/>
                        <a:pt x="6632" y="197"/>
                      </a:cubicBezTo>
                      <a:cubicBezTo>
                        <a:pt x="6574" y="208"/>
                        <a:pt x="6509" y="213"/>
                        <a:pt x="6435" y="213"/>
                      </a:cubicBezTo>
                      <a:cubicBezTo>
                        <a:pt x="5973" y="213"/>
                        <a:pt x="5156" y="21"/>
                        <a:pt x="3553" y="1"/>
                      </a:cubicBezTo>
                      <a:cubicBezTo>
                        <a:pt x="3514" y="0"/>
                        <a:pt x="3475" y="0"/>
                        <a:pt x="3436" y="0"/>
                      </a:cubicBezTo>
                      <a:close/>
                    </a:path>
                  </a:pathLst>
                </a:custGeom>
                <a:solidFill>
                  <a:srgbClr val="EB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8"/>
                <p:cNvSpPr/>
                <p:nvPr/>
              </p:nvSpPr>
              <p:spPr>
                <a:xfrm>
                  <a:off x="6685142" y="1722069"/>
                  <a:ext cx="1592558" cy="1159154"/>
                </a:xfrm>
                <a:custGeom>
                  <a:rect b="b" l="l" r="r" t="t"/>
                  <a:pathLst>
                    <a:path extrusionOk="0" h="19829" w="27243">
                      <a:moveTo>
                        <a:pt x="1748" y="6857"/>
                      </a:moveTo>
                      <a:cubicBezTo>
                        <a:pt x="2932" y="7500"/>
                        <a:pt x="4896" y="7209"/>
                        <a:pt x="5513" y="7096"/>
                      </a:cubicBezTo>
                      <a:cubicBezTo>
                        <a:pt x="5635" y="7074"/>
                        <a:pt x="5705" y="7057"/>
                        <a:pt x="5705" y="7057"/>
                      </a:cubicBezTo>
                      <a:cubicBezTo>
                        <a:pt x="5705" y="7057"/>
                        <a:pt x="5617" y="7296"/>
                        <a:pt x="5519" y="7716"/>
                      </a:cubicBezTo>
                      <a:cubicBezTo>
                        <a:pt x="5316" y="8573"/>
                        <a:pt x="5065" y="10181"/>
                        <a:pt x="5408" y="12046"/>
                      </a:cubicBezTo>
                      <a:cubicBezTo>
                        <a:pt x="5687" y="13578"/>
                        <a:pt x="7752" y="19021"/>
                        <a:pt x="8245" y="19446"/>
                      </a:cubicBezTo>
                      <a:cubicBezTo>
                        <a:pt x="8386" y="19570"/>
                        <a:pt x="8541" y="19648"/>
                        <a:pt x="8689" y="19701"/>
                      </a:cubicBezTo>
                      <a:cubicBezTo>
                        <a:pt x="9058" y="19829"/>
                        <a:pt x="9388" y="19784"/>
                        <a:pt x="9388" y="19784"/>
                      </a:cubicBezTo>
                      <a:cubicBezTo>
                        <a:pt x="9388" y="19784"/>
                        <a:pt x="9724" y="16489"/>
                        <a:pt x="10016" y="13824"/>
                      </a:cubicBezTo>
                      <a:cubicBezTo>
                        <a:pt x="10307" y="11159"/>
                        <a:pt x="11067" y="6790"/>
                        <a:pt x="11067" y="6790"/>
                      </a:cubicBezTo>
                      <a:lnTo>
                        <a:pt x="20722" y="6790"/>
                      </a:lnTo>
                      <a:cubicBezTo>
                        <a:pt x="19557" y="7686"/>
                        <a:pt x="18841" y="9904"/>
                        <a:pt x="18820" y="12008"/>
                      </a:cubicBezTo>
                      <a:cubicBezTo>
                        <a:pt x="18797" y="14117"/>
                        <a:pt x="19198" y="17880"/>
                        <a:pt x="19198" y="17880"/>
                      </a:cubicBezTo>
                      <a:cubicBezTo>
                        <a:pt x="19251" y="17926"/>
                        <a:pt x="19372" y="18000"/>
                        <a:pt x="19515" y="18083"/>
                      </a:cubicBezTo>
                      <a:cubicBezTo>
                        <a:pt x="19860" y="18281"/>
                        <a:pt x="20342" y="18529"/>
                        <a:pt x="20342" y="18529"/>
                      </a:cubicBezTo>
                      <a:cubicBezTo>
                        <a:pt x="20342" y="18529"/>
                        <a:pt x="22783" y="13800"/>
                        <a:pt x="23972" y="11652"/>
                      </a:cubicBezTo>
                      <a:cubicBezTo>
                        <a:pt x="25160" y="9502"/>
                        <a:pt x="27153" y="5556"/>
                        <a:pt x="27198" y="4102"/>
                      </a:cubicBezTo>
                      <a:cubicBezTo>
                        <a:pt x="27243" y="2646"/>
                        <a:pt x="27085" y="1660"/>
                        <a:pt x="23321" y="1098"/>
                      </a:cubicBezTo>
                      <a:cubicBezTo>
                        <a:pt x="21439" y="817"/>
                        <a:pt x="18988" y="562"/>
                        <a:pt x="16869" y="369"/>
                      </a:cubicBezTo>
                      <a:cubicBezTo>
                        <a:pt x="14750" y="177"/>
                        <a:pt x="12966" y="46"/>
                        <a:pt x="12421" y="25"/>
                      </a:cubicBezTo>
                      <a:cubicBezTo>
                        <a:pt x="12414" y="249"/>
                        <a:pt x="12413" y="359"/>
                        <a:pt x="12413" y="359"/>
                      </a:cubicBezTo>
                      <a:cubicBezTo>
                        <a:pt x="12413" y="359"/>
                        <a:pt x="9252" y="943"/>
                        <a:pt x="6789" y="875"/>
                      </a:cubicBezTo>
                      <a:cubicBezTo>
                        <a:pt x="5448" y="837"/>
                        <a:pt x="4474" y="762"/>
                        <a:pt x="3679" y="602"/>
                      </a:cubicBezTo>
                      <a:cubicBezTo>
                        <a:pt x="3011" y="470"/>
                        <a:pt x="2471" y="276"/>
                        <a:pt x="1950" y="0"/>
                      </a:cubicBezTo>
                      <a:cubicBezTo>
                        <a:pt x="1950" y="0"/>
                        <a:pt x="538" y="2443"/>
                        <a:pt x="269" y="3675"/>
                      </a:cubicBezTo>
                      <a:cubicBezTo>
                        <a:pt x="1" y="4907"/>
                        <a:pt x="268" y="6054"/>
                        <a:pt x="1748" y="6857"/>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8"/>
                <p:cNvSpPr/>
                <p:nvPr/>
              </p:nvSpPr>
              <p:spPr>
                <a:xfrm>
                  <a:off x="6685142" y="1722069"/>
                  <a:ext cx="507937" cy="1151730"/>
                </a:xfrm>
                <a:custGeom>
                  <a:rect b="b" l="l" r="r" t="t"/>
                  <a:pathLst>
                    <a:path extrusionOk="0" h="19702" w="8689">
                      <a:moveTo>
                        <a:pt x="1748" y="6857"/>
                      </a:moveTo>
                      <a:cubicBezTo>
                        <a:pt x="2932" y="7500"/>
                        <a:pt x="4896" y="7209"/>
                        <a:pt x="5513" y="7096"/>
                      </a:cubicBezTo>
                      <a:cubicBezTo>
                        <a:pt x="5635" y="7074"/>
                        <a:pt x="5705" y="7057"/>
                        <a:pt x="5705" y="7057"/>
                      </a:cubicBezTo>
                      <a:cubicBezTo>
                        <a:pt x="5705" y="7057"/>
                        <a:pt x="5617" y="7296"/>
                        <a:pt x="5519" y="7716"/>
                      </a:cubicBezTo>
                      <a:cubicBezTo>
                        <a:pt x="5316" y="8573"/>
                        <a:pt x="5065" y="10181"/>
                        <a:pt x="5408" y="12046"/>
                      </a:cubicBezTo>
                      <a:cubicBezTo>
                        <a:pt x="5687" y="13578"/>
                        <a:pt x="7752" y="19021"/>
                        <a:pt x="8245" y="19446"/>
                      </a:cubicBezTo>
                      <a:cubicBezTo>
                        <a:pt x="8386" y="19570"/>
                        <a:pt x="8541" y="19648"/>
                        <a:pt x="8689" y="19701"/>
                      </a:cubicBezTo>
                      <a:cubicBezTo>
                        <a:pt x="7831" y="18061"/>
                        <a:pt x="6408" y="10298"/>
                        <a:pt x="6393" y="8717"/>
                      </a:cubicBezTo>
                      <a:cubicBezTo>
                        <a:pt x="6377" y="7103"/>
                        <a:pt x="7886" y="5400"/>
                        <a:pt x="7886" y="5400"/>
                      </a:cubicBezTo>
                      <a:lnTo>
                        <a:pt x="6237" y="5772"/>
                      </a:lnTo>
                      <a:cubicBezTo>
                        <a:pt x="6237" y="5772"/>
                        <a:pt x="2195" y="5132"/>
                        <a:pt x="2108" y="3952"/>
                      </a:cubicBezTo>
                      <a:cubicBezTo>
                        <a:pt x="2044" y="3118"/>
                        <a:pt x="3072" y="1486"/>
                        <a:pt x="3679" y="603"/>
                      </a:cubicBezTo>
                      <a:cubicBezTo>
                        <a:pt x="3011" y="470"/>
                        <a:pt x="2471" y="276"/>
                        <a:pt x="1950" y="0"/>
                      </a:cubicBezTo>
                      <a:cubicBezTo>
                        <a:pt x="1950" y="0"/>
                        <a:pt x="538" y="2443"/>
                        <a:pt x="269" y="3675"/>
                      </a:cubicBezTo>
                      <a:cubicBezTo>
                        <a:pt x="1" y="4907"/>
                        <a:pt x="268" y="6054"/>
                        <a:pt x="1748" y="6857"/>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8"/>
                <p:cNvSpPr/>
                <p:nvPr/>
              </p:nvSpPr>
              <p:spPr>
                <a:xfrm>
                  <a:off x="6548879" y="814645"/>
                  <a:ext cx="1122501" cy="962561"/>
                </a:xfrm>
                <a:custGeom>
                  <a:rect b="b" l="l" r="r" t="t"/>
                  <a:pathLst>
                    <a:path extrusionOk="0" h="16466" w="19202">
                      <a:moveTo>
                        <a:pt x="1077" y="10170"/>
                      </a:moveTo>
                      <a:cubicBezTo>
                        <a:pt x="2083" y="12545"/>
                        <a:pt x="4439" y="15054"/>
                        <a:pt x="4439" y="15054"/>
                      </a:cubicBezTo>
                      <a:lnTo>
                        <a:pt x="4321" y="15402"/>
                      </a:lnTo>
                      <a:lnTo>
                        <a:pt x="4281" y="15523"/>
                      </a:lnTo>
                      <a:cubicBezTo>
                        <a:pt x="5423" y="16129"/>
                        <a:pt x="6654" y="16330"/>
                        <a:pt x="9120" y="16398"/>
                      </a:cubicBezTo>
                      <a:cubicBezTo>
                        <a:pt x="11582" y="16466"/>
                        <a:pt x="14744" y="15882"/>
                        <a:pt x="14744" y="15882"/>
                      </a:cubicBezTo>
                      <a:cubicBezTo>
                        <a:pt x="14744" y="15882"/>
                        <a:pt x="14745" y="15772"/>
                        <a:pt x="14751" y="15548"/>
                      </a:cubicBezTo>
                      <a:cubicBezTo>
                        <a:pt x="14760" y="15265"/>
                        <a:pt x="14776" y="14801"/>
                        <a:pt x="14802" y="14147"/>
                      </a:cubicBezTo>
                      <a:cubicBezTo>
                        <a:pt x="14820" y="13681"/>
                        <a:pt x="14845" y="13118"/>
                        <a:pt x="14877" y="12455"/>
                      </a:cubicBezTo>
                      <a:cubicBezTo>
                        <a:pt x="14888" y="12220"/>
                        <a:pt x="14902" y="11971"/>
                        <a:pt x="14920" y="11711"/>
                      </a:cubicBezTo>
                      <a:cubicBezTo>
                        <a:pt x="15070" y="9401"/>
                        <a:pt x="15415" y="6340"/>
                        <a:pt x="15415" y="6340"/>
                      </a:cubicBezTo>
                      <a:cubicBezTo>
                        <a:pt x="15415" y="6340"/>
                        <a:pt x="15436" y="7257"/>
                        <a:pt x="15930" y="8491"/>
                      </a:cubicBezTo>
                      <a:cubicBezTo>
                        <a:pt x="16338" y="9510"/>
                        <a:pt x="16946" y="10576"/>
                        <a:pt x="17142" y="10912"/>
                      </a:cubicBezTo>
                      <a:cubicBezTo>
                        <a:pt x="17128" y="10348"/>
                        <a:pt x="17244" y="9729"/>
                        <a:pt x="17521" y="9094"/>
                      </a:cubicBezTo>
                      <a:cubicBezTo>
                        <a:pt x="17569" y="8982"/>
                        <a:pt x="17621" y="8869"/>
                        <a:pt x="17678" y="8754"/>
                      </a:cubicBezTo>
                      <a:cubicBezTo>
                        <a:pt x="18096" y="7874"/>
                        <a:pt x="18676" y="6926"/>
                        <a:pt x="19200" y="6131"/>
                      </a:cubicBezTo>
                      <a:lnTo>
                        <a:pt x="19201" y="6131"/>
                      </a:lnTo>
                      <a:cubicBezTo>
                        <a:pt x="18843" y="4266"/>
                        <a:pt x="17744" y="1925"/>
                        <a:pt x="16714" y="1142"/>
                      </a:cubicBezTo>
                      <a:cubicBezTo>
                        <a:pt x="16056" y="639"/>
                        <a:pt x="14839" y="281"/>
                        <a:pt x="13716" y="119"/>
                      </a:cubicBezTo>
                      <a:cubicBezTo>
                        <a:pt x="13088" y="29"/>
                        <a:pt x="12487" y="1"/>
                        <a:pt x="12031" y="44"/>
                      </a:cubicBezTo>
                      <a:cubicBezTo>
                        <a:pt x="10845" y="156"/>
                        <a:pt x="7282" y="776"/>
                        <a:pt x="7282" y="776"/>
                      </a:cubicBezTo>
                      <a:cubicBezTo>
                        <a:pt x="7282" y="776"/>
                        <a:pt x="6417" y="768"/>
                        <a:pt x="5310" y="949"/>
                      </a:cubicBezTo>
                      <a:cubicBezTo>
                        <a:pt x="4190" y="1131"/>
                        <a:pt x="2819" y="1511"/>
                        <a:pt x="1839" y="2295"/>
                      </a:cubicBezTo>
                      <a:cubicBezTo>
                        <a:pt x="1439" y="2613"/>
                        <a:pt x="1128" y="3035"/>
                        <a:pt x="897" y="3521"/>
                      </a:cubicBezTo>
                      <a:cubicBezTo>
                        <a:pt x="0" y="5404"/>
                        <a:pt x="276" y="8282"/>
                        <a:pt x="1077" y="1017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8"/>
                <p:cNvSpPr/>
                <p:nvPr/>
              </p:nvSpPr>
              <p:spPr>
                <a:xfrm>
                  <a:off x="6859284" y="814586"/>
                  <a:ext cx="491394" cy="177068"/>
                </a:xfrm>
                <a:custGeom>
                  <a:rect b="b" l="l" r="r" t="t"/>
                  <a:pathLst>
                    <a:path extrusionOk="0" h="3029" w="8406">
                      <a:moveTo>
                        <a:pt x="0" y="950"/>
                      </a:moveTo>
                      <a:cubicBezTo>
                        <a:pt x="621" y="1523"/>
                        <a:pt x="1694" y="2164"/>
                        <a:pt x="3510" y="2472"/>
                      </a:cubicBezTo>
                      <a:cubicBezTo>
                        <a:pt x="6799" y="3029"/>
                        <a:pt x="8156" y="630"/>
                        <a:pt x="8406" y="120"/>
                      </a:cubicBezTo>
                      <a:cubicBezTo>
                        <a:pt x="7778" y="30"/>
                        <a:pt x="7177" y="1"/>
                        <a:pt x="6721" y="45"/>
                      </a:cubicBezTo>
                      <a:cubicBezTo>
                        <a:pt x="5535" y="157"/>
                        <a:pt x="1972" y="777"/>
                        <a:pt x="1972" y="777"/>
                      </a:cubicBezTo>
                      <a:cubicBezTo>
                        <a:pt x="1972" y="777"/>
                        <a:pt x="1107" y="768"/>
                        <a:pt x="0" y="950"/>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8"/>
                <p:cNvSpPr/>
                <p:nvPr/>
              </p:nvSpPr>
              <p:spPr>
                <a:xfrm>
                  <a:off x="7394570" y="1123589"/>
                  <a:ext cx="187765" cy="375648"/>
                </a:xfrm>
                <a:custGeom>
                  <a:rect b="b" l="l" r="r" t="t"/>
                  <a:pathLst>
                    <a:path extrusionOk="0" h="6426" w="3212">
                      <a:moveTo>
                        <a:pt x="410" y="6185"/>
                      </a:moveTo>
                      <a:cubicBezTo>
                        <a:pt x="423" y="6265"/>
                        <a:pt x="436" y="6345"/>
                        <a:pt x="453" y="6426"/>
                      </a:cubicBezTo>
                      <a:cubicBezTo>
                        <a:pt x="603" y="4116"/>
                        <a:pt x="948" y="1055"/>
                        <a:pt x="948" y="1055"/>
                      </a:cubicBezTo>
                      <a:cubicBezTo>
                        <a:pt x="948" y="1055"/>
                        <a:pt x="969" y="1972"/>
                        <a:pt x="1463" y="3206"/>
                      </a:cubicBezTo>
                      <a:cubicBezTo>
                        <a:pt x="1871" y="4225"/>
                        <a:pt x="2479" y="5291"/>
                        <a:pt x="2675" y="5627"/>
                      </a:cubicBezTo>
                      <a:cubicBezTo>
                        <a:pt x="2661" y="5063"/>
                        <a:pt x="2777" y="4444"/>
                        <a:pt x="3054" y="3809"/>
                      </a:cubicBezTo>
                      <a:cubicBezTo>
                        <a:pt x="3102" y="3697"/>
                        <a:pt x="3154" y="3584"/>
                        <a:pt x="3211" y="3469"/>
                      </a:cubicBezTo>
                      <a:cubicBezTo>
                        <a:pt x="2500" y="2593"/>
                        <a:pt x="1315" y="1028"/>
                        <a:pt x="1007" y="1"/>
                      </a:cubicBezTo>
                      <a:cubicBezTo>
                        <a:pt x="1007" y="1"/>
                        <a:pt x="0" y="3685"/>
                        <a:pt x="410" y="6185"/>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8"/>
                <p:cNvSpPr/>
                <p:nvPr/>
              </p:nvSpPr>
              <p:spPr>
                <a:xfrm>
                  <a:off x="6548879" y="1020471"/>
                  <a:ext cx="865346" cy="756732"/>
                </a:xfrm>
                <a:custGeom>
                  <a:rect b="b" l="l" r="r" t="t"/>
                  <a:pathLst>
                    <a:path extrusionOk="0" h="12945" w="14803">
                      <a:moveTo>
                        <a:pt x="1077" y="6649"/>
                      </a:moveTo>
                      <a:cubicBezTo>
                        <a:pt x="2083" y="9024"/>
                        <a:pt x="4439" y="11533"/>
                        <a:pt x="4439" y="11533"/>
                      </a:cubicBezTo>
                      <a:lnTo>
                        <a:pt x="4321" y="11881"/>
                      </a:lnTo>
                      <a:lnTo>
                        <a:pt x="4281" y="12002"/>
                      </a:lnTo>
                      <a:cubicBezTo>
                        <a:pt x="5423" y="12608"/>
                        <a:pt x="6654" y="12809"/>
                        <a:pt x="9120" y="12877"/>
                      </a:cubicBezTo>
                      <a:cubicBezTo>
                        <a:pt x="11582" y="12945"/>
                        <a:pt x="14744" y="12361"/>
                        <a:pt x="14744" y="12361"/>
                      </a:cubicBezTo>
                      <a:cubicBezTo>
                        <a:pt x="14744" y="12361"/>
                        <a:pt x="14745" y="12251"/>
                        <a:pt x="14751" y="12027"/>
                      </a:cubicBezTo>
                      <a:cubicBezTo>
                        <a:pt x="14760" y="11744"/>
                        <a:pt x="14776" y="11280"/>
                        <a:pt x="14802" y="10626"/>
                      </a:cubicBezTo>
                      <a:cubicBezTo>
                        <a:pt x="13354" y="11473"/>
                        <a:pt x="11888" y="11883"/>
                        <a:pt x="9769" y="11802"/>
                      </a:cubicBezTo>
                      <a:cubicBezTo>
                        <a:pt x="7469" y="11712"/>
                        <a:pt x="6668" y="10992"/>
                        <a:pt x="6668" y="10992"/>
                      </a:cubicBezTo>
                      <a:cubicBezTo>
                        <a:pt x="6668" y="10992"/>
                        <a:pt x="4750" y="10040"/>
                        <a:pt x="3348" y="7917"/>
                      </a:cubicBezTo>
                      <a:cubicBezTo>
                        <a:pt x="1941" y="5798"/>
                        <a:pt x="479" y="2725"/>
                        <a:pt x="808" y="588"/>
                      </a:cubicBezTo>
                      <a:cubicBezTo>
                        <a:pt x="840" y="374"/>
                        <a:pt x="870" y="179"/>
                        <a:pt x="897" y="0"/>
                      </a:cubicBezTo>
                      <a:cubicBezTo>
                        <a:pt x="0" y="1883"/>
                        <a:pt x="276" y="4761"/>
                        <a:pt x="1077" y="6649"/>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8"/>
                <p:cNvSpPr/>
                <p:nvPr/>
              </p:nvSpPr>
              <p:spPr>
                <a:xfrm>
                  <a:off x="7550123" y="1065950"/>
                  <a:ext cx="260136" cy="539329"/>
                </a:xfrm>
                <a:custGeom>
                  <a:rect b="b" l="l" r="r" t="t"/>
                  <a:pathLst>
                    <a:path extrusionOk="0" h="9226" w="4450">
                      <a:moveTo>
                        <a:pt x="14" y="6613"/>
                      </a:moveTo>
                      <a:cubicBezTo>
                        <a:pt x="45" y="7921"/>
                        <a:pt x="771" y="8925"/>
                        <a:pt x="1803" y="9097"/>
                      </a:cubicBezTo>
                      <a:cubicBezTo>
                        <a:pt x="1837" y="9102"/>
                        <a:pt x="1872" y="9106"/>
                        <a:pt x="1903" y="9110"/>
                      </a:cubicBezTo>
                      <a:cubicBezTo>
                        <a:pt x="3329" y="9226"/>
                        <a:pt x="4280" y="6736"/>
                        <a:pt x="4345" y="5467"/>
                      </a:cubicBezTo>
                      <a:cubicBezTo>
                        <a:pt x="4413" y="4169"/>
                        <a:pt x="4449" y="1300"/>
                        <a:pt x="4305" y="673"/>
                      </a:cubicBezTo>
                      <a:lnTo>
                        <a:pt x="3545" y="130"/>
                      </a:lnTo>
                      <a:lnTo>
                        <a:pt x="3363" y="1"/>
                      </a:lnTo>
                      <a:cubicBezTo>
                        <a:pt x="3363" y="1"/>
                        <a:pt x="2766" y="782"/>
                        <a:pt x="2072" y="1832"/>
                      </a:cubicBezTo>
                      <a:cubicBezTo>
                        <a:pt x="1480" y="2730"/>
                        <a:pt x="815" y="3824"/>
                        <a:pt x="393" y="4795"/>
                      </a:cubicBezTo>
                      <a:cubicBezTo>
                        <a:pt x="116" y="5430"/>
                        <a:pt x="0" y="6049"/>
                        <a:pt x="14" y="6613"/>
                      </a:cubicBezTo>
                      <a:close/>
                    </a:path>
                  </a:pathLst>
                </a:custGeom>
                <a:solidFill>
                  <a:srgbClr val="FDBB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8"/>
                <p:cNvSpPr/>
                <p:nvPr/>
              </p:nvSpPr>
              <p:spPr>
                <a:xfrm>
                  <a:off x="7550123" y="1065950"/>
                  <a:ext cx="207232" cy="532548"/>
                </a:xfrm>
                <a:custGeom>
                  <a:rect b="b" l="l" r="r" t="t"/>
                  <a:pathLst>
                    <a:path extrusionOk="0" h="9110" w="3545">
                      <a:moveTo>
                        <a:pt x="14" y="6613"/>
                      </a:moveTo>
                      <a:cubicBezTo>
                        <a:pt x="45" y="7921"/>
                        <a:pt x="771" y="8925"/>
                        <a:pt x="1803" y="9097"/>
                      </a:cubicBezTo>
                      <a:cubicBezTo>
                        <a:pt x="1837" y="9102"/>
                        <a:pt x="1872" y="9106"/>
                        <a:pt x="1903" y="9110"/>
                      </a:cubicBezTo>
                      <a:cubicBezTo>
                        <a:pt x="1697" y="8174"/>
                        <a:pt x="1406" y="6500"/>
                        <a:pt x="1633" y="5140"/>
                      </a:cubicBezTo>
                      <a:cubicBezTo>
                        <a:pt x="1912" y="3458"/>
                        <a:pt x="2692" y="1560"/>
                        <a:pt x="3545" y="130"/>
                      </a:cubicBezTo>
                      <a:lnTo>
                        <a:pt x="3363" y="1"/>
                      </a:lnTo>
                      <a:cubicBezTo>
                        <a:pt x="3363" y="1"/>
                        <a:pt x="2766" y="782"/>
                        <a:pt x="2072" y="1832"/>
                      </a:cubicBezTo>
                      <a:cubicBezTo>
                        <a:pt x="1480" y="2730"/>
                        <a:pt x="815" y="3824"/>
                        <a:pt x="394" y="4795"/>
                      </a:cubicBezTo>
                      <a:cubicBezTo>
                        <a:pt x="116" y="5430"/>
                        <a:pt x="0" y="6049"/>
                        <a:pt x="14" y="6613"/>
                      </a:cubicBezTo>
                      <a:close/>
                    </a:path>
                  </a:pathLst>
                </a:custGeom>
                <a:solidFill>
                  <a:srgbClr val="FDBB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8"/>
                <p:cNvSpPr/>
                <p:nvPr/>
              </p:nvSpPr>
              <p:spPr>
                <a:xfrm>
                  <a:off x="6908738" y="440170"/>
                  <a:ext cx="448837" cy="422414"/>
                </a:xfrm>
                <a:custGeom>
                  <a:rect b="b" l="l" r="r" t="t"/>
                  <a:pathLst>
                    <a:path extrusionOk="0" h="7226" w="7678">
                      <a:moveTo>
                        <a:pt x="139" y="2641"/>
                      </a:moveTo>
                      <a:cubicBezTo>
                        <a:pt x="213" y="2847"/>
                        <a:pt x="378" y="3015"/>
                        <a:pt x="556" y="3144"/>
                      </a:cubicBezTo>
                      <a:cubicBezTo>
                        <a:pt x="855" y="3362"/>
                        <a:pt x="1194" y="3469"/>
                        <a:pt x="1194" y="3469"/>
                      </a:cubicBezTo>
                      <a:cubicBezTo>
                        <a:pt x="1093" y="4216"/>
                        <a:pt x="1307" y="4916"/>
                        <a:pt x="1690" y="5500"/>
                      </a:cubicBezTo>
                      <a:cubicBezTo>
                        <a:pt x="1998" y="5968"/>
                        <a:pt x="2417" y="6363"/>
                        <a:pt x="2875" y="6652"/>
                      </a:cubicBezTo>
                      <a:cubicBezTo>
                        <a:pt x="3124" y="6810"/>
                        <a:pt x="3353" y="6929"/>
                        <a:pt x="3567" y="7012"/>
                      </a:cubicBezTo>
                      <a:cubicBezTo>
                        <a:pt x="3753" y="7087"/>
                        <a:pt x="3927" y="7135"/>
                        <a:pt x="4100" y="7160"/>
                      </a:cubicBezTo>
                      <a:cubicBezTo>
                        <a:pt x="4544" y="7225"/>
                        <a:pt x="4961" y="7137"/>
                        <a:pt x="5450" y="6942"/>
                      </a:cubicBezTo>
                      <a:cubicBezTo>
                        <a:pt x="6347" y="6584"/>
                        <a:pt x="7199" y="5620"/>
                        <a:pt x="7446" y="4455"/>
                      </a:cubicBezTo>
                      <a:cubicBezTo>
                        <a:pt x="7474" y="4315"/>
                        <a:pt x="7502" y="4161"/>
                        <a:pt x="7526" y="3996"/>
                      </a:cubicBezTo>
                      <a:cubicBezTo>
                        <a:pt x="7601" y="3496"/>
                        <a:pt x="7652" y="2900"/>
                        <a:pt x="7662" y="2332"/>
                      </a:cubicBezTo>
                      <a:cubicBezTo>
                        <a:pt x="7678" y="1693"/>
                        <a:pt x="7643" y="1087"/>
                        <a:pt x="7539" y="688"/>
                      </a:cubicBezTo>
                      <a:cubicBezTo>
                        <a:pt x="6999" y="941"/>
                        <a:pt x="5355" y="836"/>
                        <a:pt x="4398" y="490"/>
                      </a:cubicBezTo>
                      <a:cubicBezTo>
                        <a:pt x="3893" y="307"/>
                        <a:pt x="3542" y="165"/>
                        <a:pt x="3293" y="91"/>
                      </a:cubicBezTo>
                      <a:cubicBezTo>
                        <a:pt x="3021" y="8"/>
                        <a:pt x="2867" y="1"/>
                        <a:pt x="2762" y="99"/>
                      </a:cubicBezTo>
                      <a:cubicBezTo>
                        <a:pt x="2577" y="273"/>
                        <a:pt x="2134" y="991"/>
                        <a:pt x="1923" y="1628"/>
                      </a:cubicBezTo>
                      <a:cubicBezTo>
                        <a:pt x="1900" y="1691"/>
                        <a:pt x="1881" y="1752"/>
                        <a:pt x="1866" y="1813"/>
                      </a:cubicBezTo>
                      <a:cubicBezTo>
                        <a:pt x="1686" y="2483"/>
                        <a:pt x="1531" y="2709"/>
                        <a:pt x="1194" y="2282"/>
                      </a:cubicBezTo>
                      <a:cubicBezTo>
                        <a:pt x="1066" y="2122"/>
                        <a:pt x="981" y="1874"/>
                        <a:pt x="950" y="1600"/>
                      </a:cubicBezTo>
                      <a:cubicBezTo>
                        <a:pt x="843" y="1410"/>
                        <a:pt x="665" y="1198"/>
                        <a:pt x="409" y="1186"/>
                      </a:cubicBezTo>
                      <a:cubicBezTo>
                        <a:pt x="381" y="1183"/>
                        <a:pt x="356" y="1186"/>
                        <a:pt x="333" y="1193"/>
                      </a:cubicBezTo>
                      <a:cubicBezTo>
                        <a:pt x="126" y="1230"/>
                        <a:pt x="31" y="1485"/>
                        <a:pt x="16" y="1793"/>
                      </a:cubicBezTo>
                      <a:cubicBezTo>
                        <a:pt x="1" y="2069"/>
                        <a:pt x="50" y="2392"/>
                        <a:pt x="139" y="2641"/>
                      </a:cubicBezTo>
                      <a:close/>
                    </a:path>
                  </a:pathLst>
                </a:custGeom>
                <a:solidFill>
                  <a:srgbClr val="FDBB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8"/>
                <p:cNvSpPr/>
                <p:nvPr/>
              </p:nvSpPr>
              <p:spPr>
                <a:xfrm>
                  <a:off x="6928204" y="440170"/>
                  <a:ext cx="189052" cy="409962"/>
                </a:xfrm>
                <a:custGeom>
                  <a:rect b="b" l="l" r="r" t="t"/>
                  <a:pathLst>
                    <a:path extrusionOk="0" h="7013" w="3234">
                      <a:moveTo>
                        <a:pt x="223" y="3144"/>
                      </a:moveTo>
                      <a:cubicBezTo>
                        <a:pt x="522" y="3362"/>
                        <a:pt x="861" y="3469"/>
                        <a:pt x="861" y="3469"/>
                      </a:cubicBezTo>
                      <a:cubicBezTo>
                        <a:pt x="760" y="4216"/>
                        <a:pt x="974" y="4916"/>
                        <a:pt x="1357" y="5500"/>
                      </a:cubicBezTo>
                      <a:cubicBezTo>
                        <a:pt x="1665" y="5968"/>
                        <a:pt x="2084" y="6363"/>
                        <a:pt x="2542" y="6652"/>
                      </a:cubicBezTo>
                      <a:cubicBezTo>
                        <a:pt x="2791" y="6810"/>
                        <a:pt x="3020" y="6928"/>
                        <a:pt x="3234" y="7012"/>
                      </a:cubicBezTo>
                      <a:cubicBezTo>
                        <a:pt x="2201" y="6125"/>
                        <a:pt x="1708" y="4833"/>
                        <a:pt x="1737" y="3377"/>
                      </a:cubicBezTo>
                      <a:cubicBezTo>
                        <a:pt x="1766" y="1967"/>
                        <a:pt x="2516" y="713"/>
                        <a:pt x="2960" y="91"/>
                      </a:cubicBezTo>
                      <a:cubicBezTo>
                        <a:pt x="2688" y="8"/>
                        <a:pt x="2534" y="1"/>
                        <a:pt x="2429" y="99"/>
                      </a:cubicBezTo>
                      <a:cubicBezTo>
                        <a:pt x="2244" y="273"/>
                        <a:pt x="1801" y="991"/>
                        <a:pt x="1590" y="1628"/>
                      </a:cubicBezTo>
                      <a:cubicBezTo>
                        <a:pt x="1567" y="1691"/>
                        <a:pt x="1548" y="1752"/>
                        <a:pt x="1533" y="1813"/>
                      </a:cubicBezTo>
                      <a:cubicBezTo>
                        <a:pt x="1353" y="2483"/>
                        <a:pt x="1198" y="2709"/>
                        <a:pt x="861" y="2282"/>
                      </a:cubicBezTo>
                      <a:cubicBezTo>
                        <a:pt x="733" y="2122"/>
                        <a:pt x="648" y="1874"/>
                        <a:pt x="617" y="1600"/>
                      </a:cubicBezTo>
                      <a:cubicBezTo>
                        <a:pt x="510" y="1410"/>
                        <a:pt x="332" y="1198"/>
                        <a:pt x="76" y="1186"/>
                      </a:cubicBezTo>
                      <a:cubicBezTo>
                        <a:pt x="48" y="1183"/>
                        <a:pt x="23" y="1186"/>
                        <a:pt x="0" y="1193"/>
                      </a:cubicBezTo>
                      <a:cubicBezTo>
                        <a:pt x="149" y="1856"/>
                        <a:pt x="203" y="2714"/>
                        <a:pt x="223" y="3144"/>
                      </a:cubicBezTo>
                      <a:close/>
                    </a:path>
                  </a:pathLst>
                </a:custGeom>
                <a:solidFill>
                  <a:srgbClr val="FDBB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8"/>
                <p:cNvSpPr/>
                <p:nvPr/>
              </p:nvSpPr>
              <p:spPr>
                <a:xfrm>
                  <a:off x="6909673" y="509442"/>
                  <a:ext cx="446966" cy="184726"/>
                </a:xfrm>
                <a:custGeom>
                  <a:rect b="b" l="l" r="r" t="t"/>
                  <a:pathLst>
                    <a:path extrusionOk="0" h="3160" w="7646">
                      <a:moveTo>
                        <a:pt x="376" y="0"/>
                      </a:moveTo>
                      <a:cubicBezTo>
                        <a:pt x="128" y="0"/>
                        <a:pt x="17" y="271"/>
                        <a:pt x="0" y="608"/>
                      </a:cubicBezTo>
                      <a:cubicBezTo>
                        <a:pt x="134" y="835"/>
                        <a:pt x="454" y="1220"/>
                        <a:pt x="1210" y="1705"/>
                      </a:cubicBezTo>
                      <a:lnTo>
                        <a:pt x="1230" y="1717"/>
                      </a:lnTo>
                      <a:cubicBezTo>
                        <a:pt x="1477" y="1875"/>
                        <a:pt x="1771" y="2045"/>
                        <a:pt x="2118" y="2225"/>
                      </a:cubicBezTo>
                      <a:cubicBezTo>
                        <a:pt x="3364" y="2864"/>
                        <a:pt x="4378" y="3159"/>
                        <a:pt x="5419" y="3159"/>
                      </a:cubicBezTo>
                      <a:cubicBezTo>
                        <a:pt x="6082" y="3159"/>
                        <a:pt x="6757" y="3039"/>
                        <a:pt x="7509" y="2811"/>
                      </a:cubicBezTo>
                      <a:cubicBezTo>
                        <a:pt x="7585" y="2311"/>
                        <a:pt x="7636" y="1715"/>
                        <a:pt x="7646" y="1147"/>
                      </a:cubicBezTo>
                      <a:lnTo>
                        <a:pt x="7646" y="1147"/>
                      </a:lnTo>
                      <a:cubicBezTo>
                        <a:pt x="7131" y="1259"/>
                        <a:pt x="6713" y="1324"/>
                        <a:pt x="6208" y="1324"/>
                      </a:cubicBezTo>
                      <a:cubicBezTo>
                        <a:pt x="5691" y="1324"/>
                        <a:pt x="5082" y="1256"/>
                        <a:pt x="4181" y="1097"/>
                      </a:cubicBezTo>
                      <a:cubicBezTo>
                        <a:pt x="3286" y="938"/>
                        <a:pt x="2493" y="676"/>
                        <a:pt x="1907" y="443"/>
                      </a:cubicBezTo>
                      <a:cubicBezTo>
                        <a:pt x="1685" y="355"/>
                        <a:pt x="1494" y="271"/>
                        <a:pt x="1335" y="200"/>
                      </a:cubicBezTo>
                      <a:cubicBezTo>
                        <a:pt x="1152" y="115"/>
                        <a:pt x="1015" y="45"/>
                        <a:pt x="932" y="2"/>
                      </a:cubicBezTo>
                      <a:cubicBezTo>
                        <a:pt x="927" y="45"/>
                        <a:pt x="925" y="88"/>
                        <a:pt x="923" y="131"/>
                      </a:cubicBezTo>
                      <a:cubicBezTo>
                        <a:pt x="920" y="228"/>
                        <a:pt x="923" y="323"/>
                        <a:pt x="934" y="415"/>
                      </a:cubicBezTo>
                      <a:cubicBezTo>
                        <a:pt x="827" y="224"/>
                        <a:pt x="649" y="13"/>
                        <a:pt x="393" y="1"/>
                      </a:cubicBezTo>
                      <a:cubicBezTo>
                        <a:pt x="387" y="0"/>
                        <a:pt x="381" y="0"/>
                        <a:pt x="37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8"/>
                <p:cNvSpPr/>
                <p:nvPr/>
              </p:nvSpPr>
              <p:spPr>
                <a:xfrm>
                  <a:off x="6958835" y="176705"/>
                  <a:ext cx="356415" cy="199457"/>
                </a:xfrm>
                <a:custGeom>
                  <a:rect b="b" l="l" r="r" t="t"/>
                  <a:pathLst>
                    <a:path extrusionOk="0" h="3412" w="6097">
                      <a:moveTo>
                        <a:pt x="0" y="3411"/>
                      </a:moveTo>
                      <a:cubicBezTo>
                        <a:pt x="301" y="3079"/>
                        <a:pt x="820" y="2719"/>
                        <a:pt x="1512" y="2519"/>
                      </a:cubicBezTo>
                      <a:cubicBezTo>
                        <a:pt x="1612" y="2490"/>
                        <a:pt x="1711" y="2465"/>
                        <a:pt x="1816" y="2444"/>
                      </a:cubicBezTo>
                      <a:cubicBezTo>
                        <a:pt x="3115" y="2174"/>
                        <a:pt x="4796" y="1972"/>
                        <a:pt x="5848" y="2599"/>
                      </a:cubicBezTo>
                      <a:cubicBezTo>
                        <a:pt x="5937" y="2652"/>
                        <a:pt x="6018" y="2711"/>
                        <a:pt x="6093" y="2769"/>
                      </a:cubicBezTo>
                      <a:lnTo>
                        <a:pt x="6096" y="2769"/>
                      </a:lnTo>
                      <a:cubicBezTo>
                        <a:pt x="6003" y="2444"/>
                        <a:pt x="4928" y="1547"/>
                        <a:pt x="4079" y="965"/>
                      </a:cubicBezTo>
                      <a:cubicBezTo>
                        <a:pt x="3392" y="497"/>
                        <a:pt x="2479" y="0"/>
                        <a:pt x="1796" y="253"/>
                      </a:cubicBezTo>
                      <a:cubicBezTo>
                        <a:pt x="1629" y="315"/>
                        <a:pt x="1477" y="421"/>
                        <a:pt x="1345" y="585"/>
                      </a:cubicBezTo>
                      <a:cubicBezTo>
                        <a:pt x="674" y="1412"/>
                        <a:pt x="0" y="2944"/>
                        <a:pt x="0" y="341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2" name="Google Shape;382;p18"/>
                <p:cNvGrpSpPr/>
                <p:nvPr/>
              </p:nvGrpSpPr>
              <p:grpSpPr>
                <a:xfrm>
                  <a:off x="6984732" y="1787132"/>
                  <a:ext cx="371497" cy="382542"/>
                  <a:chOff x="6984732" y="1787132"/>
                  <a:chExt cx="371497" cy="382542"/>
                </a:xfrm>
              </p:grpSpPr>
              <p:sp>
                <p:nvSpPr>
                  <p:cNvPr id="383" name="Google Shape;383;p18"/>
                  <p:cNvSpPr/>
                  <p:nvPr/>
                </p:nvSpPr>
                <p:spPr>
                  <a:xfrm>
                    <a:off x="6984732" y="1787132"/>
                    <a:ext cx="371497" cy="331922"/>
                  </a:xfrm>
                  <a:custGeom>
                    <a:rect b="b" l="l" r="r" t="t"/>
                    <a:pathLst>
                      <a:path extrusionOk="0" h="5678" w="6355">
                        <a:moveTo>
                          <a:pt x="103" y="1"/>
                        </a:moveTo>
                        <a:cubicBezTo>
                          <a:pt x="66" y="1"/>
                          <a:pt x="32" y="23"/>
                          <a:pt x="19" y="59"/>
                        </a:cubicBezTo>
                        <a:cubicBezTo>
                          <a:pt x="1" y="105"/>
                          <a:pt x="26" y="158"/>
                          <a:pt x="73" y="173"/>
                        </a:cubicBezTo>
                        <a:cubicBezTo>
                          <a:pt x="3538" y="1445"/>
                          <a:pt x="6034" y="2796"/>
                          <a:pt x="6107" y="3212"/>
                        </a:cubicBezTo>
                        <a:cubicBezTo>
                          <a:pt x="6173" y="3582"/>
                          <a:pt x="6036" y="4994"/>
                          <a:pt x="5962" y="5677"/>
                        </a:cubicBezTo>
                        <a:lnTo>
                          <a:pt x="6141" y="5677"/>
                        </a:lnTo>
                        <a:cubicBezTo>
                          <a:pt x="6217" y="4981"/>
                          <a:pt x="6355" y="3572"/>
                          <a:pt x="6285" y="3182"/>
                        </a:cubicBezTo>
                        <a:cubicBezTo>
                          <a:pt x="6176" y="2566"/>
                          <a:pt x="3071" y="1085"/>
                          <a:pt x="133" y="6"/>
                        </a:cubicBezTo>
                        <a:cubicBezTo>
                          <a:pt x="123" y="2"/>
                          <a:pt x="113" y="1"/>
                          <a:pt x="10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8"/>
                  <p:cNvSpPr/>
                  <p:nvPr/>
                </p:nvSpPr>
                <p:spPr>
                  <a:xfrm>
                    <a:off x="7007413" y="2057728"/>
                    <a:ext cx="52027" cy="111946"/>
                  </a:xfrm>
                  <a:custGeom>
                    <a:rect b="b" l="l" r="r" t="t"/>
                    <a:pathLst>
                      <a:path extrusionOk="0" h="1915" w="890">
                        <a:moveTo>
                          <a:pt x="789" y="0"/>
                        </a:moveTo>
                        <a:cubicBezTo>
                          <a:pt x="765" y="0"/>
                          <a:pt x="742" y="10"/>
                          <a:pt x="724" y="30"/>
                        </a:cubicBezTo>
                        <a:cubicBezTo>
                          <a:pt x="704" y="55"/>
                          <a:pt x="257" y="549"/>
                          <a:pt x="0" y="1354"/>
                        </a:cubicBezTo>
                        <a:cubicBezTo>
                          <a:pt x="122" y="1333"/>
                          <a:pt x="192" y="1315"/>
                          <a:pt x="192" y="1315"/>
                        </a:cubicBezTo>
                        <a:lnTo>
                          <a:pt x="192" y="1315"/>
                        </a:lnTo>
                        <a:cubicBezTo>
                          <a:pt x="192" y="1315"/>
                          <a:pt x="180" y="1366"/>
                          <a:pt x="163" y="1438"/>
                        </a:cubicBezTo>
                        <a:lnTo>
                          <a:pt x="163" y="1438"/>
                        </a:lnTo>
                        <a:cubicBezTo>
                          <a:pt x="407" y="649"/>
                          <a:pt x="851" y="157"/>
                          <a:pt x="857" y="152"/>
                        </a:cubicBezTo>
                        <a:cubicBezTo>
                          <a:pt x="889" y="114"/>
                          <a:pt x="887" y="58"/>
                          <a:pt x="850" y="24"/>
                        </a:cubicBezTo>
                        <a:cubicBezTo>
                          <a:pt x="832" y="8"/>
                          <a:pt x="811" y="0"/>
                          <a:pt x="789" y="0"/>
                        </a:cubicBezTo>
                        <a:close/>
                        <a:moveTo>
                          <a:pt x="163" y="1438"/>
                        </a:moveTo>
                        <a:lnTo>
                          <a:pt x="163" y="1438"/>
                        </a:lnTo>
                        <a:cubicBezTo>
                          <a:pt x="117" y="1586"/>
                          <a:pt x="79" y="1745"/>
                          <a:pt x="51" y="1913"/>
                        </a:cubicBezTo>
                        <a:cubicBezTo>
                          <a:pt x="51" y="1914"/>
                          <a:pt x="51" y="1914"/>
                          <a:pt x="51" y="1914"/>
                        </a:cubicBezTo>
                        <a:cubicBezTo>
                          <a:pt x="51" y="1914"/>
                          <a:pt x="122" y="1613"/>
                          <a:pt x="163" y="1438"/>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5" name="Google Shape;385;p18"/>
                <p:cNvSpPr/>
                <p:nvPr/>
              </p:nvSpPr>
              <p:spPr>
                <a:xfrm>
                  <a:off x="6750847" y="1116632"/>
                  <a:ext cx="295210" cy="402538"/>
                </a:xfrm>
                <a:custGeom>
                  <a:rect b="b" l="l" r="r" t="t"/>
                  <a:pathLst>
                    <a:path extrusionOk="0" h="6886" w="5050">
                      <a:moveTo>
                        <a:pt x="100" y="1"/>
                      </a:moveTo>
                      <a:cubicBezTo>
                        <a:pt x="75" y="1"/>
                        <a:pt x="50" y="11"/>
                        <a:pt x="32" y="32"/>
                      </a:cubicBezTo>
                      <a:cubicBezTo>
                        <a:pt x="1" y="70"/>
                        <a:pt x="5" y="127"/>
                        <a:pt x="44" y="159"/>
                      </a:cubicBezTo>
                      <a:cubicBezTo>
                        <a:pt x="2098" y="1861"/>
                        <a:pt x="4841" y="6790"/>
                        <a:pt x="4869" y="6840"/>
                      </a:cubicBezTo>
                      <a:cubicBezTo>
                        <a:pt x="4886" y="6869"/>
                        <a:pt x="4916" y="6886"/>
                        <a:pt x="4947" y="6886"/>
                      </a:cubicBezTo>
                      <a:cubicBezTo>
                        <a:pt x="4962" y="6886"/>
                        <a:pt x="4978" y="6882"/>
                        <a:pt x="4990" y="6875"/>
                      </a:cubicBezTo>
                      <a:cubicBezTo>
                        <a:pt x="5034" y="6851"/>
                        <a:pt x="5050" y="6795"/>
                        <a:pt x="5026" y="6753"/>
                      </a:cubicBezTo>
                      <a:cubicBezTo>
                        <a:pt x="4999" y="6702"/>
                        <a:pt x="2238" y="1745"/>
                        <a:pt x="158" y="22"/>
                      </a:cubicBezTo>
                      <a:cubicBezTo>
                        <a:pt x="141" y="8"/>
                        <a:pt x="121" y="1"/>
                        <a:pt x="100" y="1"/>
                      </a:cubicBezTo>
                      <a:close/>
                    </a:path>
                  </a:pathLst>
                </a:custGeom>
                <a:solidFill>
                  <a:srgbClr val="EF35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8"/>
                <p:cNvSpPr/>
                <p:nvPr/>
              </p:nvSpPr>
              <p:spPr>
                <a:xfrm>
                  <a:off x="6940655" y="298062"/>
                  <a:ext cx="423525" cy="165435"/>
                </a:xfrm>
                <a:custGeom>
                  <a:rect b="b" l="l" r="r" t="t"/>
                  <a:pathLst>
                    <a:path extrusionOk="0" h="2830" w="7245">
                      <a:moveTo>
                        <a:pt x="667" y="2828"/>
                      </a:moveTo>
                      <a:cubicBezTo>
                        <a:pt x="704" y="2828"/>
                        <a:pt x="741" y="2824"/>
                        <a:pt x="780" y="2816"/>
                      </a:cubicBezTo>
                      <a:cubicBezTo>
                        <a:pt x="815" y="2810"/>
                        <a:pt x="855" y="2801"/>
                        <a:pt x="896" y="2787"/>
                      </a:cubicBezTo>
                      <a:cubicBezTo>
                        <a:pt x="901" y="2785"/>
                        <a:pt x="906" y="2784"/>
                        <a:pt x="911" y="2780"/>
                      </a:cubicBezTo>
                      <a:lnTo>
                        <a:pt x="912" y="2780"/>
                      </a:lnTo>
                      <a:cubicBezTo>
                        <a:pt x="1035" y="2737"/>
                        <a:pt x="1155" y="2683"/>
                        <a:pt x="1280" y="2624"/>
                      </a:cubicBezTo>
                      <a:cubicBezTo>
                        <a:pt x="1320" y="2605"/>
                        <a:pt x="1361" y="2585"/>
                        <a:pt x="1402" y="2567"/>
                      </a:cubicBezTo>
                      <a:cubicBezTo>
                        <a:pt x="1524" y="2510"/>
                        <a:pt x="1656" y="2452"/>
                        <a:pt x="1803" y="2394"/>
                      </a:cubicBezTo>
                      <a:cubicBezTo>
                        <a:pt x="1901" y="2357"/>
                        <a:pt x="2006" y="2319"/>
                        <a:pt x="2120" y="2285"/>
                      </a:cubicBezTo>
                      <a:cubicBezTo>
                        <a:pt x="2164" y="2272"/>
                        <a:pt x="2209" y="2258"/>
                        <a:pt x="2255" y="2247"/>
                      </a:cubicBezTo>
                      <a:cubicBezTo>
                        <a:pt x="2308" y="2233"/>
                        <a:pt x="2363" y="2219"/>
                        <a:pt x="2421" y="2207"/>
                      </a:cubicBezTo>
                      <a:cubicBezTo>
                        <a:pt x="2498" y="2188"/>
                        <a:pt x="2577" y="2172"/>
                        <a:pt x="2663" y="2159"/>
                      </a:cubicBezTo>
                      <a:cubicBezTo>
                        <a:pt x="2790" y="2137"/>
                        <a:pt x="2925" y="2118"/>
                        <a:pt x="3071" y="2104"/>
                      </a:cubicBezTo>
                      <a:cubicBezTo>
                        <a:pt x="3116" y="2098"/>
                        <a:pt x="3162" y="2095"/>
                        <a:pt x="3209" y="2092"/>
                      </a:cubicBezTo>
                      <a:cubicBezTo>
                        <a:pt x="3427" y="2074"/>
                        <a:pt x="3670" y="2065"/>
                        <a:pt x="3942" y="2069"/>
                      </a:cubicBezTo>
                      <a:cubicBezTo>
                        <a:pt x="5383" y="2088"/>
                        <a:pt x="6189" y="2245"/>
                        <a:pt x="6672" y="2276"/>
                      </a:cubicBezTo>
                      <a:cubicBezTo>
                        <a:pt x="6724" y="2280"/>
                        <a:pt x="6768" y="2282"/>
                        <a:pt x="6811" y="2282"/>
                      </a:cubicBezTo>
                      <a:cubicBezTo>
                        <a:pt x="6891" y="2282"/>
                        <a:pt x="6958" y="2279"/>
                        <a:pt x="7019" y="2265"/>
                      </a:cubicBezTo>
                      <a:cubicBezTo>
                        <a:pt x="7244" y="2220"/>
                        <a:pt x="7219" y="1396"/>
                        <a:pt x="6497" y="768"/>
                      </a:cubicBezTo>
                      <a:cubicBezTo>
                        <a:pt x="6467" y="743"/>
                        <a:pt x="6435" y="718"/>
                        <a:pt x="6404" y="693"/>
                      </a:cubicBezTo>
                      <a:cubicBezTo>
                        <a:pt x="6361" y="659"/>
                        <a:pt x="6319" y="627"/>
                        <a:pt x="6272" y="596"/>
                      </a:cubicBezTo>
                      <a:cubicBezTo>
                        <a:pt x="6235" y="572"/>
                        <a:pt x="6199" y="546"/>
                        <a:pt x="6159" y="523"/>
                      </a:cubicBezTo>
                      <a:cubicBezTo>
                        <a:pt x="5280" y="0"/>
                        <a:pt x="3963" y="53"/>
                        <a:pt x="2796" y="243"/>
                      </a:cubicBezTo>
                      <a:cubicBezTo>
                        <a:pt x="2751" y="251"/>
                        <a:pt x="2708" y="258"/>
                        <a:pt x="2664" y="265"/>
                      </a:cubicBezTo>
                      <a:cubicBezTo>
                        <a:pt x="2480" y="298"/>
                        <a:pt x="2301" y="331"/>
                        <a:pt x="2126" y="368"/>
                      </a:cubicBezTo>
                      <a:cubicBezTo>
                        <a:pt x="2075" y="378"/>
                        <a:pt x="2027" y="389"/>
                        <a:pt x="1981" y="401"/>
                      </a:cubicBezTo>
                      <a:cubicBezTo>
                        <a:pt x="1954" y="406"/>
                        <a:pt x="1927" y="414"/>
                        <a:pt x="1901" y="423"/>
                      </a:cubicBezTo>
                      <a:cubicBezTo>
                        <a:pt x="1879" y="426"/>
                        <a:pt x="1859" y="433"/>
                        <a:pt x="1839" y="439"/>
                      </a:cubicBezTo>
                      <a:cubicBezTo>
                        <a:pt x="1676" y="483"/>
                        <a:pt x="1524" y="539"/>
                        <a:pt x="1382" y="600"/>
                      </a:cubicBezTo>
                      <a:cubicBezTo>
                        <a:pt x="1332" y="621"/>
                        <a:pt x="1286" y="643"/>
                        <a:pt x="1238" y="664"/>
                      </a:cubicBezTo>
                      <a:cubicBezTo>
                        <a:pt x="999" y="781"/>
                        <a:pt x="792" y="912"/>
                        <a:pt x="618" y="1050"/>
                      </a:cubicBezTo>
                      <a:cubicBezTo>
                        <a:pt x="570" y="1090"/>
                        <a:pt x="522" y="1128"/>
                        <a:pt x="479" y="1168"/>
                      </a:cubicBezTo>
                      <a:cubicBezTo>
                        <a:pt x="416" y="1223"/>
                        <a:pt x="360" y="1280"/>
                        <a:pt x="311" y="1335"/>
                      </a:cubicBezTo>
                      <a:cubicBezTo>
                        <a:pt x="129" y="1535"/>
                        <a:pt x="27" y="1728"/>
                        <a:pt x="20" y="1867"/>
                      </a:cubicBezTo>
                      <a:cubicBezTo>
                        <a:pt x="0" y="2220"/>
                        <a:pt x="186" y="2830"/>
                        <a:pt x="667" y="282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8"/>
                <p:cNvSpPr/>
                <p:nvPr/>
              </p:nvSpPr>
              <p:spPr>
                <a:xfrm>
                  <a:off x="7096325" y="312267"/>
                  <a:ext cx="31918" cy="108789"/>
                </a:xfrm>
                <a:custGeom>
                  <a:rect b="b" l="l" r="r" t="t"/>
                  <a:pathLst>
                    <a:path extrusionOk="0" h="1861" w="546">
                      <a:moveTo>
                        <a:pt x="134" y="0"/>
                      </a:moveTo>
                      <a:cubicBezTo>
                        <a:pt x="88" y="8"/>
                        <a:pt x="46" y="15"/>
                        <a:pt x="1" y="22"/>
                      </a:cubicBezTo>
                      <a:cubicBezTo>
                        <a:pt x="79" y="503"/>
                        <a:pt x="216" y="1228"/>
                        <a:pt x="408" y="1860"/>
                      </a:cubicBezTo>
                      <a:cubicBezTo>
                        <a:pt x="453" y="1855"/>
                        <a:pt x="499" y="1852"/>
                        <a:pt x="546" y="1848"/>
                      </a:cubicBezTo>
                      <a:cubicBezTo>
                        <a:pt x="355" y="1219"/>
                        <a:pt x="214" y="484"/>
                        <a:pt x="1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8"/>
                <p:cNvSpPr/>
                <p:nvPr/>
              </p:nvSpPr>
              <p:spPr>
                <a:xfrm>
                  <a:off x="7046052" y="321503"/>
                  <a:ext cx="26423" cy="110134"/>
                </a:xfrm>
                <a:custGeom>
                  <a:rect b="b" l="l" r="r" t="t"/>
                  <a:pathLst>
                    <a:path extrusionOk="0" h="1884" w="452">
                      <a:moveTo>
                        <a:pt x="178" y="0"/>
                      </a:moveTo>
                      <a:cubicBezTo>
                        <a:pt x="130" y="10"/>
                        <a:pt x="83" y="23"/>
                        <a:pt x="36" y="38"/>
                      </a:cubicBezTo>
                      <a:cubicBezTo>
                        <a:pt x="1" y="522"/>
                        <a:pt x="22" y="1235"/>
                        <a:pt x="317" y="1884"/>
                      </a:cubicBezTo>
                      <a:cubicBezTo>
                        <a:pt x="361" y="1871"/>
                        <a:pt x="406" y="1857"/>
                        <a:pt x="452" y="1846"/>
                      </a:cubicBezTo>
                      <a:cubicBezTo>
                        <a:pt x="154" y="1201"/>
                        <a:pt x="143" y="476"/>
                        <a:pt x="1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8"/>
                <p:cNvSpPr/>
                <p:nvPr/>
              </p:nvSpPr>
              <p:spPr>
                <a:xfrm>
                  <a:off x="7006185" y="333136"/>
                  <a:ext cx="16427" cy="118376"/>
                </a:xfrm>
                <a:custGeom>
                  <a:rect b="b" l="l" r="r" t="t"/>
                  <a:pathLst>
                    <a:path extrusionOk="0" h="2025" w="281">
                      <a:moveTo>
                        <a:pt x="261" y="0"/>
                      </a:moveTo>
                      <a:lnTo>
                        <a:pt x="261" y="0"/>
                      </a:lnTo>
                      <a:cubicBezTo>
                        <a:pt x="211" y="21"/>
                        <a:pt x="165" y="43"/>
                        <a:pt x="118" y="65"/>
                      </a:cubicBezTo>
                      <a:cubicBezTo>
                        <a:pt x="59" y="552"/>
                        <a:pt x="0" y="1375"/>
                        <a:pt x="159" y="2024"/>
                      </a:cubicBezTo>
                      <a:cubicBezTo>
                        <a:pt x="199" y="2005"/>
                        <a:pt x="240" y="1985"/>
                        <a:pt x="281" y="1967"/>
                      </a:cubicBezTo>
                      <a:cubicBezTo>
                        <a:pt x="131" y="1310"/>
                        <a:pt x="205" y="457"/>
                        <a:pt x="26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8"/>
                <p:cNvSpPr/>
                <p:nvPr/>
              </p:nvSpPr>
              <p:spPr>
                <a:xfrm>
                  <a:off x="6967487" y="359441"/>
                  <a:ext cx="26481" cy="103294"/>
                </a:xfrm>
                <a:custGeom>
                  <a:rect b="b" l="l" r="r" t="t"/>
                  <a:pathLst>
                    <a:path extrusionOk="0" h="1767" w="453">
                      <a:moveTo>
                        <a:pt x="160" y="0"/>
                      </a:moveTo>
                      <a:lnTo>
                        <a:pt x="160" y="0"/>
                      </a:lnTo>
                      <a:cubicBezTo>
                        <a:pt x="112" y="40"/>
                        <a:pt x="63" y="78"/>
                        <a:pt x="20" y="118"/>
                      </a:cubicBezTo>
                      <a:cubicBezTo>
                        <a:pt x="1" y="572"/>
                        <a:pt x="78" y="1205"/>
                        <a:pt x="321" y="1766"/>
                      </a:cubicBezTo>
                      <a:cubicBezTo>
                        <a:pt x="356" y="1760"/>
                        <a:pt x="396" y="1751"/>
                        <a:pt x="437" y="1737"/>
                      </a:cubicBezTo>
                      <a:cubicBezTo>
                        <a:pt x="442" y="1735"/>
                        <a:pt x="447" y="1734"/>
                        <a:pt x="452" y="1730"/>
                      </a:cubicBezTo>
                      <a:cubicBezTo>
                        <a:pt x="183" y="1118"/>
                        <a:pt x="126" y="427"/>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8"/>
                <p:cNvSpPr/>
                <p:nvPr/>
              </p:nvSpPr>
              <p:spPr>
                <a:xfrm>
                  <a:off x="7307295" y="332902"/>
                  <a:ext cx="31567" cy="98559"/>
                </a:xfrm>
                <a:custGeom>
                  <a:rect b="b" l="l" r="r" t="t"/>
                  <a:pathLst>
                    <a:path extrusionOk="0" h="1686" w="540">
                      <a:moveTo>
                        <a:pt x="1" y="0"/>
                      </a:moveTo>
                      <a:cubicBezTo>
                        <a:pt x="289" y="579"/>
                        <a:pt x="377" y="1232"/>
                        <a:pt x="401" y="1679"/>
                      </a:cubicBezTo>
                      <a:cubicBezTo>
                        <a:pt x="452" y="1684"/>
                        <a:pt x="496" y="1686"/>
                        <a:pt x="539" y="1686"/>
                      </a:cubicBezTo>
                      <a:cubicBezTo>
                        <a:pt x="519" y="1282"/>
                        <a:pt x="446" y="714"/>
                        <a:pt x="225" y="172"/>
                      </a:cubicBezTo>
                      <a:cubicBezTo>
                        <a:pt x="195" y="147"/>
                        <a:pt x="165" y="122"/>
                        <a:pt x="132" y="97"/>
                      </a:cubicBezTo>
                      <a:cubicBezTo>
                        <a:pt x="89" y="63"/>
                        <a:pt x="47" y="3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8"/>
                <p:cNvSpPr/>
                <p:nvPr/>
              </p:nvSpPr>
              <p:spPr>
                <a:xfrm>
                  <a:off x="6958835" y="191437"/>
                  <a:ext cx="105048" cy="184726"/>
                </a:xfrm>
                <a:custGeom>
                  <a:rect b="b" l="l" r="r" t="t"/>
                  <a:pathLst>
                    <a:path extrusionOk="0" h="3160" w="1797">
                      <a:moveTo>
                        <a:pt x="1796" y="1"/>
                      </a:moveTo>
                      <a:cubicBezTo>
                        <a:pt x="1629" y="63"/>
                        <a:pt x="1477" y="170"/>
                        <a:pt x="1345" y="333"/>
                      </a:cubicBezTo>
                      <a:cubicBezTo>
                        <a:pt x="674" y="1160"/>
                        <a:pt x="0" y="2692"/>
                        <a:pt x="0" y="3159"/>
                      </a:cubicBezTo>
                      <a:cubicBezTo>
                        <a:pt x="301" y="2827"/>
                        <a:pt x="820" y="2467"/>
                        <a:pt x="1512" y="2267"/>
                      </a:cubicBezTo>
                      <a:cubicBezTo>
                        <a:pt x="1313" y="1538"/>
                        <a:pt x="1536" y="641"/>
                        <a:pt x="1796" y="1"/>
                      </a:cubicBezTo>
                      <a:close/>
                    </a:path>
                  </a:pathLst>
                </a:custGeom>
                <a:solidFill>
                  <a:srgbClr val="1A163D">
                    <a:alpha val="3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8"/>
                <p:cNvSpPr/>
                <p:nvPr/>
              </p:nvSpPr>
              <p:spPr>
                <a:xfrm>
                  <a:off x="6958835" y="761624"/>
                  <a:ext cx="196534" cy="200918"/>
                </a:xfrm>
                <a:custGeom>
                  <a:rect b="b" l="l" r="r" t="t"/>
                  <a:pathLst>
                    <a:path extrusionOk="0" h="3437" w="3362">
                      <a:moveTo>
                        <a:pt x="0" y="1683"/>
                      </a:moveTo>
                      <a:cubicBezTo>
                        <a:pt x="0" y="1683"/>
                        <a:pt x="381" y="2160"/>
                        <a:pt x="1165" y="2630"/>
                      </a:cubicBezTo>
                      <a:cubicBezTo>
                        <a:pt x="1950" y="3101"/>
                        <a:pt x="2979" y="3437"/>
                        <a:pt x="3204" y="3370"/>
                      </a:cubicBezTo>
                      <a:cubicBezTo>
                        <a:pt x="3344" y="3328"/>
                        <a:pt x="3362" y="2839"/>
                        <a:pt x="3322" y="2329"/>
                      </a:cubicBezTo>
                      <a:cubicBezTo>
                        <a:pt x="3307" y="2098"/>
                        <a:pt x="3275" y="1861"/>
                        <a:pt x="3242" y="1661"/>
                      </a:cubicBezTo>
                      <a:cubicBezTo>
                        <a:pt x="2872" y="1606"/>
                        <a:pt x="2484" y="1446"/>
                        <a:pt x="2018" y="1153"/>
                      </a:cubicBezTo>
                      <a:cubicBezTo>
                        <a:pt x="1560" y="864"/>
                        <a:pt x="1141" y="469"/>
                        <a:pt x="832" y="1"/>
                      </a:cubicBezTo>
                      <a:lnTo>
                        <a:pt x="288" y="1102"/>
                      </a:lnTo>
                      <a:close/>
                    </a:path>
                  </a:pathLst>
                </a:custGeom>
                <a:solidFill>
                  <a:srgbClr val="FDBB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8"/>
                <p:cNvSpPr/>
                <p:nvPr/>
              </p:nvSpPr>
              <p:spPr>
                <a:xfrm>
                  <a:off x="6975671" y="761624"/>
                  <a:ext cx="177419" cy="136206"/>
                </a:xfrm>
                <a:custGeom>
                  <a:rect b="b" l="l" r="r" t="t"/>
                  <a:pathLst>
                    <a:path extrusionOk="0" h="2330" w="3035">
                      <a:moveTo>
                        <a:pt x="0" y="1102"/>
                      </a:moveTo>
                      <a:cubicBezTo>
                        <a:pt x="800" y="1678"/>
                        <a:pt x="2043" y="2230"/>
                        <a:pt x="3034" y="2329"/>
                      </a:cubicBezTo>
                      <a:cubicBezTo>
                        <a:pt x="3019" y="2098"/>
                        <a:pt x="2987" y="1861"/>
                        <a:pt x="2954" y="1661"/>
                      </a:cubicBezTo>
                      <a:cubicBezTo>
                        <a:pt x="2584" y="1606"/>
                        <a:pt x="2196" y="1446"/>
                        <a:pt x="1730" y="1153"/>
                      </a:cubicBezTo>
                      <a:cubicBezTo>
                        <a:pt x="1272" y="864"/>
                        <a:pt x="853" y="469"/>
                        <a:pt x="544" y="1"/>
                      </a:cubicBezTo>
                      <a:close/>
                    </a:path>
                  </a:pathLst>
                </a:custGeom>
                <a:solidFill>
                  <a:srgbClr val="FDBB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8"/>
                <p:cNvSpPr/>
                <p:nvPr/>
              </p:nvSpPr>
              <p:spPr>
                <a:xfrm>
                  <a:off x="7339037" y="1973083"/>
                  <a:ext cx="667468" cy="806070"/>
                </a:xfrm>
                <a:custGeom>
                  <a:rect b="b" l="l" r="r" t="t"/>
                  <a:pathLst>
                    <a:path extrusionOk="0" h="13789" w="11418">
                      <a:moveTo>
                        <a:pt x="7634" y="7714"/>
                      </a:moveTo>
                      <a:cubicBezTo>
                        <a:pt x="7611" y="9823"/>
                        <a:pt x="8012" y="13586"/>
                        <a:pt x="8012" y="13586"/>
                      </a:cubicBezTo>
                      <a:cubicBezTo>
                        <a:pt x="8065" y="13632"/>
                        <a:pt x="8186" y="13706"/>
                        <a:pt x="8329" y="13789"/>
                      </a:cubicBezTo>
                      <a:cubicBezTo>
                        <a:pt x="8311" y="12540"/>
                        <a:pt x="8319" y="10398"/>
                        <a:pt x="8612" y="8141"/>
                      </a:cubicBezTo>
                      <a:cubicBezTo>
                        <a:pt x="9022" y="4959"/>
                        <a:pt x="11418" y="1644"/>
                        <a:pt x="11418" y="1644"/>
                      </a:cubicBezTo>
                      <a:cubicBezTo>
                        <a:pt x="11418" y="1644"/>
                        <a:pt x="7722" y="1656"/>
                        <a:pt x="6155" y="1448"/>
                      </a:cubicBezTo>
                      <a:cubicBezTo>
                        <a:pt x="4586" y="1241"/>
                        <a:pt x="224" y="1"/>
                        <a:pt x="224" y="1"/>
                      </a:cubicBezTo>
                      <a:cubicBezTo>
                        <a:pt x="224" y="1"/>
                        <a:pt x="36" y="1655"/>
                        <a:pt x="0" y="2496"/>
                      </a:cubicBezTo>
                      <a:lnTo>
                        <a:pt x="9536" y="2496"/>
                      </a:lnTo>
                      <a:cubicBezTo>
                        <a:pt x="8371" y="3392"/>
                        <a:pt x="7655" y="5610"/>
                        <a:pt x="7634" y="7714"/>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8"/>
                <p:cNvSpPr/>
                <p:nvPr/>
              </p:nvSpPr>
              <p:spPr>
                <a:xfrm>
                  <a:off x="6909673" y="509442"/>
                  <a:ext cx="71903" cy="100430"/>
                </a:xfrm>
                <a:custGeom>
                  <a:rect b="b" l="l" r="r" t="t"/>
                  <a:pathLst>
                    <a:path extrusionOk="0" h="1718" w="1230">
                      <a:moveTo>
                        <a:pt x="376" y="0"/>
                      </a:moveTo>
                      <a:cubicBezTo>
                        <a:pt x="128" y="0"/>
                        <a:pt x="17" y="271"/>
                        <a:pt x="0" y="608"/>
                      </a:cubicBezTo>
                      <a:cubicBezTo>
                        <a:pt x="134" y="835"/>
                        <a:pt x="454" y="1220"/>
                        <a:pt x="1210" y="1705"/>
                      </a:cubicBezTo>
                      <a:lnTo>
                        <a:pt x="1230" y="1717"/>
                      </a:lnTo>
                      <a:cubicBezTo>
                        <a:pt x="1117" y="1644"/>
                        <a:pt x="1207" y="680"/>
                        <a:pt x="923" y="131"/>
                      </a:cubicBezTo>
                      <a:lnTo>
                        <a:pt x="923" y="131"/>
                      </a:lnTo>
                      <a:cubicBezTo>
                        <a:pt x="920" y="228"/>
                        <a:pt x="923" y="323"/>
                        <a:pt x="934" y="415"/>
                      </a:cubicBezTo>
                      <a:cubicBezTo>
                        <a:pt x="827" y="224"/>
                        <a:pt x="649" y="13"/>
                        <a:pt x="393" y="1"/>
                      </a:cubicBezTo>
                      <a:cubicBezTo>
                        <a:pt x="387" y="0"/>
                        <a:pt x="381" y="0"/>
                        <a:pt x="37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8"/>
                <p:cNvSpPr/>
                <p:nvPr/>
              </p:nvSpPr>
              <p:spPr>
                <a:xfrm>
                  <a:off x="7491199" y="-9"/>
                  <a:ext cx="1141149" cy="1458164"/>
                </a:xfrm>
                <a:custGeom>
                  <a:rect b="b" l="l" r="r" t="t"/>
                  <a:pathLst>
                    <a:path extrusionOk="0" h="24944" w="19521">
                      <a:moveTo>
                        <a:pt x="19322" y="0"/>
                      </a:moveTo>
                      <a:cubicBezTo>
                        <a:pt x="19276" y="0"/>
                        <a:pt x="19230" y="18"/>
                        <a:pt x="19195" y="53"/>
                      </a:cubicBezTo>
                      <a:cubicBezTo>
                        <a:pt x="19195" y="53"/>
                        <a:pt x="18857" y="397"/>
                        <a:pt x="18264" y="997"/>
                      </a:cubicBezTo>
                      <a:cubicBezTo>
                        <a:pt x="17971" y="1298"/>
                        <a:pt x="17613" y="1664"/>
                        <a:pt x="17203" y="2084"/>
                      </a:cubicBezTo>
                      <a:cubicBezTo>
                        <a:pt x="16795" y="2506"/>
                        <a:pt x="16334" y="2981"/>
                        <a:pt x="15832" y="3499"/>
                      </a:cubicBezTo>
                      <a:cubicBezTo>
                        <a:pt x="15331" y="4021"/>
                        <a:pt x="14790" y="4586"/>
                        <a:pt x="14218" y="5184"/>
                      </a:cubicBezTo>
                      <a:cubicBezTo>
                        <a:pt x="13650" y="5786"/>
                        <a:pt x="13052" y="6422"/>
                        <a:pt x="12433" y="7080"/>
                      </a:cubicBezTo>
                      <a:cubicBezTo>
                        <a:pt x="11816" y="7740"/>
                        <a:pt x="11190" y="8433"/>
                        <a:pt x="10547" y="9130"/>
                      </a:cubicBezTo>
                      <a:cubicBezTo>
                        <a:pt x="10224" y="9477"/>
                        <a:pt x="9906" y="9836"/>
                        <a:pt x="9589" y="10199"/>
                      </a:cubicBezTo>
                      <a:cubicBezTo>
                        <a:pt x="9269" y="10561"/>
                        <a:pt x="8950" y="10924"/>
                        <a:pt x="8630" y="11287"/>
                      </a:cubicBezTo>
                      <a:lnTo>
                        <a:pt x="8151" y="11833"/>
                      </a:lnTo>
                      <a:cubicBezTo>
                        <a:pt x="7999" y="12018"/>
                        <a:pt x="7845" y="12203"/>
                        <a:pt x="7694" y="12388"/>
                      </a:cubicBezTo>
                      <a:cubicBezTo>
                        <a:pt x="7389" y="12758"/>
                        <a:pt x="7085" y="13126"/>
                        <a:pt x="6783" y="13492"/>
                      </a:cubicBezTo>
                      <a:cubicBezTo>
                        <a:pt x="6707" y="13587"/>
                        <a:pt x="6636" y="13666"/>
                        <a:pt x="6554" y="13774"/>
                      </a:cubicBezTo>
                      <a:lnTo>
                        <a:pt x="6342" y="14061"/>
                      </a:lnTo>
                      <a:cubicBezTo>
                        <a:pt x="6202" y="14251"/>
                        <a:pt x="6062" y="14440"/>
                        <a:pt x="5922" y="14628"/>
                      </a:cubicBezTo>
                      <a:cubicBezTo>
                        <a:pt x="5783" y="14816"/>
                        <a:pt x="5644" y="15004"/>
                        <a:pt x="5507" y="15188"/>
                      </a:cubicBezTo>
                      <a:cubicBezTo>
                        <a:pt x="5369" y="15374"/>
                        <a:pt x="5230" y="15558"/>
                        <a:pt x="5107" y="15749"/>
                      </a:cubicBezTo>
                      <a:cubicBezTo>
                        <a:pt x="4852" y="16124"/>
                        <a:pt x="4603" y="16495"/>
                        <a:pt x="4357" y="16857"/>
                      </a:cubicBezTo>
                      <a:cubicBezTo>
                        <a:pt x="4235" y="17040"/>
                        <a:pt x="4115" y="17219"/>
                        <a:pt x="3996" y="17397"/>
                      </a:cubicBezTo>
                      <a:cubicBezTo>
                        <a:pt x="3883" y="17578"/>
                        <a:pt x="3771" y="17757"/>
                        <a:pt x="3661" y="17933"/>
                      </a:cubicBezTo>
                      <a:cubicBezTo>
                        <a:pt x="3440" y="18286"/>
                        <a:pt x="3225" y="18629"/>
                        <a:pt x="3017" y="18962"/>
                      </a:cubicBezTo>
                      <a:cubicBezTo>
                        <a:pt x="2811" y="19295"/>
                        <a:pt x="2626" y="19625"/>
                        <a:pt x="2440" y="19937"/>
                      </a:cubicBezTo>
                      <a:cubicBezTo>
                        <a:pt x="2258" y="20251"/>
                        <a:pt x="2078" y="20548"/>
                        <a:pt x="1915" y="20837"/>
                      </a:cubicBezTo>
                      <a:cubicBezTo>
                        <a:pt x="1755" y="21127"/>
                        <a:pt x="1602" y="21401"/>
                        <a:pt x="1459" y="21659"/>
                      </a:cubicBezTo>
                      <a:cubicBezTo>
                        <a:pt x="1169" y="22173"/>
                        <a:pt x="933" y="22632"/>
                        <a:pt x="734" y="23006"/>
                      </a:cubicBezTo>
                      <a:cubicBezTo>
                        <a:pt x="534" y="23380"/>
                        <a:pt x="386" y="23684"/>
                        <a:pt x="281" y="23886"/>
                      </a:cubicBezTo>
                      <a:cubicBezTo>
                        <a:pt x="181" y="24089"/>
                        <a:pt x="127" y="24196"/>
                        <a:pt x="127" y="24196"/>
                      </a:cubicBezTo>
                      <a:cubicBezTo>
                        <a:pt x="0" y="24453"/>
                        <a:pt x="105" y="24763"/>
                        <a:pt x="360" y="24890"/>
                      </a:cubicBezTo>
                      <a:cubicBezTo>
                        <a:pt x="434" y="24926"/>
                        <a:pt x="513" y="24944"/>
                        <a:pt x="590" y="24944"/>
                      </a:cubicBezTo>
                      <a:cubicBezTo>
                        <a:pt x="781" y="24944"/>
                        <a:pt x="964" y="24838"/>
                        <a:pt x="1054" y="24656"/>
                      </a:cubicBezTo>
                      <a:cubicBezTo>
                        <a:pt x="1055" y="24653"/>
                        <a:pt x="1056" y="24651"/>
                        <a:pt x="1058" y="24648"/>
                      </a:cubicBezTo>
                      <a:lnTo>
                        <a:pt x="1061" y="24643"/>
                      </a:lnTo>
                      <a:cubicBezTo>
                        <a:pt x="1061" y="24643"/>
                        <a:pt x="1112" y="24534"/>
                        <a:pt x="1208" y="24330"/>
                      </a:cubicBezTo>
                      <a:cubicBezTo>
                        <a:pt x="1306" y="24129"/>
                        <a:pt x="1442" y="23835"/>
                        <a:pt x="1630" y="23462"/>
                      </a:cubicBezTo>
                      <a:cubicBezTo>
                        <a:pt x="1819" y="23089"/>
                        <a:pt x="2040" y="22632"/>
                        <a:pt x="2316" y="22119"/>
                      </a:cubicBezTo>
                      <a:cubicBezTo>
                        <a:pt x="2452" y="21861"/>
                        <a:pt x="2596" y="21587"/>
                        <a:pt x="2748" y="21298"/>
                      </a:cubicBezTo>
                      <a:cubicBezTo>
                        <a:pt x="2903" y="21010"/>
                        <a:pt x="3074" y="20712"/>
                        <a:pt x="3246" y="20398"/>
                      </a:cubicBezTo>
                      <a:cubicBezTo>
                        <a:pt x="3423" y="20085"/>
                        <a:pt x="3600" y="19755"/>
                        <a:pt x="3796" y="19422"/>
                      </a:cubicBezTo>
                      <a:cubicBezTo>
                        <a:pt x="3993" y="19092"/>
                        <a:pt x="4198" y="18747"/>
                        <a:pt x="4408" y="18394"/>
                      </a:cubicBezTo>
                      <a:cubicBezTo>
                        <a:pt x="4512" y="18218"/>
                        <a:pt x="4618" y="18040"/>
                        <a:pt x="4727" y="17858"/>
                      </a:cubicBezTo>
                      <a:cubicBezTo>
                        <a:pt x="4841" y="17681"/>
                        <a:pt x="4955" y="17501"/>
                        <a:pt x="5072" y="17319"/>
                      </a:cubicBezTo>
                      <a:cubicBezTo>
                        <a:pt x="5304" y="16957"/>
                        <a:pt x="5543" y="16587"/>
                        <a:pt x="5785" y="16211"/>
                      </a:cubicBezTo>
                      <a:cubicBezTo>
                        <a:pt x="5903" y="16019"/>
                        <a:pt x="6035" y="15837"/>
                        <a:pt x="6166" y="15652"/>
                      </a:cubicBezTo>
                      <a:cubicBezTo>
                        <a:pt x="6298" y="15467"/>
                        <a:pt x="6430" y="15280"/>
                        <a:pt x="6563" y="15093"/>
                      </a:cubicBezTo>
                      <a:cubicBezTo>
                        <a:pt x="6695" y="14904"/>
                        <a:pt x="6829" y="14715"/>
                        <a:pt x="6963" y="14526"/>
                      </a:cubicBezTo>
                      <a:lnTo>
                        <a:pt x="7166" y="14240"/>
                      </a:lnTo>
                      <a:cubicBezTo>
                        <a:pt x="7222" y="14158"/>
                        <a:pt x="7308" y="14057"/>
                        <a:pt x="7378" y="13966"/>
                      </a:cubicBezTo>
                      <a:cubicBezTo>
                        <a:pt x="7670" y="13595"/>
                        <a:pt x="7966" y="13220"/>
                        <a:pt x="8263" y="12843"/>
                      </a:cubicBezTo>
                      <a:cubicBezTo>
                        <a:pt x="8411" y="12655"/>
                        <a:pt x="8559" y="12466"/>
                        <a:pt x="8708" y="12278"/>
                      </a:cubicBezTo>
                      <a:lnTo>
                        <a:pt x="9169" y="11729"/>
                      </a:lnTo>
                      <a:cubicBezTo>
                        <a:pt x="9478" y="11362"/>
                        <a:pt x="9785" y="10996"/>
                        <a:pt x="10093" y="10633"/>
                      </a:cubicBezTo>
                      <a:cubicBezTo>
                        <a:pt x="10399" y="10266"/>
                        <a:pt x="10706" y="9904"/>
                        <a:pt x="11021" y="9550"/>
                      </a:cubicBezTo>
                      <a:cubicBezTo>
                        <a:pt x="11646" y="8841"/>
                        <a:pt x="12256" y="8137"/>
                        <a:pt x="12856" y="7466"/>
                      </a:cubicBezTo>
                      <a:cubicBezTo>
                        <a:pt x="13460" y="6796"/>
                        <a:pt x="14043" y="6148"/>
                        <a:pt x="14595" y="5534"/>
                      </a:cubicBezTo>
                      <a:cubicBezTo>
                        <a:pt x="15154" y="4925"/>
                        <a:pt x="15682" y="4349"/>
                        <a:pt x="16170" y="3818"/>
                      </a:cubicBezTo>
                      <a:cubicBezTo>
                        <a:pt x="16660" y="3290"/>
                        <a:pt x="17109" y="2804"/>
                        <a:pt x="17509" y="2374"/>
                      </a:cubicBezTo>
                      <a:cubicBezTo>
                        <a:pt x="17908" y="1946"/>
                        <a:pt x="18257" y="1573"/>
                        <a:pt x="18545" y="1266"/>
                      </a:cubicBezTo>
                      <a:cubicBezTo>
                        <a:pt x="19121" y="653"/>
                        <a:pt x="19452" y="304"/>
                        <a:pt x="19452" y="304"/>
                      </a:cubicBezTo>
                      <a:lnTo>
                        <a:pt x="19454" y="303"/>
                      </a:lnTo>
                      <a:cubicBezTo>
                        <a:pt x="19521" y="231"/>
                        <a:pt x="19518" y="117"/>
                        <a:pt x="19446" y="49"/>
                      </a:cubicBezTo>
                      <a:cubicBezTo>
                        <a:pt x="19410" y="16"/>
                        <a:pt x="19366" y="0"/>
                        <a:pt x="1932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8"/>
                <p:cNvSpPr/>
                <p:nvPr/>
              </p:nvSpPr>
              <p:spPr>
                <a:xfrm>
                  <a:off x="7659496" y="1262424"/>
                  <a:ext cx="191974" cy="217403"/>
                </a:xfrm>
                <a:custGeom>
                  <a:rect b="b" l="l" r="r" t="t"/>
                  <a:pathLst>
                    <a:path extrusionOk="0" h="3719" w="3284">
                      <a:moveTo>
                        <a:pt x="3084" y="1"/>
                      </a:moveTo>
                      <a:cubicBezTo>
                        <a:pt x="3035" y="1"/>
                        <a:pt x="2985" y="21"/>
                        <a:pt x="2950" y="61"/>
                      </a:cubicBezTo>
                      <a:cubicBezTo>
                        <a:pt x="2860" y="162"/>
                        <a:pt x="753" y="2540"/>
                        <a:pt x="61" y="3430"/>
                      </a:cubicBezTo>
                      <a:cubicBezTo>
                        <a:pt x="1" y="3508"/>
                        <a:pt x="14" y="3622"/>
                        <a:pt x="93" y="3681"/>
                      </a:cubicBezTo>
                      <a:cubicBezTo>
                        <a:pt x="125" y="3707"/>
                        <a:pt x="163" y="3719"/>
                        <a:pt x="203" y="3719"/>
                      </a:cubicBezTo>
                      <a:cubicBezTo>
                        <a:pt x="256" y="3719"/>
                        <a:pt x="310" y="3695"/>
                        <a:pt x="345" y="3650"/>
                      </a:cubicBezTo>
                      <a:cubicBezTo>
                        <a:pt x="1028" y="2769"/>
                        <a:pt x="3196" y="323"/>
                        <a:pt x="3218" y="299"/>
                      </a:cubicBezTo>
                      <a:cubicBezTo>
                        <a:pt x="3284" y="225"/>
                        <a:pt x="3278" y="112"/>
                        <a:pt x="3203" y="45"/>
                      </a:cubicBezTo>
                      <a:cubicBezTo>
                        <a:pt x="3168" y="15"/>
                        <a:pt x="3126" y="1"/>
                        <a:pt x="30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8"/>
                <p:cNvSpPr/>
                <p:nvPr/>
              </p:nvSpPr>
              <p:spPr>
                <a:xfrm>
                  <a:off x="7695212" y="1071971"/>
                  <a:ext cx="135738" cy="129834"/>
                </a:xfrm>
                <a:custGeom>
                  <a:rect b="b" l="l" r="r" t="t"/>
                  <a:pathLst>
                    <a:path extrusionOk="0" h="2221" w="2322">
                      <a:moveTo>
                        <a:pt x="203" y="0"/>
                      </a:moveTo>
                      <a:cubicBezTo>
                        <a:pt x="149" y="0"/>
                        <a:pt x="96" y="24"/>
                        <a:pt x="61" y="70"/>
                      </a:cubicBezTo>
                      <a:cubicBezTo>
                        <a:pt x="0" y="148"/>
                        <a:pt x="15" y="260"/>
                        <a:pt x="93" y="321"/>
                      </a:cubicBezTo>
                      <a:cubicBezTo>
                        <a:pt x="840" y="900"/>
                        <a:pt x="1979" y="2149"/>
                        <a:pt x="1990" y="2161"/>
                      </a:cubicBezTo>
                      <a:cubicBezTo>
                        <a:pt x="2025" y="2201"/>
                        <a:pt x="2074" y="2221"/>
                        <a:pt x="2123" y="2221"/>
                      </a:cubicBezTo>
                      <a:cubicBezTo>
                        <a:pt x="2165" y="2221"/>
                        <a:pt x="2210" y="2205"/>
                        <a:pt x="2243" y="2174"/>
                      </a:cubicBezTo>
                      <a:cubicBezTo>
                        <a:pt x="2317" y="2108"/>
                        <a:pt x="2321" y="1994"/>
                        <a:pt x="2256" y="1920"/>
                      </a:cubicBezTo>
                      <a:cubicBezTo>
                        <a:pt x="2209" y="1869"/>
                        <a:pt x="1085" y="636"/>
                        <a:pt x="312" y="38"/>
                      </a:cubicBezTo>
                      <a:cubicBezTo>
                        <a:pt x="280" y="12"/>
                        <a:pt x="241" y="0"/>
                        <a:pt x="2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8"/>
                <p:cNvSpPr/>
                <p:nvPr/>
              </p:nvSpPr>
              <p:spPr>
                <a:xfrm>
                  <a:off x="8248796" y="49"/>
                  <a:ext cx="382838" cy="3241585"/>
                </a:xfrm>
                <a:custGeom>
                  <a:rect b="b" l="l" r="r" t="t"/>
                  <a:pathLst>
                    <a:path extrusionOk="0" h="55452" w="6549">
                      <a:moveTo>
                        <a:pt x="6354" y="1"/>
                      </a:moveTo>
                      <a:cubicBezTo>
                        <a:pt x="6253" y="1"/>
                        <a:pt x="6195" y="73"/>
                        <a:pt x="6187" y="163"/>
                      </a:cubicBezTo>
                      <a:cubicBezTo>
                        <a:pt x="3424" y="32670"/>
                        <a:pt x="3394" y="32945"/>
                        <a:pt x="2609" y="40001"/>
                      </a:cubicBezTo>
                      <a:lnTo>
                        <a:pt x="2587" y="40201"/>
                      </a:lnTo>
                      <a:cubicBezTo>
                        <a:pt x="1763" y="47632"/>
                        <a:pt x="40" y="55160"/>
                        <a:pt x="22" y="55235"/>
                      </a:cubicBezTo>
                      <a:cubicBezTo>
                        <a:pt x="0" y="55330"/>
                        <a:pt x="60" y="55426"/>
                        <a:pt x="156" y="55447"/>
                      </a:cubicBezTo>
                      <a:cubicBezTo>
                        <a:pt x="169" y="55450"/>
                        <a:pt x="182" y="55451"/>
                        <a:pt x="194" y="55451"/>
                      </a:cubicBezTo>
                      <a:cubicBezTo>
                        <a:pt x="276" y="55451"/>
                        <a:pt x="349" y="55396"/>
                        <a:pt x="368" y="55315"/>
                      </a:cubicBezTo>
                      <a:cubicBezTo>
                        <a:pt x="384" y="55240"/>
                        <a:pt x="2112" y="47691"/>
                        <a:pt x="2939" y="40240"/>
                      </a:cubicBezTo>
                      <a:lnTo>
                        <a:pt x="2961" y="40040"/>
                      </a:lnTo>
                      <a:cubicBezTo>
                        <a:pt x="3746" y="32979"/>
                        <a:pt x="3776" y="32705"/>
                        <a:pt x="6541" y="193"/>
                      </a:cubicBezTo>
                      <a:cubicBezTo>
                        <a:pt x="6548" y="96"/>
                        <a:pt x="6476" y="10"/>
                        <a:pt x="6379" y="2"/>
                      </a:cubicBezTo>
                      <a:cubicBezTo>
                        <a:pt x="6371" y="1"/>
                        <a:pt x="6362" y="1"/>
                        <a:pt x="63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8"/>
                <p:cNvSpPr/>
                <p:nvPr/>
              </p:nvSpPr>
              <p:spPr>
                <a:xfrm>
                  <a:off x="7724967" y="938105"/>
                  <a:ext cx="124982" cy="92597"/>
                </a:xfrm>
                <a:custGeom>
                  <a:rect b="b" l="l" r="r" t="t"/>
                  <a:pathLst>
                    <a:path extrusionOk="0" h="1584" w="2138">
                      <a:moveTo>
                        <a:pt x="1882" y="209"/>
                      </a:moveTo>
                      <a:cubicBezTo>
                        <a:pt x="2138" y="473"/>
                        <a:pt x="1792" y="1068"/>
                        <a:pt x="1210" y="1314"/>
                      </a:cubicBezTo>
                      <a:cubicBezTo>
                        <a:pt x="628" y="1560"/>
                        <a:pt x="64" y="1583"/>
                        <a:pt x="33" y="1314"/>
                      </a:cubicBezTo>
                      <a:cubicBezTo>
                        <a:pt x="1" y="1046"/>
                        <a:pt x="1681" y="0"/>
                        <a:pt x="1882" y="209"/>
                      </a:cubicBezTo>
                      <a:close/>
                    </a:path>
                  </a:pathLst>
                </a:custGeom>
                <a:solidFill>
                  <a:srgbClr val="FFBD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8"/>
                <p:cNvSpPr/>
                <p:nvPr/>
              </p:nvSpPr>
              <p:spPr>
                <a:xfrm>
                  <a:off x="7723096" y="981773"/>
                  <a:ext cx="123111" cy="82484"/>
                </a:xfrm>
                <a:custGeom>
                  <a:rect b="b" l="l" r="r" t="t"/>
                  <a:pathLst>
                    <a:path extrusionOk="0" h="1411" w="2106">
                      <a:moveTo>
                        <a:pt x="1842" y="99"/>
                      </a:moveTo>
                      <a:cubicBezTo>
                        <a:pt x="2091" y="292"/>
                        <a:pt x="2105" y="507"/>
                        <a:pt x="1842" y="760"/>
                      </a:cubicBezTo>
                      <a:cubicBezTo>
                        <a:pt x="1578" y="1016"/>
                        <a:pt x="807" y="1410"/>
                        <a:pt x="404" y="1181"/>
                      </a:cubicBezTo>
                      <a:cubicBezTo>
                        <a:pt x="0" y="950"/>
                        <a:pt x="413" y="825"/>
                        <a:pt x="772" y="673"/>
                      </a:cubicBezTo>
                      <a:cubicBezTo>
                        <a:pt x="1130" y="522"/>
                        <a:pt x="1717" y="0"/>
                        <a:pt x="1842" y="99"/>
                      </a:cubicBezTo>
                      <a:close/>
                    </a:path>
                  </a:pathLst>
                </a:custGeom>
                <a:solidFill>
                  <a:srgbClr val="FFBD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8"/>
                <p:cNvSpPr/>
                <p:nvPr/>
              </p:nvSpPr>
              <p:spPr>
                <a:xfrm>
                  <a:off x="7730169" y="1018776"/>
                  <a:ext cx="121884" cy="68220"/>
                </a:xfrm>
                <a:custGeom>
                  <a:rect b="b" l="l" r="r" t="t"/>
                  <a:pathLst>
                    <a:path extrusionOk="0" h="1167" w="2085">
                      <a:moveTo>
                        <a:pt x="1721" y="127"/>
                      </a:moveTo>
                      <a:cubicBezTo>
                        <a:pt x="1932" y="296"/>
                        <a:pt x="2084" y="629"/>
                        <a:pt x="1592" y="853"/>
                      </a:cubicBezTo>
                      <a:cubicBezTo>
                        <a:pt x="1099" y="1077"/>
                        <a:pt x="564" y="1167"/>
                        <a:pt x="283" y="942"/>
                      </a:cubicBezTo>
                      <a:cubicBezTo>
                        <a:pt x="0" y="718"/>
                        <a:pt x="225" y="472"/>
                        <a:pt x="695" y="428"/>
                      </a:cubicBezTo>
                      <a:cubicBezTo>
                        <a:pt x="1166" y="383"/>
                        <a:pt x="1564" y="1"/>
                        <a:pt x="1721" y="127"/>
                      </a:cubicBezTo>
                      <a:close/>
                    </a:path>
                  </a:pathLst>
                </a:custGeom>
                <a:solidFill>
                  <a:srgbClr val="FFBD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8"/>
                <p:cNvSpPr/>
                <p:nvPr/>
              </p:nvSpPr>
              <p:spPr>
                <a:xfrm>
                  <a:off x="7740633" y="1054727"/>
                  <a:ext cx="107503" cy="59744"/>
                </a:xfrm>
                <a:custGeom>
                  <a:rect b="b" l="l" r="r" t="t"/>
                  <a:pathLst>
                    <a:path extrusionOk="0" h="1022" w="1839">
                      <a:moveTo>
                        <a:pt x="1569" y="1"/>
                      </a:moveTo>
                      <a:cubicBezTo>
                        <a:pt x="1839" y="215"/>
                        <a:pt x="1659" y="686"/>
                        <a:pt x="1211" y="821"/>
                      </a:cubicBezTo>
                      <a:cubicBezTo>
                        <a:pt x="764" y="955"/>
                        <a:pt x="206" y="1021"/>
                        <a:pt x="104" y="821"/>
                      </a:cubicBezTo>
                      <a:cubicBezTo>
                        <a:pt x="1" y="619"/>
                        <a:pt x="164" y="417"/>
                        <a:pt x="732" y="327"/>
                      </a:cubicBezTo>
                      <a:cubicBezTo>
                        <a:pt x="1300" y="238"/>
                        <a:pt x="1569" y="1"/>
                        <a:pt x="1569" y="1"/>
                      </a:cubicBezTo>
                      <a:close/>
                    </a:path>
                  </a:pathLst>
                </a:custGeom>
                <a:solidFill>
                  <a:srgbClr val="FFBD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8"/>
                <p:cNvSpPr/>
                <p:nvPr/>
              </p:nvSpPr>
              <p:spPr>
                <a:xfrm>
                  <a:off x="7692231" y="942899"/>
                  <a:ext cx="62900" cy="115512"/>
                </a:xfrm>
                <a:custGeom>
                  <a:rect b="b" l="l" r="r" t="t"/>
                  <a:pathLst>
                    <a:path extrusionOk="0" h="1976" w="1076">
                      <a:moveTo>
                        <a:pt x="829" y="1838"/>
                      </a:moveTo>
                      <a:cubicBezTo>
                        <a:pt x="451" y="1975"/>
                        <a:pt x="0" y="269"/>
                        <a:pt x="426" y="134"/>
                      </a:cubicBezTo>
                      <a:cubicBezTo>
                        <a:pt x="852" y="1"/>
                        <a:pt x="1075" y="1748"/>
                        <a:pt x="829" y="1838"/>
                      </a:cubicBezTo>
                      <a:close/>
                    </a:path>
                  </a:pathLst>
                </a:custGeom>
                <a:solidFill>
                  <a:srgbClr val="FFBD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8"/>
                <p:cNvSpPr/>
                <p:nvPr/>
              </p:nvSpPr>
              <p:spPr>
                <a:xfrm>
                  <a:off x="6922183" y="1388164"/>
                  <a:ext cx="808058" cy="398154"/>
                </a:xfrm>
                <a:custGeom>
                  <a:rect b="b" l="l" r="r" t="t"/>
                  <a:pathLst>
                    <a:path extrusionOk="0" h="6811" w="13823">
                      <a:moveTo>
                        <a:pt x="0" y="6139"/>
                      </a:moveTo>
                      <a:cubicBezTo>
                        <a:pt x="0" y="6139"/>
                        <a:pt x="985" y="6810"/>
                        <a:pt x="4190" y="6139"/>
                      </a:cubicBezTo>
                      <a:cubicBezTo>
                        <a:pt x="7394" y="5467"/>
                        <a:pt x="9728" y="3717"/>
                        <a:pt x="11070" y="2431"/>
                      </a:cubicBezTo>
                      <a:cubicBezTo>
                        <a:pt x="11070" y="2431"/>
                        <a:pt x="11515" y="3189"/>
                        <a:pt x="11927" y="3364"/>
                      </a:cubicBezTo>
                      <a:cubicBezTo>
                        <a:pt x="12069" y="3423"/>
                        <a:pt x="12133" y="3383"/>
                        <a:pt x="12146" y="3286"/>
                      </a:cubicBezTo>
                      <a:cubicBezTo>
                        <a:pt x="12165" y="3142"/>
                        <a:pt x="12068" y="2880"/>
                        <a:pt x="11942" y="2659"/>
                      </a:cubicBezTo>
                      <a:cubicBezTo>
                        <a:pt x="12120" y="2916"/>
                        <a:pt x="12469" y="3373"/>
                        <a:pt x="12724" y="3405"/>
                      </a:cubicBezTo>
                      <a:cubicBezTo>
                        <a:pt x="12891" y="3428"/>
                        <a:pt x="12850" y="3155"/>
                        <a:pt x="12757" y="2859"/>
                      </a:cubicBezTo>
                      <a:cubicBezTo>
                        <a:pt x="12832" y="2973"/>
                        <a:pt x="12917" y="3055"/>
                        <a:pt x="13014" y="3047"/>
                      </a:cubicBezTo>
                      <a:cubicBezTo>
                        <a:pt x="13318" y="3026"/>
                        <a:pt x="13041" y="1934"/>
                        <a:pt x="13017" y="1842"/>
                      </a:cubicBezTo>
                      <a:cubicBezTo>
                        <a:pt x="13050" y="1902"/>
                        <a:pt x="13386" y="2484"/>
                        <a:pt x="13599" y="2464"/>
                      </a:cubicBezTo>
                      <a:cubicBezTo>
                        <a:pt x="13822" y="2443"/>
                        <a:pt x="13464" y="0"/>
                        <a:pt x="11180" y="89"/>
                      </a:cubicBezTo>
                      <a:cubicBezTo>
                        <a:pt x="9746" y="145"/>
                        <a:pt x="9814" y="404"/>
                        <a:pt x="7932" y="963"/>
                      </a:cubicBezTo>
                      <a:cubicBezTo>
                        <a:pt x="6050" y="1524"/>
                        <a:pt x="3339" y="2084"/>
                        <a:pt x="1995" y="1905"/>
                      </a:cubicBezTo>
                      <a:cubicBezTo>
                        <a:pt x="1995" y="1905"/>
                        <a:pt x="920" y="2754"/>
                        <a:pt x="495" y="4009"/>
                      </a:cubicBezTo>
                      <a:cubicBezTo>
                        <a:pt x="409" y="4256"/>
                        <a:pt x="340" y="4488"/>
                        <a:pt x="282" y="4702"/>
                      </a:cubicBezTo>
                      <a:cubicBezTo>
                        <a:pt x="45" y="5574"/>
                        <a:pt x="0" y="6139"/>
                        <a:pt x="0" y="6139"/>
                      </a:cubicBezTo>
                      <a:close/>
                    </a:path>
                  </a:pathLst>
                </a:custGeom>
                <a:solidFill>
                  <a:srgbClr val="FDBB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8"/>
                <p:cNvSpPr/>
                <p:nvPr/>
              </p:nvSpPr>
              <p:spPr>
                <a:xfrm>
                  <a:off x="6922183" y="1492100"/>
                  <a:ext cx="710083" cy="294217"/>
                </a:xfrm>
                <a:custGeom>
                  <a:rect b="b" l="l" r="r" t="t"/>
                  <a:pathLst>
                    <a:path extrusionOk="0" h="5033" w="12147">
                      <a:moveTo>
                        <a:pt x="0" y="4361"/>
                      </a:moveTo>
                      <a:cubicBezTo>
                        <a:pt x="0" y="4361"/>
                        <a:pt x="985" y="5032"/>
                        <a:pt x="4190" y="4361"/>
                      </a:cubicBezTo>
                      <a:cubicBezTo>
                        <a:pt x="7394" y="3689"/>
                        <a:pt x="9728" y="1939"/>
                        <a:pt x="11070" y="653"/>
                      </a:cubicBezTo>
                      <a:cubicBezTo>
                        <a:pt x="11070" y="653"/>
                        <a:pt x="11515" y="1411"/>
                        <a:pt x="11927" y="1586"/>
                      </a:cubicBezTo>
                      <a:cubicBezTo>
                        <a:pt x="12069" y="1645"/>
                        <a:pt x="12133" y="1605"/>
                        <a:pt x="12146" y="1508"/>
                      </a:cubicBezTo>
                      <a:cubicBezTo>
                        <a:pt x="11714" y="1162"/>
                        <a:pt x="11232" y="656"/>
                        <a:pt x="11180" y="1"/>
                      </a:cubicBezTo>
                      <a:cubicBezTo>
                        <a:pt x="11180" y="1"/>
                        <a:pt x="9880" y="1255"/>
                        <a:pt x="8439" y="2000"/>
                      </a:cubicBezTo>
                      <a:cubicBezTo>
                        <a:pt x="6998" y="2748"/>
                        <a:pt x="2570" y="3495"/>
                        <a:pt x="1840" y="3405"/>
                      </a:cubicBezTo>
                      <a:cubicBezTo>
                        <a:pt x="1447" y="3357"/>
                        <a:pt x="796" y="3126"/>
                        <a:pt x="282" y="2924"/>
                      </a:cubicBezTo>
                      <a:cubicBezTo>
                        <a:pt x="45" y="3796"/>
                        <a:pt x="0" y="4361"/>
                        <a:pt x="0" y="4361"/>
                      </a:cubicBezTo>
                      <a:close/>
                    </a:path>
                  </a:pathLst>
                </a:custGeom>
                <a:solidFill>
                  <a:srgbClr val="FDBB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8"/>
                <p:cNvSpPr/>
                <p:nvPr/>
              </p:nvSpPr>
              <p:spPr>
                <a:xfrm>
                  <a:off x="7248371" y="533643"/>
                  <a:ext cx="97858" cy="54132"/>
                </a:xfrm>
                <a:custGeom>
                  <a:rect b="b" l="l" r="r" t="t"/>
                  <a:pathLst>
                    <a:path extrusionOk="0" h="926" w="1674">
                      <a:moveTo>
                        <a:pt x="1189" y="1"/>
                      </a:moveTo>
                      <a:cubicBezTo>
                        <a:pt x="1038" y="1"/>
                        <a:pt x="852" y="38"/>
                        <a:pt x="637" y="145"/>
                      </a:cubicBezTo>
                      <a:cubicBezTo>
                        <a:pt x="78" y="426"/>
                        <a:pt x="1" y="808"/>
                        <a:pt x="224" y="908"/>
                      </a:cubicBezTo>
                      <a:cubicBezTo>
                        <a:pt x="251" y="920"/>
                        <a:pt x="279" y="925"/>
                        <a:pt x="309" y="925"/>
                      </a:cubicBezTo>
                      <a:cubicBezTo>
                        <a:pt x="532" y="925"/>
                        <a:pt x="846" y="628"/>
                        <a:pt x="1143" y="444"/>
                      </a:cubicBezTo>
                      <a:cubicBezTo>
                        <a:pt x="1466" y="247"/>
                        <a:pt x="1673" y="212"/>
                        <a:pt x="1623" y="145"/>
                      </a:cubicBezTo>
                      <a:cubicBezTo>
                        <a:pt x="1585" y="96"/>
                        <a:pt x="1432" y="1"/>
                        <a:pt x="1189" y="1"/>
                      </a:cubicBezTo>
                      <a:close/>
                    </a:path>
                  </a:pathLst>
                </a:custGeom>
                <a:solidFill>
                  <a:srgbClr val="EB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8"/>
                <p:cNvSpPr/>
                <p:nvPr/>
              </p:nvSpPr>
              <p:spPr>
                <a:xfrm>
                  <a:off x="7066863" y="525693"/>
                  <a:ext cx="103528" cy="54365"/>
                </a:xfrm>
                <a:custGeom>
                  <a:rect b="b" l="l" r="r" t="t"/>
                  <a:pathLst>
                    <a:path extrusionOk="0" h="930" w="1771">
                      <a:moveTo>
                        <a:pt x="251" y="1"/>
                      </a:moveTo>
                      <a:cubicBezTo>
                        <a:pt x="176" y="1"/>
                        <a:pt x="123" y="13"/>
                        <a:pt x="96" y="36"/>
                      </a:cubicBezTo>
                      <a:cubicBezTo>
                        <a:pt x="1" y="114"/>
                        <a:pt x="373" y="417"/>
                        <a:pt x="652" y="635"/>
                      </a:cubicBezTo>
                      <a:cubicBezTo>
                        <a:pt x="863" y="800"/>
                        <a:pt x="1106" y="930"/>
                        <a:pt x="1333" y="930"/>
                      </a:cubicBezTo>
                      <a:cubicBezTo>
                        <a:pt x="1406" y="930"/>
                        <a:pt x="1478" y="916"/>
                        <a:pt x="1546" y="886"/>
                      </a:cubicBezTo>
                      <a:cubicBezTo>
                        <a:pt x="1771" y="788"/>
                        <a:pt x="1651" y="561"/>
                        <a:pt x="1134" y="281"/>
                      </a:cubicBezTo>
                      <a:cubicBezTo>
                        <a:pt x="763" y="81"/>
                        <a:pt x="439" y="1"/>
                        <a:pt x="251" y="1"/>
                      </a:cubicBezTo>
                      <a:close/>
                    </a:path>
                  </a:pathLst>
                </a:custGeom>
                <a:solidFill>
                  <a:srgbClr val="EB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8"/>
                <p:cNvSpPr/>
                <p:nvPr/>
              </p:nvSpPr>
              <p:spPr>
                <a:xfrm>
                  <a:off x="7239777" y="609753"/>
                  <a:ext cx="99085" cy="55768"/>
                </a:xfrm>
                <a:custGeom>
                  <a:rect b="b" l="l" r="r" t="t"/>
                  <a:pathLst>
                    <a:path extrusionOk="0" h="954" w="1695">
                      <a:moveTo>
                        <a:pt x="991" y="0"/>
                      </a:moveTo>
                      <a:cubicBezTo>
                        <a:pt x="975" y="0"/>
                        <a:pt x="958" y="1"/>
                        <a:pt x="942" y="1"/>
                      </a:cubicBezTo>
                      <a:cubicBezTo>
                        <a:pt x="504" y="19"/>
                        <a:pt x="0" y="705"/>
                        <a:pt x="0" y="705"/>
                      </a:cubicBezTo>
                      <a:cubicBezTo>
                        <a:pt x="0" y="705"/>
                        <a:pt x="369" y="953"/>
                        <a:pt x="890" y="953"/>
                      </a:cubicBezTo>
                      <a:cubicBezTo>
                        <a:pt x="900" y="953"/>
                        <a:pt x="909" y="953"/>
                        <a:pt x="919" y="953"/>
                      </a:cubicBezTo>
                      <a:cubicBezTo>
                        <a:pt x="928" y="954"/>
                        <a:pt x="936" y="954"/>
                        <a:pt x="946" y="954"/>
                      </a:cubicBezTo>
                      <a:cubicBezTo>
                        <a:pt x="969" y="954"/>
                        <a:pt x="994" y="952"/>
                        <a:pt x="1017" y="950"/>
                      </a:cubicBezTo>
                      <a:cubicBezTo>
                        <a:pt x="1325" y="927"/>
                        <a:pt x="1497" y="823"/>
                        <a:pt x="1590" y="728"/>
                      </a:cubicBezTo>
                      <a:cubicBezTo>
                        <a:pt x="1673" y="643"/>
                        <a:pt x="1694" y="568"/>
                        <a:pt x="1694" y="568"/>
                      </a:cubicBezTo>
                      <a:cubicBezTo>
                        <a:pt x="1521" y="213"/>
                        <a:pt x="1387" y="0"/>
                        <a:pt x="99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8"/>
                <p:cNvSpPr/>
                <p:nvPr/>
              </p:nvSpPr>
              <p:spPr>
                <a:xfrm>
                  <a:off x="7059907" y="599933"/>
                  <a:ext cx="109199" cy="58399"/>
                </a:xfrm>
                <a:custGeom>
                  <a:rect b="b" l="l" r="r" t="t"/>
                  <a:pathLst>
                    <a:path extrusionOk="0" h="999" w="1868">
                      <a:moveTo>
                        <a:pt x="903" y="1"/>
                      </a:moveTo>
                      <a:cubicBezTo>
                        <a:pt x="294" y="1"/>
                        <a:pt x="1" y="514"/>
                        <a:pt x="1" y="514"/>
                      </a:cubicBezTo>
                      <a:cubicBezTo>
                        <a:pt x="1" y="514"/>
                        <a:pt x="434" y="904"/>
                        <a:pt x="1003" y="979"/>
                      </a:cubicBezTo>
                      <a:cubicBezTo>
                        <a:pt x="1011" y="981"/>
                        <a:pt x="1018" y="981"/>
                        <a:pt x="1027" y="983"/>
                      </a:cubicBezTo>
                      <a:cubicBezTo>
                        <a:pt x="1120" y="994"/>
                        <a:pt x="1204" y="998"/>
                        <a:pt x="1280" y="998"/>
                      </a:cubicBezTo>
                      <a:cubicBezTo>
                        <a:pt x="1305" y="998"/>
                        <a:pt x="1328" y="998"/>
                        <a:pt x="1351" y="997"/>
                      </a:cubicBezTo>
                      <a:lnTo>
                        <a:pt x="1353" y="997"/>
                      </a:lnTo>
                      <a:cubicBezTo>
                        <a:pt x="1420" y="996"/>
                        <a:pt x="1480" y="989"/>
                        <a:pt x="1531" y="981"/>
                      </a:cubicBezTo>
                      <a:cubicBezTo>
                        <a:pt x="1651" y="961"/>
                        <a:pt x="1735" y="933"/>
                        <a:pt x="1786" y="908"/>
                      </a:cubicBezTo>
                      <a:cubicBezTo>
                        <a:pt x="1834" y="888"/>
                        <a:pt x="1855" y="873"/>
                        <a:pt x="1855" y="873"/>
                      </a:cubicBezTo>
                      <a:cubicBezTo>
                        <a:pt x="1855" y="873"/>
                        <a:pt x="1868" y="789"/>
                        <a:pt x="1851" y="677"/>
                      </a:cubicBezTo>
                      <a:cubicBezTo>
                        <a:pt x="1821" y="483"/>
                        <a:pt x="1703" y="196"/>
                        <a:pt x="1279" y="62"/>
                      </a:cubicBezTo>
                      <a:lnTo>
                        <a:pt x="1278" y="62"/>
                      </a:lnTo>
                      <a:cubicBezTo>
                        <a:pt x="1245" y="49"/>
                        <a:pt x="1207" y="41"/>
                        <a:pt x="1169" y="32"/>
                      </a:cubicBezTo>
                      <a:cubicBezTo>
                        <a:pt x="1074" y="10"/>
                        <a:pt x="986" y="1"/>
                        <a:pt x="9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8"/>
                <p:cNvSpPr/>
                <p:nvPr/>
              </p:nvSpPr>
              <p:spPr>
                <a:xfrm>
                  <a:off x="7196812" y="594438"/>
                  <a:ext cx="72487" cy="154679"/>
                </a:xfrm>
                <a:custGeom>
                  <a:rect b="b" l="l" r="r" t="t"/>
                  <a:pathLst>
                    <a:path extrusionOk="0" h="2646" w="1240">
                      <a:moveTo>
                        <a:pt x="893" y="1"/>
                      </a:moveTo>
                      <a:cubicBezTo>
                        <a:pt x="879" y="1"/>
                        <a:pt x="865" y="8"/>
                        <a:pt x="855" y="21"/>
                      </a:cubicBezTo>
                      <a:cubicBezTo>
                        <a:pt x="731" y="201"/>
                        <a:pt x="648" y="400"/>
                        <a:pt x="594" y="610"/>
                      </a:cubicBezTo>
                      <a:cubicBezTo>
                        <a:pt x="584" y="663"/>
                        <a:pt x="568" y="714"/>
                        <a:pt x="562" y="768"/>
                      </a:cubicBezTo>
                      <a:cubicBezTo>
                        <a:pt x="556" y="822"/>
                        <a:pt x="546" y="875"/>
                        <a:pt x="543" y="929"/>
                      </a:cubicBezTo>
                      <a:lnTo>
                        <a:pt x="537" y="1092"/>
                      </a:lnTo>
                      <a:lnTo>
                        <a:pt x="548" y="1255"/>
                      </a:lnTo>
                      <a:cubicBezTo>
                        <a:pt x="550" y="1309"/>
                        <a:pt x="564" y="1362"/>
                        <a:pt x="572" y="1416"/>
                      </a:cubicBezTo>
                      <a:cubicBezTo>
                        <a:pt x="580" y="1470"/>
                        <a:pt x="590" y="1523"/>
                        <a:pt x="609" y="1574"/>
                      </a:cubicBezTo>
                      <a:lnTo>
                        <a:pt x="655" y="1732"/>
                      </a:lnTo>
                      <a:lnTo>
                        <a:pt x="718" y="1882"/>
                      </a:lnTo>
                      <a:cubicBezTo>
                        <a:pt x="755" y="1984"/>
                        <a:pt x="818" y="2074"/>
                        <a:pt x="867" y="2170"/>
                      </a:cubicBezTo>
                      <a:cubicBezTo>
                        <a:pt x="894" y="2218"/>
                        <a:pt x="927" y="2260"/>
                        <a:pt x="959" y="2305"/>
                      </a:cubicBezTo>
                      <a:lnTo>
                        <a:pt x="986" y="2344"/>
                      </a:lnTo>
                      <a:cubicBezTo>
                        <a:pt x="935" y="2370"/>
                        <a:pt x="883" y="2397"/>
                        <a:pt x="829" y="2418"/>
                      </a:cubicBezTo>
                      <a:cubicBezTo>
                        <a:pt x="742" y="2455"/>
                        <a:pt x="652" y="2483"/>
                        <a:pt x="562" y="2501"/>
                      </a:cubicBezTo>
                      <a:cubicBezTo>
                        <a:pt x="516" y="2510"/>
                        <a:pt x="471" y="2512"/>
                        <a:pt x="426" y="2516"/>
                      </a:cubicBezTo>
                      <a:lnTo>
                        <a:pt x="360" y="2512"/>
                      </a:lnTo>
                      <a:cubicBezTo>
                        <a:pt x="338" y="2512"/>
                        <a:pt x="317" y="2504"/>
                        <a:pt x="296" y="2500"/>
                      </a:cubicBezTo>
                      <a:cubicBezTo>
                        <a:pt x="274" y="2497"/>
                        <a:pt x="255" y="2487"/>
                        <a:pt x="236" y="2479"/>
                      </a:cubicBezTo>
                      <a:cubicBezTo>
                        <a:pt x="217" y="2471"/>
                        <a:pt x="197" y="2461"/>
                        <a:pt x="181" y="2447"/>
                      </a:cubicBezTo>
                      <a:cubicBezTo>
                        <a:pt x="166" y="2433"/>
                        <a:pt x="145" y="2424"/>
                        <a:pt x="132" y="2405"/>
                      </a:cubicBezTo>
                      <a:lnTo>
                        <a:pt x="90" y="2354"/>
                      </a:lnTo>
                      <a:lnTo>
                        <a:pt x="83" y="2346"/>
                      </a:lnTo>
                      <a:cubicBezTo>
                        <a:pt x="75" y="2335"/>
                        <a:pt x="63" y="2330"/>
                        <a:pt x="50" y="2330"/>
                      </a:cubicBezTo>
                      <a:cubicBezTo>
                        <a:pt x="40" y="2330"/>
                        <a:pt x="30" y="2333"/>
                        <a:pt x="22" y="2340"/>
                      </a:cubicBezTo>
                      <a:cubicBezTo>
                        <a:pt x="4" y="2355"/>
                        <a:pt x="1" y="2381"/>
                        <a:pt x="13" y="2399"/>
                      </a:cubicBezTo>
                      <a:lnTo>
                        <a:pt x="60" y="2466"/>
                      </a:lnTo>
                      <a:cubicBezTo>
                        <a:pt x="74" y="2492"/>
                        <a:pt x="99" y="2506"/>
                        <a:pt x="118" y="2527"/>
                      </a:cubicBezTo>
                      <a:cubicBezTo>
                        <a:pt x="137" y="2547"/>
                        <a:pt x="159" y="2563"/>
                        <a:pt x="185" y="2574"/>
                      </a:cubicBezTo>
                      <a:cubicBezTo>
                        <a:pt x="209" y="2589"/>
                        <a:pt x="234" y="2603"/>
                        <a:pt x="262" y="2609"/>
                      </a:cubicBezTo>
                      <a:cubicBezTo>
                        <a:pt x="288" y="2617"/>
                        <a:pt x="314" y="2629"/>
                        <a:pt x="342" y="2632"/>
                      </a:cubicBezTo>
                      <a:lnTo>
                        <a:pt x="421" y="2644"/>
                      </a:lnTo>
                      <a:cubicBezTo>
                        <a:pt x="445" y="2645"/>
                        <a:pt x="468" y="2646"/>
                        <a:pt x="491" y="2646"/>
                      </a:cubicBezTo>
                      <a:cubicBezTo>
                        <a:pt x="522" y="2646"/>
                        <a:pt x="551" y="2644"/>
                        <a:pt x="581" y="2641"/>
                      </a:cubicBezTo>
                      <a:cubicBezTo>
                        <a:pt x="686" y="2630"/>
                        <a:pt x="788" y="2607"/>
                        <a:pt x="886" y="2576"/>
                      </a:cubicBezTo>
                      <a:cubicBezTo>
                        <a:pt x="986" y="2545"/>
                        <a:pt x="1079" y="2508"/>
                        <a:pt x="1175" y="2460"/>
                      </a:cubicBezTo>
                      <a:cubicBezTo>
                        <a:pt x="1221" y="2438"/>
                        <a:pt x="1239" y="2383"/>
                        <a:pt x="1216" y="2337"/>
                      </a:cubicBezTo>
                      <a:cubicBezTo>
                        <a:pt x="1214" y="2332"/>
                        <a:pt x="1211" y="2327"/>
                        <a:pt x="1207" y="2322"/>
                      </a:cubicBezTo>
                      <a:lnTo>
                        <a:pt x="1203" y="2315"/>
                      </a:lnTo>
                      <a:lnTo>
                        <a:pt x="1111" y="2195"/>
                      </a:lnTo>
                      <a:cubicBezTo>
                        <a:pt x="1081" y="2154"/>
                        <a:pt x="1046" y="2116"/>
                        <a:pt x="1019" y="2073"/>
                      </a:cubicBezTo>
                      <a:cubicBezTo>
                        <a:pt x="971" y="1985"/>
                        <a:pt x="908" y="1904"/>
                        <a:pt x="869" y="1811"/>
                      </a:cubicBezTo>
                      <a:lnTo>
                        <a:pt x="805" y="1674"/>
                      </a:lnTo>
                      <a:lnTo>
                        <a:pt x="757" y="1531"/>
                      </a:lnTo>
                      <a:cubicBezTo>
                        <a:pt x="738" y="1484"/>
                        <a:pt x="726" y="1435"/>
                        <a:pt x="718" y="1386"/>
                      </a:cubicBezTo>
                      <a:cubicBezTo>
                        <a:pt x="708" y="1337"/>
                        <a:pt x="693" y="1288"/>
                        <a:pt x="688" y="1238"/>
                      </a:cubicBezTo>
                      <a:lnTo>
                        <a:pt x="673" y="1088"/>
                      </a:lnTo>
                      <a:lnTo>
                        <a:pt x="673" y="936"/>
                      </a:lnTo>
                      <a:cubicBezTo>
                        <a:pt x="673" y="886"/>
                        <a:pt x="680" y="836"/>
                        <a:pt x="683" y="785"/>
                      </a:cubicBezTo>
                      <a:cubicBezTo>
                        <a:pt x="686" y="735"/>
                        <a:pt x="701" y="686"/>
                        <a:pt x="708" y="636"/>
                      </a:cubicBezTo>
                      <a:cubicBezTo>
                        <a:pt x="748" y="438"/>
                        <a:pt x="822" y="241"/>
                        <a:pt x="928" y="72"/>
                      </a:cubicBezTo>
                      <a:lnTo>
                        <a:pt x="929" y="70"/>
                      </a:lnTo>
                      <a:cubicBezTo>
                        <a:pt x="943" y="48"/>
                        <a:pt x="937" y="21"/>
                        <a:pt x="916" y="8"/>
                      </a:cubicBezTo>
                      <a:cubicBezTo>
                        <a:pt x="909" y="3"/>
                        <a:pt x="901" y="1"/>
                        <a:pt x="893" y="1"/>
                      </a:cubicBezTo>
                      <a:close/>
                    </a:path>
                  </a:pathLst>
                </a:custGeom>
                <a:solidFill>
                  <a:srgbClr val="ED8A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8"/>
                <p:cNvSpPr/>
                <p:nvPr/>
              </p:nvSpPr>
              <p:spPr>
                <a:xfrm>
                  <a:off x="7117019" y="754960"/>
                  <a:ext cx="79327" cy="20402"/>
                </a:xfrm>
                <a:custGeom>
                  <a:rect b="b" l="l" r="r" t="t"/>
                  <a:pathLst>
                    <a:path extrusionOk="0" h="349" w="1357">
                      <a:moveTo>
                        <a:pt x="51" y="0"/>
                      </a:moveTo>
                      <a:cubicBezTo>
                        <a:pt x="36" y="0"/>
                        <a:pt x="22" y="8"/>
                        <a:pt x="13" y="21"/>
                      </a:cubicBezTo>
                      <a:cubicBezTo>
                        <a:pt x="1" y="43"/>
                        <a:pt x="7" y="70"/>
                        <a:pt x="28" y="83"/>
                      </a:cubicBezTo>
                      <a:cubicBezTo>
                        <a:pt x="402" y="315"/>
                        <a:pt x="945" y="349"/>
                        <a:pt x="1226" y="349"/>
                      </a:cubicBezTo>
                      <a:cubicBezTo>
                        <a:pt x="1256" y="349"/>
                        <a:pt x="1284" y="348"/>
                        <a:pt x="1307" y="348"/>
                      </a:cubicBezTo>
                      <a:cubicBezTo>
                        <a:pt x="1331" y="348"/>
                        <a:pt x="1356" y="327"/>
                        <a:pt x="1355" y="303"/>
                      </a:cubicBezTo>
                      <a:cubicBezTo>
                        <a:pt x="1355" y="278"/>
                        <a:pt x="1341" y="258"/>
                        <a:pt x="1316" y="258"/>
                      </a:cubicBezTo>
                      <a:lnTo>
                        <a:pt x="1304" y="258"/>
                      </a:lnTo>
                      <a:cubicBezTo>
                        <a:pt x="1283" y="259"/>
                        <a:pt x="1257" y="259"/>
                        <a:pt x="1226" y="259"/>
                      </a:cubicBezTo>
                      <a:cubicBezTo>
                        <a:pt x="979" y="259"/>
                        <a:pt x="435" y="230"/>
                        <a:pt x="75" y="7"/>
                      </a:cubicBezTo>
                      <a:cubicBezTo>
                        <a:pt x="67" y="3"/>
                        <a:pt x="59" y="0"/>
                        <a:pt x="51" y="0"/>
                      </a:cubicBezTo>
                      <a:close/>
                    </a:path>
                  </a:pathLst>
                </a:custGeom>
                <a:solidFill>
                  <a:srgbClr val="ED8A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8"/>
                <p:cNvSpPr/>
                <p:nvPr/>
              </p:nvSpPr>
              <p:spPr>
                <a:xfrm>
                  <a:off x="7283795" y="621036"/>
                  <a:ext cx="49806" cy="44486"/>
                </a:xfrm>
                <a:custGeom>
                  <a:rect b="b" l="l" r="r" t="t"/>
                  <a:pathLst>
                    <a:path extrusionOk="0" h="761" w="852">
                      <a:moveTo>
                        <a:pt x="426" y="0"/>
                      </a:moveTo>
                      <a:cubicBezTo>
                        <a:pt x="191" y="0"/>
                        <a:pt x="1" y="190"/>
                        <a:pt x="1" y="425"/>
                      </a:cubicBezTo>
                      <a:cubicBezTo>
                        <a:pt x="1" y="562"/>
                        <a:pt x="66" y="685"/>
                        <a:pt x="166" y="760"/>
                      </a:cubicBezTo>
                      <a:cubicBezTo>
                        <a:pt x="175" y="761"/>
                        <a:pt x="183" y="761"/>
                        <a:pt x="193" y="761"/>
                      </a:cubicBezTo>
                      <a:cubicBezTo>
                        <a:pt x="216" y="761"/>
                        <a:pt x="241" y="759"/>
                        <a:pt x="264" y="757"/>
                      </a:cubicBezTo>
                      <a:cubicBezTo>
                        <a:pt x="572" y="734"/>
                        <a:pt x="744" y="630"/>
                        <a:pt x="837" y="535"/>
                      </a:cubicBezTo>
                      <a:cubicBezTo>
                        <a:pt x="846" y="500"/>
                        <a:pt x="851" y="463"/>
                        <a:pt x="851" y="425"/>
                      </a:cubicBezTo>
                      <a:cubicBezTo>
                        <a:pt x="851" y="190"/>
                        <a:pt x="662" y="0"/>
                        <a:pt x="4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8"/>
                <p:cNvSpPr/>
                <p:nvPr/>
              </p:nvSpPr>
              <p:spPr>
                <a:xfrm>
                  <a:off x="7113804" y="615599"/>
                  <a:ext cx="53021" cy="42732"/>
                </a:xfrm>
                <a:custGeom>
                  <a:rect b="b" l="l" r="r" t="t"/>
                  <a:pathLst>
                    <a:path extrusionOk="0" h="731" w="907">
                      <a:moveTo>
                        <a:pt x="453" y="0"/>
                      </a:moveTo>
                      <a:cubicBezTo>
                        <a:pt x="203" y="0"/>
                        <a:pt x="0" y="203"/>
                        <a:pt x="0" y="453"/>
                      </a:cubicBezTo>
                      <a:cubicBezTo>
                        <a:pt x="0" y="550"/>
                        <a:pt x="30" y="638"/>
                        <a:pt x="80" y="711"/>
                      </a:cubicBezTo>
                      <a:cubicBezTo>
                        <a:pt x="89" y="713"/>
                        <a:pt x="96" y="713"/>
                        <a:pt x="105" y="715"/>
                      </a:cubicBezTo>
                      <a:cubicBezTo>
                        <a:pt x="198" y="726"/>
                        <a:pt x="282" y="730"/>
                        <a:pt x="358" y="730"/>
                      </a:cubicBezTo>
                      <a:cubicBezTo>
                        <a:pt x="383" y="730"/>
                        <a:pt x="406" y="730"/>
                        <a:pt x="429" y="729"/>
                      </a:cubicBezTo>
                      <a:lnTo>
                        <a:pt x="431" y="729"/>
                      </a:lnTo>
                      <a:cubicBezTo>
                        <a:pt x="498" y="728"/>
                        <a:pt x="558" y="721"/>
                        <a:pt x="609" y="713"/>
                      </a:cubicBezTo>
                      <a:cubicBezTo>
                        <a:pt x="729" y="693"/>
                        <a:pt x="813" y="665"/>
                        <a:pt x="864" y="640"/>
                      </a:cubicBezTo>
                      <a:cubicBezTo>
                        <a:pt x="891" y="585"/>
                        <a:pt x="906" y="520"/>
                        <a:pt x="906" y="453"/>
                      </a:cubicBezTo>
                      <a:cubicBezTo>
                        <a:pt x="906" y="203"/>
                        <a:pt x="704" y="0"/>
                        <a:pt x="45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8"/>
                <p:cNvSpPr/>
                <p:nvPr/>
              </p:nvSpPr>
              <p:spPr>
                <a:xfrm>
                  <a:off x="7239719" y="599933"/>
                  <a:ext cx="99144" cy="50975"/>
                </a:xfrm>
                <a:custGeom>
                  <a:rect b="b" l="l" r="r" t="t"/>
                  <a:pathLst>
                    <a:path extrusionOk="0" h="872" w="1696">
                      <a:moveTo>
                        <a:pt x="950" y="1"/>
                      </a:moveTo>
                      <a:cubicBezTo>
                        <a:pt x="940" y="1"/>
                        <a:pt x="930" y="1"/>
                        <a:pt x="920" y="1"/>
                      </a:cubicBezTo>
                      <a:cubicBezTo>
                        <a:pt x="314" y="26"/>
                        <a:pt x="0" y="872"/>
                        <a:pt x="0" y="872"/>
                      </a:cubicBezTo>
                      <a:cubicBezTo>
                        <a:pt x="0" y="872"/>
                        <a:pt x="467" y="243"/>
                        <a:pt x="990" y="243"/>
                      </a:cubicBezTo>
                      <a:cubicBezTo>
                        <a:pt x="999" y="243"/>
                        <a:pt x="1008" y="243"/>
                        <a:pt x="1017" y="243"/>
                      </a:cubicBezTo>
                      <a:cubicBezTo>
                        <a:pt x="1551" y="266"/>
                        <a:pt x="1695" y="737"/>
                        <a:pt x="1695" y="737"/>
                      </a:cubicBezTo>
                      <a:cubicBezTo>
                        <a:pt x="1695" y="737"/>
                        <a:pt x="1531" y="1"/>
                        <a:pt x="950" y="1"/>
                      </a:cubicBezTo>
                      <a:close/>
                    </a:path>
                  </a:pathLst>
                </a:custGeom>
                <a:solidFill>
                  <a:srgbClr val="EF89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8"/>
                <p:cNvSpPr/>
                <p:nvPr/>
              </p:nvSpPr>
              <p:spPr>
                <a:xfrm>
                  <a:off x="7059907" y="586897"/>
                  <a:ext cx="127496" cy="64011"/>
                </a:xfrm>
                <a:custGeom>
                  <a:rect b="b" l="l" r="r" t="t"/>
                  <a:pathLst>
                    <a:path extrusionOk="0" h="1095" w="2181">
                      <a:moveTo>
                        <a:pt x="1087" y="0"/>
                      </a:moveTo>
                      <a:cubicBezTo>
                        <a:pt x="285" y="0"/>
                        <a:pt x="1" y="736"/>
                        <a:pt x="1" y="736"/>
                      </a:cubicBezTo>
                      <a:cubicBezTo>
                        <a:pt x="1" y="736"/>
                        <a:pt x="256" y="259"/>
                        <a:pt x="831" y="259"/>
                      </a:cubicBezTo>
                      <a:cubicBezTo>
                        <a:pt x="933" y="259"/>
                        <a:pt x="1046" y="274"/>
                        <a:pt x="1169" y="310"/>
                      </a:cubicBezTo>
                      <a:cubicBezTo>
                        <a:pt x="1983" y="545"/>
                        <a:pt x="1856" y="1095"/>
                        <a:pt x="1856" y="1095"/>
                      </a:cubicBezTo>
                      <a:cubicBezTo>
                        <a:pt x="1856" y="1095"/>
                        <a:pt x="2181" y="120"/>
                        <a:pt x="1253" y="10"/>
                      </a:cubicBezTo>
                      <a:cubicBezTo>
                        <a:pt x="1195" y="3"/>
                        <a:pt x="1140" y="0"/>
                        <a:pt x="1087" y="0"/>
                      </a:cubicBezTo>
                      <a:close/>
                    </a:path>
                  </a:pathLst>
                </a:custGeom>
                <a:solidFill>
                  <a:srgbClr val="EF89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8"/>
                <p:cNvSpPr/>
                <p:nvPr/>
              </p:nvSpPr>
              <p:spPr>
                <a:xfrm>
                  <a:off x="7768225" y="1081441"/>
                  <a:ext cx="238273" cy="222139"/>
                </a:xfrm>
                <a:custGeom>
                  <a:rect b="b" l="l" r="r" t="t"/>
                  <a:pathLst>
                    <a:path extrusionOk="0" h="3800" w="4076">
                      <a:moveTo>
                        <a:pt x="365" y="3432"/>
                      </a:moveTo>
                      <a:cubicBezTo>
                        <a:pt x="508" y="3599"/>
                        <a:pt x="760" y="3698"/>
                        <a:pt x="1033" y="3737"/>
                      </a:cubicBezTo>
                      <a:cubicBezTo>
                        <a:pt x="1450" y="3800"/>
                        <a:pt x="1917" y="3722"/>
                        <a:pt x="2105" y="3544"/>
                      </a:cubicBezTo>
                      <a:cubicBezTo>
                        <a:pt x="2421" y="3253"/>
                        <a:pt x="4076" y="988"/>
                        <a:pt x="4076" y="988"/>
                      </a:cubicBezTo>
                      <a:lnTo>
                        <a:pt x="4075" y="987"/>
                      </a:lnTo>
                      <a:cubicBezTo>
                        <a:pt x="4023" y="1047"/>
                        <a:pt x="3964" y="1102"/>
                        <a:pt x="3897" y="1148"/>
                      </a:cubicBezTo>
                      <a:cubicBezTo>
                        <a:pt x="3251" y="1601"/>
                        <a:pt x="2438" y="1574"/>
                        <a:pt x="1960" y="1193"/>
                      </a:cubicBezTo>
                      <a:cubicBezTo>
                        <a:pt x="1940" y="1181"/>
                        <a:pt x="1922" y="1164"/>
                        <a:pt x="1905" y="1148"/>
                      </a:cubicBezTo>
                      <a:cubicBezTo>
                        <a:pt x="1702" y="963"/>
                        <a:pt x="1666" y="462"/>
                        <a:pt x="1835" y="1"/>
                      </a:cubicBezTo>
                      <a:cubicBezTo>
                        <a:pt x="378" y="1854"/>
                        <a:pt x="0" y="3008"/>
                        <a:pt x="365" y="3432"/>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8"/>
                <p:cNvSpPr/>
                <p:nvPr/>
              </p:nvSpPr>
              <p:spPr>
                <a:xfrm>
                  <a:off x="7865613" y="1028772"/>
                  <a:ext cx="168767" cy="139421"/>
                </a:xfrm>
                <a:custGeom>
                  <a:rect b="b" l="l" r="r" t="t"/>
                  <a:pathLst>
                    <a:path extrusionOk="0" h="2385" w="2887">
                      <a:moveTo>
                        <a:pt x="1387" y="0"/>
                      </a:moveTo>
                      <a:cubicBezTo>
                        <a:pt x="735" y="0"/>
                        <a:pt x="344" y="430"/>
                        <a:pt x="170" y="901"/>
                      </a:cubicBezTo>
                      <a:cubicBezTo>
                        <a:pt x="0" y="1363"/>
                        <a:pt x="36" y="1865"/>
                        <a:pt x="239" y="2049"/>
                      </a:cubicBezTo>
                      <a:cubicBezTo>
                        <a:pt x="480" y="2267"/>
                        <a:pt x="820" y="2385"/>
                        <a:pt x="1186" y="2385"/>
                      </a:cubicBezTo>
                      <a:cubicBezTo>
                        <a:pt x="1534" y="2385"/>
                        <a:pt x="1904" y="2278"/>
                        <a:pt x="2231" y="2049"/>
                      </a:cubicBezTo>
                      <a:cubicBezTo>
                        <a:pt x="2297" y="2002"/>
                        <a:pt x="2356" y="1948"/>
                        <a:pt x="2409" y="1888"/>
                      </a:cubicBezTo>
                      <a:cubicBezTo>
                        <a:pt x="2887" y="1355"/>
                        <a:pt x="2781" y="387"/>
                        <a:pt x="2030" y="121"/>
                      </a:cubicBezTo>
                      <a:cubicBezTo>
                        <a:pt x="1792" y="37"/>
                        <a:pt x="1578" y="0"/>
                        <a:pt x="138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8"/>
                <p:cNvSpPr/>
                <p:nvPr/>
              </p:nvSpPr>
              <p:spPr>
                <a:xfrm>
                  <a:off x="7768225" y="1081441"/>
                  <a:ext cx="114635" cy="218514"/>
                </a:xfrm>
                <a:custGeom>
                  <a:rect b="b" l="l" r="r" t="t"/>
                  <a:pathLst>
                    <a:path extrusionOk="0" h="3738" w="1961">
                      <a:moveTo>
                        <a:pt x="365" y="3432"/>
                      </a:moveTo>
                      <a:cubicBezTo>
                        <a:pt x="508" y="3599"/>
                        <a:pt x="760" y="3698"/>
                        <a:pt x="1033" y="3737"/>
                      </a:cubicBezTo>
                      <a:cubicBezTo>
                        <a:pt x="1283" y="2998"/>
                        <a:pt x="1629" y="2062"/>
                        <a:pt x="1960" y="1193"/>
                      </a:cubicBezTo>
                      <a:cubicBezTo>
                        <a:pt x="1940" y="1181"/>
                        <a:pt x="1922" y="1164"/>
                        <a:pt x="1905" y="1148"/>
                      </a:cubicBezTo>
                      <a:cubicBezTo>
                        <a:pt x="1702" y="964"/>
                        <a:pt x="1666" y="462"/>
                        <a:pt x="1835" y="1"/>
                      </a:cubicBezTo>
                      <a:cubicBezTo>
                        <a:pt x="378" y="1854"/>
                        <a:pt x="0" y="3008"/>
                        <a:pt x="365" y="3432"/>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8"/>
                <p:cNvSpPr/>
                <p:nvPr/>
              </p:nvSpPr>
              <p:spPr>
                <a:xfrm>
                  <a:off x="6940655" y="322731"/>
                  <a:ext cx="141526" cy="140649"/>
                </a:xfrm>
                <a:custGeom>
                  <a:rect b="b" l="l" r="r" t="t"/>
                  <a:pathLst>
                    <a:path extrusionOk="0" h="2406" w="2421">
                      <a:moveTo>
                        <a:pt x="1901" y="1"/>
                      </a:moveTo>
                      <a:lnTo>
                        <a:pt x="1901" y="1"/>
                      </a:lnTo>
                      <a:cubicBezTo>
                        <a:pt x="1879" y="4"/>
                        <a:pt x="1859" y="11"/>
                        <a:pt x="1839" y="17"/>
                      </a:cubicBezTo>
                      <a:cubicBezTo>
                        <a:pt x="1676" y="61"/>
                        <a:pt x="1524" y="117"/>
                        <a:pt x="1382" y="178"/>
                      </a:cubicBezTo>
                      <a:cubicBezTo>
                        <a:pt x="1332" y="199"/>
                        <a:pt x="1286" y="221"/>
                        <a:pt x="1239" y="243"/>
                      </a:cubicBezTo>
                      <a:cubicBezTo>
                        <a:pt x="999" y="359"/>
                        <a:pt x="792" y="490"/>
                        <a:pt x="619" y="628"/>
                      </a:cubicBezTo>
                      <a:cubicBezTo>
                        <a:pt x="571" y="668"/>
                        <a:pt x="522" y="706"/>
                        <a:pt x="479" y="746"/>
                      </a:cubicBezTo>
                      <a:cubicBezTo>
                        <a:pt x="417" y="802"/>
                        <a:pt x="360" y="858"/>
                        <a:pt x="311" y="913"/>
                      </a:cubicBezTo>
                      <a:cubicBezTo>
                        <a:pt x="130" y="1113"/>
                        <a:pt x="27" y="1306"/>
                        <a:pt x="20" y="1445"/>
                      </a:cubicBezTo>
                      <a:cubicBezTo>
                        <a:pt x="0" y="1798"/>
                        <a:pt x="185" y="2406"/>
                        <a:pt x="665" y="2406"/>
                      </a:cubicBezTo>
                      <a:cubicBezTo>
                        <a:pt x="666" y="2406"/>
                        <a:pt x="666" y="2406"/>
                        <a:pt x="667" y="2406"/>
                      </a:cubicBezTo>
                      <a:cubicBezTo>
                        <a:pt x="704" y="2406"/>
                        <a:pt x="741" y="2402"/>
                        <a:pt x="780" y="2394"/>
                      </a:cubicBezTo>
                      <a:cubicBezTo>
                        <a:pt x="815" y="2388"/>
                        <a:pt x="855" y="2379"/>
                        <a:pt x="896" y="2365"/>
                      </a:cubicBezTo>
                      <a:cubicBezTo>
                        <a:pt x="901" y="2363"/>
                        <a:pt x="906" y="2362"/>
                        <a:pt x="911" y="2358"/>
                      </a:cubicBezTo>
                      <a:lnTo>
                        <a:pt x="912" y="2358"/>
                      </a:lnTo>
                      <a:cubicBezTo>
                        <a:pt x="1035" y="2315"/>
                        <a:pt x="1155" y="2261"/>
                        <a:pt x="1280" y="2202"/>
                      </a:cubicBezTo>
                      <a:cubicBezTo>
                        <a:pt x="1320" y="2183"/>
                        <a:pt x="1361" y="2163"/>
                        <a:pt x="1402" y="2145"/>
                      </a:cubicBezTo>
                      <a:cubicBezTo>
                        <a:pt x="1524" y="2088"/>
                        <a:pt x="1656" y="2030"/>
                        <a:pt x="1803" y="1972"/>
                      </a:cubicBezTo>
                      <a:cubicBezTo>
                        <a:pt x="1901" y="1935"/>
                        <a:pt x="2006" y="1897"/>
                        <a:pt x="2120" y="1863"/>
                      </a:cubicBezTo>
                      <a:cubicBezTo>
                        <a:pt x="2164" y="1850"/>
                        <a:pt x="2209" y="1836"/>
                        <a:pt x="2255" y="1825"/>
                      </a:cubicBezTo>
                      <a:cubicBezTo>
                        <a:pt x="2308" y="1811"/>
                        <a:pt x="2363" y="1797"/>
                        <a:pt x="2421" y="1785"/>
                      </a:cubicBezTo>
                      <a:cubicBezTo>
                        <a:pt x="1872" y="1235"/>
                        <a:pt x="1834" y="497"/>
                        <a:pt x="1901" y="1"/>
                      </a:cubicBezTo>
                      <a:close/>
                    </a:path>
                  </a:pathLst>
                </a:custGeom>
                <a:solidFill>
                  <a:srgbClr val="1A163D">
                    <a:alpha val="3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2" name="Google Shape;422;p18"/>
              <p:cNvGrpSpPr/>
              <p:nvPr/>
            </p:nvGrpSpPr>
            <p:grpSpPr>
              <a:xfrm rot="-3319287">
                <a:off x="7665104" y="3341176"/>
                <a:ext cx="793325" cy="503370"/>
                <a:chOff x="9492313" y="2421605"/>
                <a:chExt cx="865707" cy="549248"/>
              </a:xfrm>
            </p:grpSpPr>
            <p:sp>
              <p:nvSpPr>
                <p:cNvPr id="423" name="Google Shape;423;p18"/>
                <p:cNvSpPr/>
                <p:nvPr/>
              </p:nvSpPr>
              <p:spPr>
                <a:xfrm flipH="1">
                  <a:off x="10078106" y="2506727"/>
                  <a:ext cx="134378" cy="133284"/>
                </a:xfrm>
                <a:custGeom>
                  <a:rect b="b" l="l" r="r" t="t"/>
                  <a:pathLst>
                    <a:path extrusionOk="0" h="2557" w="2578">
                      <a:moveTo>
                        <a:pt x="639" y="1"/>
                      </a:moveTo>
                      <a:cubicBezTo>
                        <a:pt x="328" y="1"/>
                        <a:pt x="69" y="249"/>
                        <a:pt x="57" y="563"/>
                      </a:cubicBezTo>
                      <a:lnTo>
                        <a:pt x="11" y="1910"/>
                      </a:lnTo>
                      <a:cubicBezTo>
                        <a:pt x="0" y="2229"/>
                        <a:pt x="252" y="2499"/>
                        <a:pt x="573" y="2510"/>
                      </a:cubicBezTo>
                      <a:lnTo>
                        <a:pt x="1918" y="2556"/>
                      </a:lnTo>
                      <a:cubicBezTo>
                        <a:pt x="1926" y="2556"/>
                        <a:pt x="1933" y="2556"/>
                        <a:pt x="1940" y="2556"/>
                      </a:cubicBezTo>
                      <a:cubicBezTo>
                        <a:pt x="2251" y="2556"/>
                        <a:pt x="2509" y="2309"/>
                        <a:pt x="2521" y="1996"/>
                      </a:cubicBezTo>
                      <a:lnTo>
                        <a:pt x="2566" y="649"/>
                      </a:lnTo>
                      <a:cubicBezTo>
                        <a:pt x="2577" y="331"/>
                        <a:pt x="2330" y="64"/>
                        <a:pt x="2013" y="48"/>
                      </a:cubicBezTo>
                      <a:lnTo>
                        <a:pt x="658" y="1"/>
                      </a:lnTo>
                      <a:cubicBezTo>
                        <a:pt x="651" y="1"/>
                        <a:pt x="645" y="1"/>
                        <a:pt x="639" y="1"/>
                      </a:cubicBezTo>
                      <a:close/>
                    </a:path>
                  </a:pathLst>
                </a:custGeom>
                <a:solidFill>
                  <a:srgbClr val="F7AB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8"/>
                <p:cNvSpPr/>
                <p:nvPr/>
              </p:nvSpPr>
              <p:spPr>
                <a:xfrm flipH="1">
                  <a:off x="10078105" y="2509229"/>
                  <a:ext cx="69691" cy="130782"/>
                </a:xfrm>
                <a:custGeom>
                  <a:rect b="b" l="l" r="r" t="t"/>
                  <a:pathLst>
                    <a:path extrusionOk="0" h="2509" w="1337">
                      <a:moveTo>
                        <a:pt x="772" y="0"/>
                      </a:moveTo>
                      <a:cubicBezTo>
                        <a:pt x="586" y="580"/>
                        <a:pt x="239" y="1654"/>
                        <a:pt x="0" y="2485"/>
                      </a:cubicBezTo>
                      <a:lnTo>
                        <a:pt x="677" y="2508"/>
                      </a:lnTo>
                      <a:cubicBezTo>
                        <a:pt x="685" y="2508"/>
                        <a:pt x="692" y="2508"/>
                        <a:pt x="699" y="2508"/>
                      </a:cubicBezTo>
                      <a:cubicBezTo>
                        <a:pt x="1010" y="2508"/>
                        <a:pt x="1268" y="2261"/>
                        <a:pt x="1280" y="1948"/>
                      </a:cubicBezTo>
                      <a:lnTo>
                        <a:pt x="1325" y="601"/>
                      </a:lnTo>
                      <a:cubicBezTo>
                        <a:pt x="1336" y="283"/>
                        <a:pt x="1089" y="16"/>
                        <a:pt x="772" y="0"/>
                      </a:cubicBezTo>
                      <a:close/>
                    </a:path>
                  </a:pathLst>
                </a:custGeom>
                <a:solidFill>
                  <a:srgbClr val="F7AB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8"/>
                <p:cNvSpPr/>
                <p:nvPr/>
              </p:nvSpPr>
              <p:spPr>
                <a:xfrm flipH="1">
                  <a:off x="10179802" y="2769286"/>
                  <a:ext cx="26844" cy="42013"/>
                </a:xfrm>
                <a:custGeom>
                  <a:rect b="b" l="l" r="r" t="t"/>
                  <a:pathLst>
                    <a:path extrusionOk="0" h="806" w="515">
                      <a:moveTo>
                        <a:pt x="78" y="1"/>
                      </a:moveTo>
                      <a:cubicBezTo>
                        <a:pt x="52" y="1"/>
                        <a:pt x="28" y="14"/>
                        <a:pt x="26" y="50"/>
                      </a:cubicBezTo>
                      <a:cubicBezTo>
                        <a:pt x="25" y="86"/>
                        <a:pt x="48" y="102"/>
                        <a:pt x="75" y="103"/>
                      </a:cubicBezTo>
                      <a:lnTo>
                        <a:pt x="224" y="107"/>
                      </a:lnTo>
                      <a:lnTo>
                        <a:pt x="204" y="696"/>
                      </a:lnTo>
                      <a:lnTo>
                        <a:pt x="55" y="691"/>
                      </a:lnTo>
                      <a:cubicBezTo>
                        <a:pt x="54" y="691"/>
                        <a:pt x="53" y="691"/>
                        <a:pt x="52" y="691"/>
                      </a:cubicBezTo>
                      <a:cubicBezTo>
                        <a:pt x="27" y="691"/>
                        <a:pt x="4" y="705"/>
                        <a:pt x="2" y="740"/>
                      </a:cubicBezTo>
                      <a:cubicBezTo>
                        <a:pt x="1" y="776"/>
                        <a:pt x="25" y="791"/>
                        <a:pt x="51" y="792"/>
                      </a:cubicBezTo>
                      <a:lnTo>
                        <a:pt x="452" y="805"/>
                      </a:lnTo>
                      <a:cubicBezTo>
                        <a:pt x="453" y="806"/>
                        <a:pt x="454" y="806"/>
                        <a:pt x="455" y="806"/>
                      </a:cubicBezTo>
                      <a:cubicBezTo>
                        <a:pt x="481" y="806"/>
                        <a:pt x="503" y="792"/>
                        <a:pt x="505" y="757"/>
                      </a:cubicBezTo>
                      <a:lnTo>
                        <a:pt x="513" y="501"/>
                      </a:lnTo>
                      <a:cubicBezTo>
                        <a:pt x="514" y="473"/>
                        <a:pt x="503" y="450"/>
                        <a:pt x="465" y="449"/>
                      </a:cubicBezTo>
                      <a:cubicBezTo>
                        <a:pt x="464" y="448"/>
                        <a:pt x="462" y="448"/>
                        <a:pt x="460" y="448"/>
                      </a:cubicBezTo>
                      <a:cubicBezTo>
                        <a:pt x="426" y="448"/>
                        <a:pt x="413" y="469"/>
                        <a:pt x="412" y="497"/>
                      </a:cubicBezTo>
                      <a:lnTo>
                        <a:pt x="405" y="703"/>
                      </a:lnTo>
                      <a:lnTo>
                        <a:pt x="307" y="700"/>
                      </a:lnTo>
                      <a:lnTo>
                        <a:pt x="331" y="9"/>
                      </a:lnTo>
                      <a:lnTo>
                        <a:pt x="7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8"/>
                <p:cNvSpPr/>
                <p:nvPr/>
              </p:nvSpPr>
              <p:spPr>
                <a:xfrm flipH="1">
                  <a:off x="10141646" y="2770589"/>
                  <a:ext cx="26844" cy="42013"/>
                </a:xfrm>
                <a:custGeom>
                  <a:rect b="b" l="l" r="r" t="t"/>
                  <a:pathLst>
                    <a:path extrusionOk="0" h="806" w="515">
                      <a:moveTo>
                        <a:pt x="79" y="1"/>
                      </a:moveTo>
                      <a:cubicBezTo>
                        <a:pt x="53" y="1"/>
                        <a:pt x="27" y="14"/>
                        <a:pt x="26" y="51"/>
                      </a:cubicBezTo>
                      <a:cubicBezTo>
                        <a:pt x="25" y="88"/>
                        <a:pt x="49" y="102"/>
                        <a:pt x="75" y="103"/>
                      </a:cubicBezTo>
                      <a:lnTo>
                        <a:pt x="225" y="108"/>
                      </a:lnTo>
                      <a:lnTo>
                        <a:pt x="204" y="697"/>
                      </a:lnTo>
                      <a:lnTo>
                        <a:pt x="55" y="691"/>
                      </a:lnTo>
                      <a:cubicBezTo>
                        <a:pt x="54" y="691"/>
                        <a:pt x="53" y="691"/>
                        <a:pt x="52" y="691"/>
                      </a:cubicBezTo>
                      <a:cubicBezTo>
                        <a:pt x="26" y="691"/>
                        <a:pt x="3" y="705"/>
                        <a:pt x="2" y="740"/>
                      </a:cubicBezTo>
                      <a:cubicBezTo>
                        <a:pt x="1" y="776"/>
                        <a:pt x="26" y="791"/>
                        <a:pt x="52" y="793"/>
                      </a:cubicBezTo>
                      <a:lnTo>
                        <a:pt x="452" y="806"/>
                      </a:lnTo>
                      <a:cubicBezTo>
                        <a:pt x="454" y="806"/>
                        <a:pt x="456" y="806"/>
                        <a:pt x="457" y="806"/>
                      </a:cubicBezTo>
                      <a:cubicBezTo>
                        <a:pt x="481" y="806"/>
                        <a:pt x="503" y="791"/>
                        <a:pt x="504" y="756"/>
                      </a:cubicBezTo>
                      <a:lnTo>
                        <a:pt x="514" y="501"/>
                      </a:lnTo>
                      <a:cubicBezTo>
                        <a:pt x="514" y="472"/>
                        <a:pt x="502" y="450"/>
                        <a:pt x="464" y="449"/>
                      </a:cubicBezTo>
                      <a:cubicBezTo>
                        <a:pt x="463" y="449"/>
                        <a:pt x="462" y="449"/>
                        <a:pt x="461" y="449"/>
                      </a:cubicBezTo>
                      <a:cubicBezTo>
                        <a:pt x="426" y="449"/>
                        <a:pt x="413" y="469"/>
                        <a:pt x="412" y="498"/>
                      </a:cubicBezTo>
                      <a:lnTo>
                        <a:pt x="404" y="703"/>
                      </a:lnTo>
                      <a:lnTo>
                        <a:pt x="305" y="699"/>
                      </a:lnTo>
                      <a:lnTo>
                        <a:pt x="329" y="9"/>
                      </a:lnTo>
                      <a:lnTo>
                        <a:pt x="7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8"/>
                <p:cNvSpPr/>
                <p:nvPr/>
              </p:nvSpPr>
              <p:spPr>
                <a:xfrm flipH="1">
                  <a:off x="10102864" y="2771892"/>
                  <a:ext cx="27470" cy="42065"/>
                </a:xfrm>
                <a:custGeom>
                  <a:rect b="b" l="l" r="r" t="t"/>
                  <a:pathLst>
                    <a:path extrusionOk="0" h="807" w="527">
                      <a:moveTo>
                        <a:pt x="76" y="1"/>
                      </a:moveTo>
                      <a:cubicBezTo>
                        <a:pt x="50" y="1"/>
                        <a:pt x="26" y="16"/>
                        <a:pt x="26" y="50"/>
                      </a:cubicBezTo>
                      <a:cubicBezTo>
                        <a:pt x="24" y="88"/>
                        <a:pt x="48" y="102"/>
                        <a:pt x="74" y="103"/>
                      </a:cubicBezTo>
                      <a:lnTo>
                        <a:pt x="424" y="115"/>
                      </a:lnTo>
                      <a:lnTo>
                        <a:pt x="417" y="358"/>
                      </a:lnTo>
                      <a:lnTo>
                        <a:pt x="130" y="348"/>
                      </a:lnTo>
                      <a:cubicBezTo>
                        <a:pt x="127" y="348"/>
                        <a:pt x="124" y="348"/>
                        <a:pt x="121" y="348"/>
                      </a:cubicBezTo>
                      <a:cubicBezTo>
                        <a:pt x="50" y="348"/>
                        <a:pt x="14" y="385"/>
                        <a:pt x="12" y="460"/>
                      </a:cubicBezTo>
                      <a:lnTo>
                        <a:pt x="0" y="791"/>
                      </a:lnTo>
                      <a:lnTo>
                        <a:pt x="451" y="807"/>
                      </a:lnTo>
                      <a:cubicBezTo>
                        <a:pt x="478" y="807"/>
                        <a:pt x="503" y="794"/>
                        <a:pt x="504" y="758"/>
                      </a:cubicBezTo>
                      <a:cubicBezTo>
                        <a:pt x="506" y="721"/>
                        <a:pt x="481" y="706"/>
                        <a:pt x="455" y="704"/>
                      </a:cubicBezTo>
                      <a:lnTo>
                        <a:pt x="106" y="693"/>
                      </a:lnTo>
                      <a:lnTo>
                        <a:pt x="114" y="450"/>
                      </a:lnTo>
                      <a:lnTo>
                        <a:pt x="401" y="460"/>
                      </a:lnTo>
                      <a:cubicBezTo>
                        <a:pt x="434" y="460"/>
                        <a:pt x="458" y="456"/>
                        <a:pt x="483" y="434"/>
                      </a:cubicBezTo>
                      <a:cubicBezTo>
                        <a:pt x="513" y="408"/>
                        <a:pt x="518" y="381"/>
                        <a:pt x="519" y="343"/>
                      </a:cubicBezTo>
                      <a:lnTo>
                        <a:pt x="526" y="136"/>
                      </a:lnTo>
                      <a:cubicBezTo>
                        <a:pt x="526" y="99"/>
                        <a:pt x="525" y="72"/>
                        <a:pt x="497" y="44"/>
                      </a:cubicBezTo>
                      <a:cubicBezTo>
                        <a:pt x="473" y="20"/>
                        <a:pt x="450" y="14"/>
                        <a:pt x="417" y="13"/>
                      </a:cubicBezTo>
                      <a:lnTo>
                        <a:pt x="78" y="1"/>
                      </a:lnTo>
                      <a:cubicBezTo>
                        <a:pt x="78" y="1"/>
                        <a:pt x="77" y="1"/>
                        <a:pt x="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8"/>
                <p:cNvSpPr/>
                <p:nvPr/>
              </p:nvSpPr>
              <p:spPr>
                <a:xfrm flipH="1">
                  <a:off x="10064656" y="2773195"/>
                  <a:ext cx="27522" cy="41961"/>
                </a:xfrm>
                <a:custGeom>
                  <a:rect b="b" l="l" r="r" t="t"/>
                  <a:pathLst>
                    <a:path extrusionOk="0" h="805" w="528">
                      <a:moveTo>
                        <a:pt x="78" y="1"/>
                      </a:moveTo>
                      <a:cubicBezTo>
                        <a:pt x="53" y="1"/>
                        <a:pt x="27" y="13"/>
                        <a:pt x="26" y="51"/>
                      </a:cubicBezTo>
                      <a:cubicBezTo>
                        <a:pt x="24" y="88"/>
                        <a:pt x="48" y="102"/>
                        <a:pt x="75" y="103"/>
                      </a:cubicBezTo>
                      <a:lnTo>
                        <a:pt x="425" y="115"/>
                      </a:lnTo>
                      <a:lnTo>
                        <a:pt x="418" y="284"/>
                      </a:lnTo>
                      <a:cubicBezTo>
                        <a:pt x="417" y="340"/>
                        <a:pt x="395" y="357"/>
                        <a:pt x="368" y="357"/>
                      </a:cubicBezTo>
                      <a:cubicBezTo>
                        <a:pt x="368" y="357"/>
                        <a:pt x="367" y="357"/>
                        <a:pt x="366" y="357"/>
                      </a:cubicBezTo>
                      <a:lnTo>
                        <a:pt x="167" y="350"/>
                      </a:lnTo>
                      <a:cubicBezTo>
                        <a:pt x="140" y="350"/>
                        <a:pt x="115" y="362"/>
                        <a:pt x="114" y="399"/>
                      </a:cubicBezTo>
                      <a:cubicBezTo>
                        <a:pt x="112" y="435"/>
                        <a:pt x="135" y="451"/>
                        <a:pt x="162" y="451"/>
                      </a:cubicBezTo>
                      <a:lnTo>
                        <a:pt x="362" y="458"/>
                      </a:lnTo>
                      <a:cubicBezTo>
                        <a:pt x="391" y="459"/>
                        <a:pt x="412" y="478"/>
                        <a:pt x="411" y="534"/>
                      </a:cubicBezTo>
                      <a:lnTo>
                        <a:pt x="405" y="703"/>
                      </a:lnTo>
                      <a:lnTo>
                        <a:pt x="55" y="692"/>
                      </a:lnTo>
                      <a:cubicBezTo>
                        <a:pt x="54" y="692"/>
                        <a:pt x="53" y="692"/>
                        <a:pt x="52" y="692"/>
                      </a:cubicBezTo>
                      <a:cubicBezTo>
                        <a:pt x="26" y="692"/>
                        <a:pt x="3" y="706"/>
                        <a:pt x="2" y="740"/>
                      </a:cubicBezTo>
                      <a:cubicBezTo>
                        <a:pt x="1" y="776"/>
                        <a:pt x="25" y="792"/>
                        <a:pt x="52" y="793"/>
                      </a:cubicBezTo>
                      <a:lnTo>
                        <a:pt x="401" y="805"/>
                      </a:lnTo>
                      <a:cubicBezTo>
                        <a:pt x="402" y="805"/>
                        <a:pt x="404" y="805"/>
                        <a:pt x="406" y="805"/>
                      </a:cubicBezTo>
                      <a:cubicBezTo>
                        <a:pt x="462" y="805"/>
                        <a:pt x="505" y="762"/>
                        <a:pt x="507" y="706"/>
                      </a:cubicBezTo>
                      <a:lnTo>
                        <a:pt x="513" y="511"/>
                      </a:lnTo>
                      <a:cubicBezTo>
                        <a:pt x="513" y="471"/>
                        <a:pt x="507" y="441"/>
                        <a:pt x="477" y="411"/>
                      </a:cubicBezTo>
                      <a:cubicBezTo>
                        <a:pt x="509" y="384"/>
                        <a:pt x="518" y="355"/>
                        <a:pt x="519" y="313"/>
                      </a:cubicBezTo>
                      <a:lnTo>
                        <a:pt x="527" y="119"/>
                      </a:lnTo>
                      <a:cubicBezTo>
                        <a:pt x="528" y="60"/>
                        <a:pt x="487" y="16"/>
                        <a:pt x="428" y="13"/>
                      </a:cubicBezTo>
                      <a:lnTo>
                        <a:pt x="7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8"/>
                <p:cNvSpPr/>
                <p:nvPr/>
              </p:nvSpPr>
              <p:spPr>
                <a:xfrm flipH="1">
                  <a:off x="9989021" y="2775958"/>
                  <a:ext cx="23769" cy="41804"/>
                </a:xfrm>
                <a:custGeom>
                  <a:rect b="b" l="l" r="r" t="t"/>
                  <a:pathLst>
                    <a:path extrusionOk="0" h="802" w="456">
                      <a:moveTo>
                        <a:pt x="66" y="0"/>
                      </a:moveTo>
                      <a:cubicBezTo>
                        <a:pt x="30" y="0"/>
                        <a:pt x="18" y="25"/>
                        <a:pt x="18" y="50"/>
                      </a:cubicBezTo>
                      <a:lnTo>
                        <a:pt x="0" y="532"/>
                      </a:lnTo>
                      <a:lnTo>
                        <a:pt x="300" y="542"/>
                      </a:lnTo>
                      <a:lnTo>
                        <a:pt x="294" y="750"/>
                      </a:lnTo>
                      <a:cubicBezTo>
                        <a:pt x="293" y="782"/>
                        <a:pt x="305" y="801"/>
                        <a:pt x="342" y="802"/>
                      </a:cubicBezTo>
                      <a:cubicBezTo>
                        <a:pt x="343" y="802"/>
                        <a:pt x="344" y="802"/>
                        <a:pt x="345" y="802"/>
                      </a:cubicBezTo>
                      <a:cubicBezTo>
                        <a:pt x="379" y="802"/>
                        <a:pt x="393" y="785"/>
                        <a:pt x="395" y="754"/>
                      </a:cubicBezTo>
                      <a:lnTo>
                        <a:pt x="401" y="545"/>
                      </a:lnTo>
                      <a:cubicBezTo>
                        <a:pt x="402" y="545"/>
                        <a:pt x="403" y="545"/>
                        <a:pt x="404" y="545"/>
                      </a:cubicBezTo>
                      <a:cubicBezTo>
                        <a:pt x="430" y="545"/>
                        <a:pt x="453" y="531"/>
                        <a:pt x="454" y="497"/>
                      </a:cubicBezTo>
                      <a:cubicBezTo>
                        <a:pt x="456" y="459"/>
                        <a:pt x="432" y="445"/>
                        <a:pt x="404" y="444"/>
                      </a:cubicBezTo>
                      <a:lnTo>
                        <a:pt x="416" y="149"/>
                      </a:lnTo>
                      <a:cubicBezTo>
                        <a:pt x="416" y="124"/>
                        <a:pt x="404" y="98"/>
                        <a:pt x="365" y="97"/>
                      </a:cubicBezTo>
                      <a:cubicBezTo>
                        <a:pt x="363" y="97"/>
                        <a:pt x="362" y="97"/>
                        <a:pt x="360" y="97"/>
                      </a:cubicBezTo>
                      <a:cubicBezTo>
                        <a:pt x="326" y="97"/>
                        <a:pt x="315" y="121"/>
                        <a:pt x="314" y="146"/>
                      </a:cubicBezTo>
                      <a:lnTo>
                        <a:pt x="303" y="440"/>
                      </a:lnTo>
                      <a:lnTo>
                        <a:pt x="106" y="434"/>
                      </a:lnTo>
                      <a:lnTo>
                        <a:pt x="118" y="53"/>
                      </a:lnTo>
                      <a:cubicBezTo>
                        <a:pt x="119" y="27"/>
                        <a:pt x="108" y="2"/>
                        <a:pt x="70" y="0"/>
                      </a:cubicBezTo>
                      <a:cubicBezTo>
                        <a:pt x="69" y="0"/>
                        <a:pt x="67" y="0"/>
                        <a:pt x="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8"/>
                <p:cNvSpPr/>
                <p:nvPr/>
              </p:nvSpPr>
              <p:spPr>
                <a:xfrm flipH="1">
                  <a:off x="9950135" y="2777261"/>
                  <a:ext cx="27522" cy="41804"/>
                </a:xfrm>
                <a:custGeom>
                  <a:rect b="b" l="l" r="r" t="t"/>
                  <a:pathLst>
                    <a:path extrusionOk="0" h="802" w="528">
                      <a:moveTo>
                        <a:pt x="127" y="0"/>
                      </a:moveTo>
                      <a:lnTo>
                        <a:pt x="111" y="447"/>
                      </a:lnTo>
                      <a:lnTo>
                        <a:pt x="411" y="457"/>
                      </a:lnTo>
                      <a:lnTo>
                        <a:pt x="404" y="700"/>
                      </a:lnTo>
                      <a:lnTo>
                        <a:pt x="168" y="692"/>
                      </a:lnTo>
                      <a:cubicBezTo>
                        <a:pt x="153" y="691"/>
                        <a:pt x="129" y="675"/>
                        <a:pt x="114" y="669"/>
                      </a:cubicBezTo>
                      <a:lnTo>
                        <a:pt x="85" y="656"/>
                      </a:lnTo>
                      <a:cubicBezTo>
                        <a:pt x="75" y="650"/>
                        <a:pt x="65" y="646"/>
                        <a:pt x="53" y="646"/>
                      </a:cubicBezTo>
                      <a:cubicBezTo>
                        <a:pt x="52" y="646"/>
                        <a:pt x="52" y="646"/>
                        <a:pt x="51" y="646"/>
                      </a:cubicBezTo>
                      <a:cubicBezTo>
                        <a:pt x="26" y="646"/>
                        <a:pt x="4" y="670"/>
                        <a:pt x="3" y="695"/>
                      </a:cubicBezTo>
                      <a:cubicBezTo>
                        <a:pt x="1" y="731"/>
                        <a:pt x="31" y="742"/>
                        <a:pt x="58" y="755"/>
                      </a:cubicBezTo>
                      <a:lnTo>
                        <a:pt x="97" y="774"/>
                      </a:lnTo>
                      <a:cubicBezTo>
                        <a:pt x="122" y="785"/>
                        <a:pt x="136" y="793"/>
                        <a:pt x="162" y="793"/>
                      </a:cubicBezTo>
                      <a:lnTo>
                        <a:pt x="389" y="801"/>
                      </a:lnTo>
                      <a:cubicBezTo>
                        <a:pt x="394" y="801"/>
                        <a:pt x="399" y="801"/>
                        <a:pt x="405" y="801"/>
                      </a:cubicBezTo>
                      <a:cubicBezTo>
                        <a:pt x="433" y="801"/>
                        <a:pt x="456" y="795"/>
                        <a:pt x="479" y="769"/>
                      </a:cubicBezTo>
                      <a:cubicBezTo>
                        <a:pt x="501" y="745"/>
                        <a:pt x="505" y="722"/>
                        <a:pt x="505" y="691"/>
                      </a:cubicBezTo>
                      <a:lnTo>
                        <a:pt x="512" y="474"/>
                      </a:lnTo>
                      <a:cubicBezTo>
                        <a:pt x="514" y="439"/>
                        <a:pt x="512" y="415"/>
                        <a:pt x="485" y="386"/>
                      </a:cubicBezTo>
                      <a:cubicBezTo>
                        <a:pt x="460" y="362"/>
                        <a:pt x="437" y="357"/>
                        <a:pt x="404" y="355"/>
                      </a:cubicBezTo>
                      <a:lnTo>
                        <a:pt x="217" y="349"/>
                      </a:lnTo>
                      <a:lnTo>
                        <a:pt x="225" y="106"/>
                      </a:lnTo>
                      <a:lnTo>
                        <a:pt x="476" y="115"/>
                      </a:lnTo>
                      <a:cubicBezTo>
                        <a:pt x="501" y="115"/>
                        <a:pt x="526" y="101"/>
                        <a:pt x="527" y="65"/>
                      </a:cubicBezTo>
                      <a:cubicBezTo>
                        <a:pt x="528" y="28"/>
                        <a:pt x="505" y="13"/>
                        <a:pt x="478" y="12"/>
                      </a:cubicBezTo>
                      <a:lnTo>
                        <a:pt x="12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8"/>
                <p:cNvSpPr/>
                <p:nvPr/>
              </p:nvSpPr>
              <p:spPr>
                <a:xfrm flipH="1">
                  <a:off x="9912761" y="2778460"/>
                  <a:ext cx="26792" cy="41961"/>
                </a:xfrm>
                <a:custGeom>
                  <a:rect b="b" l="l" r="r" t="t"/>
                  <a:pathLst>
                    <a:path extrusionOk="0" h="805" w="514">
                      <a:moveTo>
                        <a:pt x="110" y="536"/>
                      </a:moveTo>
                      <a:lnTo>
                        <a:pt x="409" y="546"/>
                      </a:lnTo>
                      <a:lnTo>
                        <a:pt x="403" y="703"/>
                      </a:lnTo>
                      <a:lnTo>
                        <a:pt x="106" y="692"/>
                      </a:lnTo>
                      <a:lnTo>
                        <a:pt x="110" y="536"/>
                      </a:lnTo>
                      <a:close/>
                      <a:moveTo>
                        <a:pt x="67" y="0"/>
                      </a:moveTo>
                      <a:cubicBezTo>
                        <a:pt x="34" y="0"/>
                        <a:pt x="25" y="27"/>
                        <a:pt x="24" y="49"/>
                      </a:cubicBezTo>
                      <a:lnTo>
                        <a:pt x="2" y="726"/>
                      </a:lnTo>
                      <a:cubicBezTo>
                        <a:pt x="0" y="772"/>
                        <a:pt x="18" y="791"/>
                        <a:pt x="66" y="792"/>
                      </a:cubicBezTo>
                      <a:lnTo>
                        <a:pt x="436" y="805"/>
                      </a:lnTo>
                      <a:cubicBezTo>
                        <a:pt x="439" y="805"/>
                        <a:pt x="442" y="805"/>
                        <a:pt x="444" y="805"/>
                      </a:cubicBezTo>
                      <a:cubicBezTo>
                        <a:pt x="484" y="805"/>
                        <a:pt x="503" y="788"/>
                        <a:pt x="504" y="743"/>
                      </a:cubicBezTo>
                      <a:lnTo>
                        <a:pt x="513" y="516"/>
                      </a:lnTo>
                      <a:cubicBezTo>
                        <a:pt x="514" y="469"/>
                        <a:pt x="505" y="448"/>
                        <a:pt x="454" y="445"/>
                      </a:cubicBezTo>
                      <a:lnTo>
                        <a:pt x="114" y="434"/>
                      </a:lnTo>
                      <a:lnTo>
                        <a:pt x="125" y="103"/>
                      </a:lnTo>
                      <a:cubicBezTo>
                        <a:pt x="127" y="104"/>
                        <a:pt x="128" y="104"/>
                        <a:pt x="129" y="104"/>
                      </a:cubicBezTo>
                      <a:cubicBezTo>
                        <a:pt x="157" y="104"/>
                        <a:pt x="177" y="83"/>
                        <a:pt x="178" y="54"/>
                      </a:cubicBezTo>
                      <a:cubicBezTo>
                        <a:pt x="179" y="28"/>
                        <a:pt x="158" y="3"/>
                        <a:pt x="132" y="2"/>
                      </a:cubicBezTo>
                      <a:lnTo>
                        <a:pt x="70" y="0"/>
                      </a:lnTo>
                      <a:cubicBezTo>
                        <a:pt x="69" y="0"/>
                        <a:pt x="68" y="0"/>
                        <a:pt x="6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8"/>
                <p:cNvSpPr/>
                <p:nvPr/>
              </p:nvSpPr>
              <p:spPr>
                <a:xfrm flipH="1">
                  <a:off x="9873718" y="2779815"/>
                  <a:ext cx="26532" cy="41596"/>
                </a:xfrm>
                <a:custGeom>
                  <a:rect b="b" l="l" r="r" t="t"/>
                  <a:pathLst>
                    <a:path extrusionOk="0" h="798" w="509">
                      <a:moveTo>
                        <a:pt x="54" y="0"/>
                      </a:moveTo>
                      <a:cubicBezTo>
                        <a:pt x="22" y="0"/>
                        <a:pt x="3" y="27"/>
                        <a:pt x="2" y="49"/>
                      </a:cubicBezTo>
                      <a:lnTo>
                        <a:pt x="1" y="100"/>
                      </a:lnTo>
                      <a:cubicBezTo>
                        <a:pt x="1" y="123"/>
                        <a:pt x="17" y="152"/>
                        <a:pt x="50" y="153"/>
                      </a:cubicBezTo>
                      <a:cubicBezTo>
                        <a:pt x="50" y="153"/>
                        <a:pt x="51" y="153"/>
                        <a:pt x="52" y="153"/>
                      </a:cubicBezTo>
                      <a:cubicBezTo>
                        <a:pt x="84" y="153"/>
                        <a:pt x="102" y="125"/>
                        <a:pt x="103" y="104"/>
                      </a:cubicBezTo>
                      <a:lnTo>
                        <a:pt x="402" y="114"/>
                      </a:lnTo>
                      <a:lnTo>
                        <a:pt x="397" y="254"/>
                      </a:lnTo>
                      <a:cubicBezTo>
                        <a:pt x="395" y="299"/>
                        <a:pt x="397" y="297"/>
                        <a:pt x="363" y="327"/>
                      </a:cubicBezTo>
                      <a:lnTo>
                        <a:pt x="219" y="443"/>
                      </a:lnTo>
                      <a:cubicBezTo>
                        <a:pt x="192" y="465"/>
                        <a:pt x="192" y="467"/>
                        <a:pt x="190" y="501"/>
                      </a:cubicBezTo>
                      <a:lnTo>
                        <a:pt x="181" y="746"/>
                      </a:lnTo>
                      <a:cubicBezTo>
                        <a:pt x="180" y="779"/>
                        <a:pt x="194" y="798"/>
                        <a:pt x="231" y="798"/>
                      </a:cubicBezTo>
                      <a:cubicBezTo>
                        <a:pt x="233" y="798"/>
                        <a:pt x="235" y="798"/>
                        <a:pt x="237" y="798"/>
                      </a:cubicBezTo>
                      <a:cubicBezTo>
                        <a:pt x="269" y="798"/>
                        <a:pt x="283" y="780"/>
                        <a:pt x="284" y="750"/>
                      </a:cubicBezTo>
                      <a:lnTo>
                        <a:pt x="291" y="552"/>
                      </a:lnTo>
                      <a:cubicBezTo>
                        <a:pt x="291" y="516"/>
                        <a:pt x="293" y="515"/>
                        <a:pt x="321" y="492"/>
                      </a:cubicBezTo>
                      <a:lnTo>
                        <a:pt x="467" y="374"/>
                      </a:lnTo>
                      <a:cubicBezTo>
                        <a:pt x="497" y="350"/>
                        <a:pt x="497" y="347"/>
                        <a:pt x="497" y="310"/>
                      </a:cubicBezTo>
                      <a:lnTo>
                        <a:pt x="508" y="15"/>
                      </a:lnTo>
                      <a:lnTo>
                        <a:pt x="56" y="0"/>
                      </a:lnTo>
                      <a:cubicBezTo>
                        <a:pt x="55" y="0"/>
                        <a:pt x="55" y="0"/>
                        <a:pt x="5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8"/>
                <p:cNvSpPr/>
                <p:nvPr/>
              </p:nvSpPr>
              <p:spPr>
                <a:xfrm flipH="1">
                  <a:off x="9797458" y="2782474"/>
                  <a:ext cx="27574" cy="41804"/>
                </a:xfrm>
                <a:custGeom>
                  <a:rect b="b" l="l" r="r" t="t"/>
                  <a:pathLst>
                    <a:path extrusionOk="0" h="802" w="529">
                      <a:moveTo>
                        <a:pt x="125" y="0"/>
                      </a:moveTo>
                      <a:lnTo>
                        <a:pt x="112" y="448"/>
                      </a:lnTo>
                      <a:lnTo>
                        <a:pt x="410" y="458"/>
                      </a:lnTo>
                      <a:lnTo>
                        <a:pt x="402" y="700"/>
                      </a:lnTo>
                      <a:lnTo>
                        <a:pt x="168" y="691"/>
                      </a:lnTo>
                      <a:cubicBezTo>
                        <a:pt x="151" y="691"/>
                        <a:pt x="128" y="677"/>
                        <a:pt x="115" y="670"/>
                      </a:cubicBezTo>
                      <a:lnTo>
                        <a:pt x="85" y="656"/>
                      </a:lnTo>
                      <a:cubicBezTo>
                        <a:pt x="74" y="651"/>
                        <a:pt x="65" y="646"/>
                        <a:pt x="52" y="646"/>
                      </a:cubicBezTo>
                      <a:cubicBezTo>
                        <a:pt x="26" y="646"/>
                        <a:pt x="3" y="669"/>
                        <a:pt x="2" y="697"/>
                      </a:cubicBezTo>
                      <a:cubicBezTo>
                        <a:pt x="0" y="731"/>
                        <a:pt x="30" y="742"/>
                        <a:pt x="58" y="755"/>
                      </a:cubicBezTo>
                      <a:lnTo>
                        <a:pt x="95" y="774"/>
                      </a:lnTo>
                      <a:cubicBezTo>
                        <a:pt x="121" y="785"/>
                        <a:pt x="136" y="793"/>
                        <a:pt x="163" y="795"/>
                      </a:cubicBezTo>
                      <a:lnTo>
                        <a:pt x="388" y="801"/>
                      </a:lnTo>
                      <a:cubicBezTo>
                        <a:pt x="394" y="801"/>
                        <a:pt x="399" y="801"/>
                        <a:pt x="404" y="801"/>
                      </a:cubicBezTo>
                      <a:cubicBezTo>
                        <a:pt x="433" y="801"/>
                        <a:pt x="456" y="795"/>
                        <a:pt x="478" y="770"/>
                      </a:cubicBezTo>
                      <a:cubicBezTo>
                        <a:pt x="500" y="746"/>
                        <a:pt x="504" y="724"/>
                        <a:pt x="505" y="691"/>
                      </a:cubicBezTo>
                      <a:lnTo>
                        <a:pt x="513" y="473"/>
                      </a:lnTo>
                      <a:cubicBezTo>
                        <a:pt x="514" y="439"/>
                        <a:pt x="512" y="414"/>
                        <a:pt x="484" y="386"/>
                      </a:cubicBezTo>
                      <a:cubicBezTo>
                        <a:pt x="460" y="363"/>
                        <a:pt x="436" y="356"/>
                        <a:pt x="403" y="355"/>
                      </a:cubicBezTo>
                      <a:lnTo>
                        <a:pt x="216" y="349"/>
                      </a:lnTo>
                      <a:lnTo>
                        <a:pt x="225" y="106"/>
                      </a:lnTo>
                      <a:lnTo>
                        <a:pt x="474" y="114"/>
                      </a:lnTo>
                      <a:cubicBezTo>
                        <a:pt x="475" y="114"/>
                        <a:pt x="476" y="114"/>
                        <a:pt x="477" y="114"/>
                      </a:cubicBezTo>
                      <a:cubicBezTo>
                        <a:pt x="502" y="114"/>
                        <a:pt x="525" y="99"/>
                        <a:pt x="526" y="65"/>
                      </a:cubicBezTo>
                      <a:cubicBezTo>
                        <a:pt x="528" y="29"/>
                        <a:pt x="503" y="13"/>
                        <a:pt x="478" y="13"/>
                      </a:cubicBezTo>
                      <a:lnTo>
                        <a:pt x="12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8"/>
                <p:cNvSpPr/>
                <p:nvPr/>
              </p:nvSpPr>
              <p:spPr>
                <a:xfrm flipH="1">
                  <a:off x="9760136" y="2783673"/>
                  <a:ext cx="26844" cy="42065"/>
                </a:xfrm>
                <a:custGeom>
                  <a:rect b="b" l="l" r="r" t="t"/>
                  <a:pathLst>
                    <a:path extrusionOk="0" h="807" w="515">
                      <a:moveTo>
                        <a:pt x="111" y="536"/>
                      </a:moveTo>
                      <a:lnTo>
                        <a:pt x="410" y="546"/>
                      </a:lnTo>
                      <a:lnTo>
                        <a:pt x="405" y="703"/>
                      </a:lnTo>
                      <a:lnTo>
                        <a:pt x="106" y="692"/>
                      </a:lnTo>
                      <a:lnTo>
                        <a:pt x="111" y="536"/>
                      </a:lnTo>
                      <a:close/>
                      <a:moveTo>
                        <a:pt x="69" y="0"/>
                      </a:moveTo>
                      <a:cubicBezTo>
                        <a:pt x="36" y="0"/>
                        <a:pt x="27" y="28"/>
                        <a:pt x="26" y="50"/>
                      </a:cubicBezTo>
                      <a:lnTo>
                        <a:pt x="3" y="727"/>
                      </a:lnTo>
                      <a:cubicBezTo>
                        <a:pt x="1" y="773"/>
                        <a:pt x="18" y="791"/>
                        <a:pt x="66" y="792"/>
                      </a:cubicBezTo>
                      <a:lnTo>
                        <a:pt x="436" y="806"/>
                      </a:lnTo>
                      <a:cubicBezTo>
                        <a:pt x="437" y="806"/>
                        <a:pt x="439" y="806"/>
                        <a:pt x="440" y="806"/>
                      </a:cubicBezTo>
                      <a:cubicBezTo>
                        <a:pt x="484" y="806"/>
                        <a:pt x="504" y="790"/>
                        <a:pt x="506" y="743"/>
                      </a:cubicBezTo>
                      <a:lnTo>
                        <a:pt x="512" y="516"/>
                      </a:lnTo>
                      <a:cubicBezTo>
                        <a:pt x="514" y="469"/>
                        <a:pt x="506" y="447"/>
                        <a:pt x="454" y="446"/>
                      </a:cubicBezTo>
                      <a:lnTo>
                        <a:pt x="114" y="433"/>
                      </a:lnTo>
                      <a:lnTo>
                        <a:pt x="126" y="104"/>
                      </a:lnTo>
                      <a:cubicBezTo>
                        <a:pt x="127" y="104"/>
                        <a:pt x="127" y="104"/>
                        <a:pt x="128" y="104"/>
                      </a:cubicBezTo>
                      <a:cubicBezTo>
                        <a:pt x="156" y="104"/>
                        <a:pt x="177" y="85"/>
                        <a:pt x="178" y="56"/>
                      </a:cubicBezTo>
                      <a:cubicBezTo>
                        <a:pt x="179" y="29"/>
                        <a:pt x="159" y="3"/>
                        <a:pt x="132" y="2"/>
                      </a:cubicBezTo>
                      <a:lnTo>
                        <a:pt x="71" y="0"/>
                      </a:lnTo>
                      <a:cubicBezTo>
                        <a:pt x="70" y="0"/>
                        <a:pt x="69" y="0"/>
                        <a:pt x="6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8"/>
                <p:cNvSpPr/>
                <p:nvPr/>
              </p:nvSpPr>
              <p:spPr>
                <a:xfrm flipH="1">
                  <a:off x="9721146" y="2785028"/>
                  <a:ext cx="26479" cy="41648"/>
                </a:xfrm>
                <a:custGeom>
                  <a:rect b="b" l="l" r="r" t="t"/>
                  <a:pathLst>
                    <a:path extrusionOk="0" h="799" w="508">
                      <a:moveTo>
                        <a:pt x="54" y="0"/>
                      </a:moveTo>
                      <a:cubicBezTo>
                        <a:pt x="22" y="0"/>
                        <a:pt x="3" y="27"/>
                        <a:pt x="2" y="48"/>
                      </a:cubicBezTo>
                      <a:lnTo>
                        <a:pt x="0" y="100"/>
                      </a:lnTo>
                      <a:cubicBezTo>
                        <a:pt x="0" y="123"/>
                        <a:pt x="18" y="152"/>
                        <a:pt x="50" y="153"/>
                      </a:cubicBezTo>
                      <a:cubicBezTo>
                        <a:pt x="51" y="153"/>
                        <a:pt x="52" y="153"/>
                        <a:pt x="52" y="153"/>
                      </a:cubicBezTo>
                      <a:cubicBezTo>
                        <a:pt x="83" y="153"/>
                        <a:pt x="101" y="126"/>
                        <a:pt x="103" y="104"/>
                      </a:cubicBezTo>
                      <a:lnTo>
                        <a:pt x="402" y="114"/>
                      </a:lnTo>
                      <a:lnTo>
                        <a:pt x="397" y="254"/>
                      </a:lnTo>
                      <a:cubicBezTo>
                        <a:pt x="396" y="299"/>
                        <a:pt x="397" y="298"/>
                        <a:pt x="362" y="326"/>
                      </a:cubicBezTo>
                      <a:lnTo>
                        <a:pt x="218" y="443"/>
                      </a:lnTo>
                      <a:cubicBezTo>
                        <a:pt x="192" y="465"/>
                        <a:pt x="191" y="467"/>
                        <a:pt x="190" y="500"/>
                      </a:cubicBezTo>
                      <a:lnTo>
                        <a:pt x="182" y="746"/>
                      </a:lnTo>
                      <a:cubicBezTo>
                        <a:pt x="181" y="779"/>
                        <a:pt x="193" y="798"/>
                        <a:pt x="231" y="799"/>
                      </a:cubicBezTo>
                      <a:cubicBezTo>
                        <a:pt x="232" y="799"/>
                        <a:pt x="233" y="799"/>
                        <a:pt x="234" y="799"/>
                      </a:cubicBezTo>
                      <a:cubicBezTo>
                        <a:pt x="268" y="799"/>
                        <a:pt x="282" y="781"/>
                        <a:pt x="284" y="749"/>
                      </a:cubicBezTo>
                      <a:lnTo>
                        <a:pt x="289" y="553"/>
                      </a:lnTo>
                      <a:cubicBezTo>
                        <a:pt x="291" y="517"/>
                        <a:pt x="293" y="515"/>
                        <a:pt x="321" y="491"/>
                      </a:cubicBezTo>
                      <a:lnTo>
                        <a:pt x="468" y="374"/>
                      </a:lnTo>
                      <a:cubicBezTo>
                        <a:pt x="496" y="351"/>
                        <a:pt x="495" y="347"/>
                        <a:pt x="497" y="310"/>
                      </a:cubicBezTo>
                      <a:lnTo>
                        <a:pt x="507" y="16"/>
                      </a:lnTo>
                      <a:lnTo>
                        <a:pt x="56" y="0"/>
                      </a:lnTo>
                      <a:cubicBezTo>
                        <a:pt x="55" y="0"/>
                        <a:pt x="54" y="0"/>
                        <a:pt x="5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8"/>
                <p:cNvSpPr/>
                <p:nvPr/>
              </p:nvSpPr>
              <p:spPr>
                <a:xfrm flipH="1">
                  <a:off x="9683772" y="2786487"/>
                  <a:ext cx="26844" cy="41804"/>
                </a:xfrm>
                <a:custGeom>
                  <a:rect b="b" l="l" r="r" t="t"/>
                  <a:pathLst>
                    <a:path extrusionOk="0" h="802" w="515">
                      <a:moveTo>
                        <a:pt x="226" y="104"/>
                      </a:moveTo>
                      <a:lnTo>
                        <a:pt x="321" y="107"/>
                      </a:lnTo>
                      <a:lnTo>
                        <a:pt x="313" y="350"/>
                      </a:lnTo>
                      <a:lnTo>
                        <a:pt x="218" y="346"/>
                      </a:lnTo>
                      <a:lnTo>
                        <a:pt x="226" y="104"/>
                      </a:lnTo>
                      <a:close/>
                      <a:moveTo>
                        <a:pt x="113" y="445"/>
                      </a:moveTo>
                      <a:lnTo>
                        <a:pt x="412" y="456"/>
                      </a:lnTo>
                      <a:lnTo>
                        <a:pt x="404" y="698"/>
                      </a:lnTo>
                      <a:lnTo>
                        <a:pt x="105" y="688"/>
                      </a:lnTo>
                      <a:lnTo>
                        <a:pt x="113" y="445"/>
                      </a:lnTo>
                      <a:close/>
                      <a:moveTo>
                        <a:pt x="175" y="1"/>
                      </a:moveTo>
                      <a:cubicBezTo>
                        <a:pt x="144" y="1"/>
                        <a:pt x="127" y="25"/>
                        <a:pt x="127" y="50"/>
                      </a:cubicBezTo>
                      <a:lnTo>
                        <a:pt x="117" y="344"/>
                      </a:lnTo>
                      <a:cubicBezTo>
                        <a:pt x="115" y="344"/>
                        <a:pt x="114" y="344"/>
                        <a:pt x="112" y="344"/>
                      </a:cubicBezTo>
                      <a:cubicBezTo>
                        <a:pt x="82" y="344"/>
                        <a:pt x="58" y="353"/>
                        <a:pt x="41" y="370"/>
                      </a:cubicBezTo>
                      <a:cubicBezTo>
                        <a:pt x="22" y="387"/>
                        <a:pt x="12" y="411"/>
                        <a:pt x="10" y="443"/>
                      </a:cubicBezTo>
                      <a:lnTo>
                        <a:pt x="3" y="684"/>
                      </a:lnTo>
                      <a:cubicBezTo>
                        <a:pt x="1" y="747"/>
                        <a:pt x="37" y="789"/>
                        <a:pt x="101" y="791"/>
                      </a:cubicBezTo>
                      <a:lnTo>
                        <a:pt x="401" y="801"/>
                      </a:lnTo>
                      <a:cubicBezTo>
                        <a:pt x="402" y="801"/>
                        <a:pt x="402" y="801"/>
                        <a:pt x="403" y="801"/>
                      </a:cubicBezTo>
                      <a:cubicBezTo>
                        <a:pt x="464" y="801"/>
                        <a:pt x="503" y="764"/>
                        <a:pt x="505" y="702"/>
                      </a:cubicBezTo>
                      <a:lnTo>
                        <a:pt x="513" y="460"/>
                      </a:lnTo>
                      <a:cubicBezTo>
                        <a:pt x="514" y="430"/>
                        <a:pt x="506" y="403"/>
                        <a:pt x="488" y="385"/>
                      </a:cubicBezTo>
                      <a:cubicBezTo>
                        <a:pt x="472" y="366"/>
                        <a:pt x="447" y="354"/>
                        <a:pt x="415" y="353"/>
                      </a:cubicBezTo>
                      <a:lnTo>
                        <a:pt x="426" y="60"/>
                      </a:lnTo>
                      <a:cubicBezTo>
                        <a:pt x="427" y="33"/>
                        <a:pt x="411" y="9"/>
                        <a:pt x="376" y="7"/>
                      </a:cubicBezTo>
                      <a:lnTo>
                        <a:pt x="179" y="1"/>
                      </a:lnTo>
                      <a:cubicBezTo>
                        <a:pt x="178" y="1"/>
                        <a:pt x="177" y="1"/>
                        <a:pt x="1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8"/>
                <p:cNvSpPr/>
                <p:nvPr/>
              </p:nvSpPr>
              <p:spPr>
                <a:xfrm flipH="1">
                  <a:off x="9607459" y="2789042"/>
                  <a:ext cx="26844" cy="41804"/>
                </a:xfrm>
                <a:custGeom>
                  <a:rect b="b" l="l" r="r" t="t"/>
                  <a:pathLst>
                    <a:path extrusionOk="0" h="802" w="515">
                      <a:moveTo>
                        <a:pt x="227" y="105"/>
                      </a:moveTo>
                      <a:lnTo>
                        <a:pt x="322" y="108"/>
                      </a:lnTo>
                      <a:lnTo>
                        <a:pt x="313" y="351"/>
                      </a:lnTo>
                      <a:lnTo>
                        <a:pt x="217" y="347"/>
                      </a:lnTo>
                      <a:lnTo>
                        <a:pt x="227" y="105"/>
                      </a:lnTo>
                      <a:close/>
                      <a:moveTo>
                        <a:pt x="112" y="447"/>
                      </a:moveTo>
                      <a:lnTo>
                        <a:pt x="411" y="457"/>
                      </a:lnTo>
                      <a:lnTo>
                        <a:pt x="403" y="700"/>
                      </a:lnTo>
                      <a:lnTo>
                        <a:pt x="105" y="689"/>
                      </a:lnTo>
                      <a:lnTo>
                        <a:pt x="112" y="447"/>
                      </a:lnTo>
                      <a:close/>
                      <a:moveTo>
                        <a:pt x="179" y="1"/>
                      </a:moveTo>
                      <a:cubicBezTo>
                        <a:pt x="144" y="1"/>
                        <a:pt x="126" y="24"/>
                        <a:pt x="125" y="51"/>
                      </a:cubicBezTo>
                      <a:lnTo>
                        <a:pt x="117" y="345"/>
                      </a:lnTo>
                      <a:cubicBezTo>
                        <a:pt x="114" y="345"/>
                        <a:pt x="112" y="345"/>
                        <a:pt x="109" y="345"/>
                      </a:cubicBezTo>
                      <a:cubicBezTo>
                        <a:pt x="80" y="345"/>
                        <a:pt x="58" y="355"/>
                        <a:pt x="41" y="371"/>
                      </a:cubicBezTo>
                      <a:cubicBezTo>
                        <a:pt x="22" y="388"/>
                        <a:pt x="12" y="412"/>
                        <a:pt x="11" y="443"/>
                      </a:cubicBezTo>
                      <a:lnTo>
                        <a:pt x="2" y="686"/>
                      </a:lnTo>
                      <a:cubicBezTo>
                        <a:pt x="0" y="748"/>
                        <a:pt x="38" y="789"/>
                        <a:pt x="100" y="791"/>
                      </a:cubicBezTo>
                      <a:lnTo>
                        <a:pt x="400" y="801"/>
                      </a:lnTo>
                      <a:cubicBezTo>
                        <a:pt x="402" y="801"/>
                        <a:pt x="403" y="801"/>
                        <a:pt x="405" y="801"/>
                      </a:cubicBezTo>
                      <a:cubicBezTo>
                        <a:pt x="466" y="801"/>
                        <a:pt x="503" y="764"/>
                        <a:pt x="504" y="703"/>
                      </a:cubicBezTo>
                      <a:lnTo>
                        <a:pt x="513" y="461"/>
                      </a:lnTo>
                      <a:cubicBezTo>
                        <a:pt x="515" y="429"/>
                        <a:pt x="506" y="404"/>
                        <a:pt x="489" y="386"/>
                      </a:cubicBezTo>
                      <a:cubicBezTo>
                        <a:pt x="471" y="368"/>
                        <a:pt x="446" y="356"/>
                        <a:pt x="414" y="354"/>
                      </a:cubicBezTo>
                      <a:lnTo>
                        <a:pt x="425" y="61"/>
                      </a:lnTo>
                      <a:cubicBezTo>
                        <a:pt x="427" y="35"/>
                        <a:pt x="410" y="9"/>
                        <a:pt x="376" y="9"/>
                      </a:cubicBezTo>
                      <a:lnTo>
                        <a:pt x="17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8"/>
                <p:cNvSpPr/>
                <p:nvPr/>
              </p:nvSpPr>
              <p:spPr>
                <a:xfrm flipH="1">
                  <a:off x="9569355" y="2790188"/>
                  <a:ext cx="26844" cy="42013"/>
                </a:xfrm>
                <a:custGeom>
                  <a:rect b="b" l="l" r="r" t="t"/>
                  <a:pathLst>
                    <a:path extrusionOk="0" h="806" w="515">
                      <a:moveTo>
                        <a:pt x="111" y="536"/>
                      </a:moveTo>
                      <a:lnTo>
                        <a:pt x="409" y="547"/>
                      </a:lnTo>
                      <a:lnTo>
                        <a:pt x="405" y="703"/>
                      </a:lnTo>
                      <a:lnTo>
                        <a:pt x="105" y="694"/>
                      </a:lnTo>
                      <a:lnTo>
                        <a:pt x="111" y="536"/>
                      </a:lnTo>
                      <a:close/>
                      <a:moveTo>
                        <a:pt x="69" y="1"/>
                      </a:moveTo>
                      <a:cubicBezTo>
                        <a:pt x="36" y="1"/>
                        <a:pt x="26" y="27"/>
                        <a:pt x="25" y="50"/>
                      </a:cubicBezTo>
                      <a:lnTo>
                        <a:pt x="3" y="727"/>
                      </a:lnTo>
                      <a:cubicBezTo>
                        <a:pt x="1" y="774"/>
                        <a:pt x="18" y="791"/>
                        <a:pt x="67" y="793"/>
                      </a:cubicBezTo>
                      <a:lnTo>
                        <a:pt x="436" y="805"/>
                      </a:lnTo>
                      <a:cubicBezTo>
                        <a:pt x="437" y="805"/>
                        <a:pt x="439" y="805"/>
                        <a:pt x="440" y="805"/>
                      </a:cubicBezTo>
                      <a:cubicBezTo>
                        <a:pt x="483" y="805"/>
                        <a:pt x="503" y="790"/>
                        <a:pt x="505" y="743"/>
                      </a:cubicBezTo>
                      <a:lnTo>
                        <a:pt x="512" y="516"/>
                      </a:lnTo>
                      <a:cubicBezTo>
                        <a:pt x="514" y="469"/>
                        <a:pt x="505" y="447"/>
                        <a:pt x="455" y="446"/>
                      </a:cubicBezTo>
                      <a:lnTo>
                        <a:pt x="113" y="435"/>
                      </a:lnTo>
                      <a:lnTo>
                        <a:pt x="126" y="104"/>
                      </a:lnTo>
                      <a:cubicBezTo>
                        <a:pt x="127" y="104"/>
                        <a:pt x="129" y="104"/>
                        <a:pt x="130" y="104"/>
                      </a:cubicBezTo>
                      <a:cubicBezTo>
                        <a:pt x="157" y="104"/>
                        <a:pt x="177" y="85"/>
                        <a:pt x="177" y="55"/>
                      </a:cubicBezTo>
                      <a:cubicBezTo>
                        <a:pt x="178" y="29"/>
                        <a:pt x="158" y="5"/>
                        <a:pt x="131" y="3"/>
                      </a:cubicBezTo>
                      <a:lnTo>
                        <a:pt x="71" y="1"/>
                      </a:lnTo>
                      <a:cubicBezTo>
                        <a:pt x="70" y="1"/>
                        <a:pt x="69" y="1"/>
                        <a:pt x="6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8"/>
                <p:cNvSpPr/>
                <p:nvPr/>
              </p:nvSpPr>
              <p:spPr>
                <a:xfrm flipH="1">
                  <a:off x="9530417" y="2791491"/>
                  <a:ext cx="26479" cy="41752"/>
                </a:xfrm>
                <a:custGeom>
                  <a:rect b="b" l="l" r="r" t="t"/>
                  <a:pathLst>
                    <a:path extrusionOk="0" h="801" w="508">
                      <a:moveTo>
                        <a:pt x="57" y="1"/>
                      </a:moveTo>
                      <a:cubicBezTo>
                        <a:pt x="23" y="1"/>
                        <a:pt x="4" y="28"/>
                        <a:pt x="3" y="50"/>
                      </a:cubicBezTo>
                      <a:lnTo>
                        <a:pt x="1" y="101"/>
                      </a:lnTo>
                      <a:cubicBezTo>
                        <a:pt x="0" y="125"/>
                        <a:pt x="19" y="153"/>
                        <a:pt x="51" y="154"/>
                      </a:cubicBezTo>
                      <a:cubicBezTo>
                        <a:pt x="52" y="154"/>
                        <a:pt x="53" y="154"/>
                        <a:pt x="53" y="154"/>
                      </a:cubicBezTo>
                      <a:cubicBezTo>
                        <a:pt x="84" y="154"/>
                        <a:pt x="103" y="128"/>
                        <a:pt x="104" y="105"/>
                      </a:cubicBezTo>
                      <a:lnTo>
                        <a:pt x="402" y="114"/>
                      </a:lnTo>
                      <a:lnTo>
                        <a:pt x="397" y="255"/>
                      </a:lnTo>
                      <a:cubicBezTo>
                        <a:pt x="396" y="300"/>
                        <a:pt x="398" y="298"/>
                        <a:pt x="363" y="327"/>
                      </a:cubicBezTo>
                      <a:lnTo>
                        <a:pt x="218" y="444"/>
                      </a:lnTo>
                      <a:cubicBezTo>
                        <a:pt x="192" y="466"/>
                        <a:pt x="192" y="468"/>
                        <a:pt x="191" y="502"/>
                      </a:cubicBezTo>
                      <a:lnTo>
                        <a:pt x="182" y="747"/>
                      </a:lnTo>
                      <a:cubicBezTo>
                        <a:pt x="181" y="779"/>
                        <a:pt x="194" y="798"/>
                        <a:pt x="232" y="800"/>
                      </a:cubicBezTo>
                      <a:cubicBezTo>
                        <a:pt x="233" y="800"/>
                        <a:pt x="234" y="800"/>
                        <a:pt x="235" y="800"/>
                      </a:cubicBezTo>
                      <a:cubicBezTo>
                        <a:pt x="268" y="800"/>
                        <a:pt x="282" y="781"/>
                        <a:pt x="284" y="750"/>
                      </a:cubicBezTo>
                      <a:lnTo>
                        <a:pt x="290" y="553"/>
                      </a:lnTo>
                      <a:cubicBezTo>
                        <a:pt x="291" y="517"/>
                        <a:pt x="295" y="515"/>
                        <a:pt x="322" y="492"/>
                      </a:cubicBezTo>
                      <a:lnTo>
                        <a:pt x="468" y="374"/>
                      </a:lnTo>
                      <a:cubicBezTo>
                        <a:pt x="497" y="351"/>
                        <a:pt x="496" y="348"/>
                        <a:pt x="497" y="312"/>
                      </a:cubicBezTo>
                      <a:lnTo>
                        <a:pt x="507" y="17"/>
                      </a:lnTo>
                      <a:lnTo>
                        <a:pt x="5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8"/>
                <p:cNvSpPr/>
                <p:nvPr/>
              </p:nvSpPr>
              <p:spPr>
                <a:xfrm flipH="1">
                  <a:off x="9492313" y="2792899"/>
                  <a:ext cx="27470" cy="41856"/>
                </a:xfrm>
                <a:custGeom>
                  <a:rect b="b" l="l" r="r" t="t"/>
                  <a:pathLst>
                    <a:path extrusionOk="0" h="803" w="527">
                      <a:moveTo>
                        <a:pt x="126" y="1"/>
                      </a:moveTo>
                      <a:lnTo>
                        <a:pt x="110" y="447"/>
                      </a:lnTo>
                      <a:lnTo>
                        <a:pt x="411" y="458"/>
                      </a:lnTo>
                      <a:lnTo>
                        <a:pt x="402" y="701"/>
                      </a:lnTo>
                      <a:lnTo>
                        <a:pt x="167" y="694"/>
                      </a:lnTo>
                      <a:cubicBezTo>
                        <a:pt x="150" y="694"/>
                        <a:pt x="128" y="677"/>
                        <a:pt x="114" y="671"/>
                      </a:cubicBezTo>
                      <a:lnTo>
                        <a:pt x="84" y="656"/>
                      </a:lnTo>
                      <a:cubicBezTo>
                        <a:pt x="73" y="651"/>
                        <a:pt x="64" y="649"/>
                        <a:pt x="51" y="648"/>
                      </a:cubicBezTo>
                      <a:cubicBezTo>
                        <a:pt x="51" y="648"/>
                        <a:pt x="50" y="648"/>
                        <a:pt x="49" y="648"/>
                      </a:cubicBezTo>
                      <a:cubicBezTo>
                        <a:pt x="24" y="648"/>
                        <a:pt x="1" y="670"/>
                        <a:pt x="1" y="697"/>
                      </a:cubicBezTo>
                      <a:cubicBezTo>
                        <a:pt x="0" y="732"/>
                        <a:pt x="30" y="743"/>
                        <a:pt x="57" y="755"/>
                      </a:cubicBezTo>
                      <a:lnTo>
                        <a:pt x="95" y="774"/>
                      </a:lnTo>
                      <a:cubicBezTo>
                        <a:pt x="120" y="786"/>
                        <a:pt x="136" y="793"/>
                        <a:pt x="162" y="795"/>
                      </a:cubicBezTo>
                      <a:lnTo>
                        <a:pt x="387" y="802"/>
                      </a:lnTo>
                      <a:cubicBezTo>
                        <a:pt x="391" y="802"/>
                        <a:pt x="394" y="802"/>
                        <a:pt x="398" y="802"/>
                      </a:cubicBezTo>
                      <a:cubicBezTo>
                        <a:pt x="429" y="802"/>
                        <a:pt x="453" y="797"/>
                        <a:pt x="477" y="771"/>
                      </a:cubicBezTo>
                      <a:cubicBezTo>
                        <a:pt x="499" y="746"/>
                        <a:pt x="503" y="724"/>
                        <a:pt x="504" y="693"/>
                      </a:cubicBezTo>
                      <a:lnTo>
                        <a:pt x="511" y="475"/>
                      </a:lnTo>
                      <a:cubicBezTo>
                        <a:pt x="514" y="439"/>
                        <a:pt x="510" y="415"/>
                        <a:pt x="482" y="387"/>
                      </a:cubicBezTo>
                      <a:cubicBezTo>
                        <a:pt x="459" y="363"/>
                        <a:pt x="435" y="357"/>
                        <a:pt x="403" y="356"/>
                      </a:cubicBezTo>
                      <a:lnTo>
                        <a:pt x="215" y="349"/>
                      </a:lnTo>
                      <a:lnTo>
                        <a:pt x="223" y="106"/>
                      </a:lnTo>
                      <a:lnTo>
                        <a:pt x="473" y="115"/>
                      </a:lnTo>
                      <a:cubicBezTo>
                        <a:pt x="474" y="115"/>
                        <a:pt x="475" y="115"/>
                        <a:pt x="476" y="115"/>
                      </a:cubicBezTo>
                      <a:cubicBezTo>
                        <a:pt x="501" y="115"/>
                        <a:pt x="525" y="102"/>
                        <a:pt x="526" y="65"/>
                      </a:cubicBezTo>
                      <a:cubicBezTo>
                        <a:pt x="526" y="30"/>
                        <a:pt x="503" y="14"/>
                        <a:pt x="476" y="12"/>
                      </a:cubicBezTo>
                      <a:lnTo>
                        <a:pt x="12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8"/>
                <p:cNvSpPr/>
                <p:nvPr/>
              </p:nvSpPr>
              <p:spPr>
                <a:xfrm flipH="1">
                  <a:off x="9626224" y="2884797"/>
                  <a:ext cx="22987" cy="35966"/>
                </a:xfrm>
                <a:custGeom>
                  <a:rect b="b" l="l" r="r" t="t"/>
                  <a:pathLst>
                    <a:path extrusionOk="0" h="690" w="441">
                      <a:moveTo>
                        <a:pt x="64" y="0"/>
                      </a:moveTo>
                      <a:cubicBezTo>
                        <a:pt x="43" y="0"/>
                        <a:pt x="23" y="12"/>
                        <a:pt x="21" y="42"/>
                      </a:cubicBezTo>
                      <a:cubicBezTo>
                        <a:pt x="20" y="74"/>
                        <a:pt x="42" y="86"/>
                        <a:pt x="64" y="87"/>
                      </a:cubicBezTo>
                      <a:lnTo>
                        <a:pt x="192" y="91"/>
                      </a:lnTo>
                      <a:lnTo>
                        <a:pt x="174" y="595"/>
                      </a:lnTo>
                      <a:lnTo>
                        <a:pt x="47" y="591"/>
                      </a:lnTo>
                      <a:cubicBezTo>
                        <a:pt x="46" y="591"/>
                        <a:pt x="45" y="591"/>
                        <a:pt x="44" y="591"/>
                      </a:cubicBezTo>
                      <a:cubicBezTo>
                        <a:pt x="22" y="591"/>
                        <a:pt x="2" y="603"/>
                        <a:pt x="1" y="633"/>
                      </a:cubicBezTo>
                      <a:cubicBezTo>
                        <a:pt x="0" y="664"/>
                        <a:pt x="20" y="677"/>
                        <a:pt x="44" y="678"/>
                      </a:cubicBezTo>
                      <a:lnTo>
                        <a:pt x="386" y="689"/>
                      </a:lnTo>
                      <a:cubicBezTo>
                        <a:pt x="387" y="689"/>
                        <a:pt x="388" y="689"/>
                        <a:pt x="389" y="689"/>
                      </a:cubicBezTo>
                      <a:cubicBezTo>
                        <a:pt x="411" y="689"/>
                        <a:pt x="430" y="678"/>
                        <a:pt x="431" y="648"/>
                      </a:cubicBezTo>
                      <a:lnTo>
                        <a:pt x="439" y="428"/>
                      </a:lnTo>
                      <a:cubicBezTo>
                        <a:pt x="441" y="403"/>
                        <a:pt x="430" y="385"/>
                        <a:pt x="397" y="384"/>
                      </a:cubicBezTo>
                      <a:cubicBezTo>
                        <a:pt x="395" y="383"/>
                        <a:pt x="394" y="383"/>
                        <a:pt x="392" y="383"/>
                      </a:cubicBezTo>
                      <a:cubicBezTo>
                        <a:pt x="364" y="383"/>
                        <a:pt x="353" y="402"/>
                        <a:pt x="352" y="425"/>
                      </a:cubicBezTo>
                      <a:lnTo>
                        <a:pt x="346" y="601"/>
                      </a:lnTo>
                      <a:lnTo>
                        <a:pt x="262" y="599"/>
                      </a:lnTo>
                      <a:lnTo>
                        <a:pt x="282" y="7"/>
                      </a:lnTo>
                      <a:lnTo>
                        <a:pt x="67" y="1"/>
                      </a:lnTo>
                      <a:cubicBezTo>
                        <a:pt x="66" y="0"/>
                        <a:pt x="65" y="0"/>
                        <a:pt x="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8"/>
                <p:cNvSpPr/>
                <p:nvPr/>
              </p:nvSpPr>
              <p:spPr>
                <a:xfrm flipH="1">
                  <a:off x="9593542" y="2885892"/>
                  <a:ext cx="22935" cy="36018"/>
                </a:xfrm>
                <a:custGeom>
                  <a:rect b="b" l="l" r="r" t="t"/>
                  <a:pathLst>
                    <a:path extrusionOk="0" h="691" w="440">
                      <a:moveTo>
                        <a:pt x="64" y="0"/>
                      </a:moveTo>
                      <a:cubicBezTo>
                        <a:pt x="43" y="0"/>
                        <a:pt x="22" y="12"/>
                        <a:pt x="21" y="42"/>
                      </a:cubicBezTo>
                      <a:cubicBezTo>
                        <a:pt x="19" y="73"/>
                        <a:pt x="41" y="87"/>
                        <a:pt x="63" y="88"/>
                      </a:cubicBezTo>
                      <a:lnTo>
                        <a:pt x="191" y="92"/>
                      </a:lnTo>
                      <a:lnTo>
                        <a:pt x="174" y="596"/>
                      </a:lnTo>
                      <a:lnTo>
                        <a:pt x="45" y="591"/>
                      </a:lnTo>
                      <a:cubicBezTo>
                        <a:pt x="45" y="591"/>
                        <a:pt x="44" y="591"/>
                        <a:pt x="43" y="591"/>
                      </a:cubicBezTo>
                      <a:cubicBezTo>
                        <a:pt x="22" y="591"/>
                        <a:pt x="2" y="604"/>
                        <a:pt x="0" y="633"/>
                      </a:cubicBezTo>
                      <a:cubicBezTo>
                        <a:pt x="0" y="664"/>
                        <a:pt x="19" y="678"/>
                        <a:pt x="43" y="679"/>
                      </a:cubicBezTo>
                      <a:lnTo>
                        <a:pt x="387" y="690"/>
                      </a:lnTo>
                      <a:cubicBezTo>
                        <a:pt x="388" y="690"/>
                        <a:pt x="388" y="690"/>
                        <a:pt x="389" y="690"/>
                      </a:cubicBezTo>
                      <a:cubicBezTo>
                        <a:pt x="410" y="690"/>
                        <a:pt x="429" y="678"/>
                        <a:pt x="430" y="647"/>
                      </a:cubicBezTo>
                      <a:lnTo>
                        <a:pt x="438" y="429"/>
                      </a:lnTo>
                      <a:cubicBezTo>
                        <a:pt x="440" y="404"/>
                        <a:pt x="429" y="384"/>
                        <a:pt x="397" y="383"/>
                      </a:cubicBezTo>
                      <a:cubicBezTo>
                        <a:pt x="396" y="383"/>
                        <a:pt x="395" y="383"/>
                        <a:pt x="395" y="383"/>
                      </a:cubicBezTo>
                      <a:cubicBezTo>
                        <a:pt x="364" y="383"/>
                        <a:pt x="353" y="402"/>
                        <a:pt x="352" y="425"/>
                      </a:cubicBezTo>
                      <a:lnTo>
                        <a:pt x="346" y="602"/>
                      </a:lnTo>
                      <a:lnTo>
                        <a:pt x="261" y="598"/>
                      </a:lnTo>
                      <a:lnTo>
                        <a:pt x="281" y="8"/>
                      </a:lnTo>
                      <a:lnTo>
                        <a:pt x="66" y="0"/>
                      </a:lnTo>
                      <a:cubicBezTo>
                        <a:pt x="65" y="0"/>
                        <a:pt x="64" y="0"/>
                        <a:pt x="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8"/>
                <p:cNvSpPr/>
                <p:nvPr/>
              </p:nvSpPr>
              <p:spPr>
                <a:xfrm flipH="1">
                  <a:off x="9560233" y="2887612"/>
                  <a:ext cx="23560" cy="34819"/>
                </a:xfrm>
                <a:custGeom>
                  <a:rect b="b" l="l" r="r" t="t"/>
                  <a:pathLst>
                    <a:path extrusionOk="0" h="668" w="452">
                      <a:moveTo>
                        <a:pt x="411" y="1"/>
                      </a:moveTo>
                      <a:cubicBezTo>
                        <a:pt x="388" y="1"/>
                        <a:pt x="377" y="16"/>
                        <a:pt x="366" y="32"/>
                      </a:cubicBezTo>
                      <a:lnTo>
                        <a:pt x="22" y="580"/>
                      </a:lnTo>
                      <a:cubicBezTo>
                        <a:pt x="12" y="594"/>
                        <a:pt x="2" y="607"/>
                        <a:pt x="1" y="625"/>
                      </a:cubicBezTo>
                      <a:cubicBezTo>
                        <a:pt x="1" y="648"/>
                        <a:pt x="23" y="667"/>
                        <a:pt x="43" y="668"/>
                      </a:cubicBezTo>
                      <a:cubicBezTo>
                        <a:pt x="65" y="668"/>
                        <a:pt x="76" y="656"/>
                        <a:pt x="87" y="638"/>
                      </a:cubicBezTo>
                      <a:lnTo>
                        <a:pt x="441" y="77"/>
                      </a:lnTo>
                      <a:cubicBezTo>
                        <a:pt x="446" y="69"/>
                        <a:pt x="451" y="57"/>
                        <a:pt x="452" y="45"/>
                      </a:cubicBezTo>
                      <a:cubicBezTo>
                        <a:pt x="452" y="21"/>
                        <a:pt x="433" y="2"/>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8"/>
                <p:cNvSpPr/>
                <p:nvPr/>
              </p:nvSpPr>
              <p:spPr>
                <a:xfrm flipH="1">
                  <a:off x="9527602" y="2888185"/>
                  <a:ext cx="23560" cy="35966"/>
                </a:xfrm>
                <a:custGeom>
                  <a:rect b="b" l="l" r="r" t="t"/>
                  <a:pathLst>
                    <a:path extrusionOk="0" h="690" w="452">
                      <a:moveTo>
                        <a:pt x="65" y="0"/>
                      </a:moveTo>
                      <a:cubicBezTo>
                        <a:pt x="44" y="0"/>
                        <a:pt x="25" y="12"/>
                        <a:pt x="24" y="42"/>
                      </a:cubicBezTo>
                      <a:cubicBezTo>
                        <a:pt x="22" y="74"/>
                        <a:pt x="43" y="87"/>
                        <a:pt x="65" y="87"/>
                      </a:cubicBezTo>
                      <a:lnTo>
                        <a:pt x="365" y="97"/>
                      </a:lnTo>
                      <a:lnTo>
                        <a:pt x="358" y="305"/>
                      </a:lnTo>
                      <a:lnTo>
                        <a:pt x="113" y="298"/>
                      </a:lnTo>
                      <a:cubicBezTo>
                        <a:pt x="110" y="298"/>
                        <a:pt x="107" y="297"/>
                        <a:pt x="104" y="297"/>
                      </a:cubicBezTo>
                      <a:cubicBezTo>
                        <a:pt x="44" y="297"/>
                        <a:pt x="13" y="330"/>
                        <a:pt x="11" y="393"/>
                      </a:cubicBezTo>
                      <a:lnTo>
                        <a:pt x="1" y="677"/>
                      </a:lnTo>
                      <a:lnTo>
                        <a:pt x="388" y="689"/>
                      </a:lnTo>
                      <a:cubicBezTo>
                        <a:pt x="389" y="689"/>
                        <a:pt x="390" y="689"/>
                        <a:pt x="391" y="689"/>
                      </a:cubicBezTo>
                      <a:cubicBezTo>
                        <a:pt x="412" y="689"/>
                        <a:pt x="432" y="677"/>
                        <a:pt x="433" y="647"/>
                      </a:cubicBezTo>
                      <a:cubicBezTo>
                        <a:pt x="434" y="616"/>
                        <a:pt x="413" y="603"/>
                        <a:pt x="391" y="602"/>
                      </a:cubicBezTo>
                      <a:lnTo>
                        <a:pt x="92" y="591"/>
                      </a:lnTo>
                      <a:lnTo>
                        <a:pt x="99" y="383"/>
                      </a:lnTo>
                      <a:lnTo>
                        <a:pt x="343" y="393"/>
                      </a:lnTo>
                      <a:cubicBezTo>
                        <a:pt x="372" y="393"/>
                        <a:pt x="392" y="389"/>
                        <a:pt x="415" y="370"/>
                      </a:cubicBezTo>
                      <a:cubicBezTo>
                        <a:pt x="441" y="349"/>
                        <a:pt x="443" y="325"/>
                        <a:pt x="444" y="293"/>
                      </a:cubicBezTo>
                      <a:lnTo>
                        <a:pt x="451" y="115"/>
                      </a:lnTo>
                      <a:cubicBezTo>
                        <a:pt x="452" y="84"/>
                        <a:pt x="450" y="61"/>
                        <a:pt x="427" y="37"/>
                      </a:cubicBezTo>
                      <a:cubicBezTo>
                        <a:pt x="406" y="16"/>
                        <a:pt x="387" y="11"/>
                        <a:pt x="357" y="10"/>
                      </a:cubicBezTo>
                      <a:lnTo>
                        <a:pt x="68" y="0"/>
                      </a:lnTo>
                      <a:cubicBezTo>
                        <a:pt x="67" y="0"/>
                        <a:pt x="66" y="0"/>
                        <a:pt x="6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8"/>
                <p:cNvSpPr/>
                <p:nvPr/>
              </p:nvSpPr>
              <p:spPr>
                <a:xfrm flipH="1">
                  <a:off x="9494815" y="2889332"/>
                  <a:ext cx="23508" cy="35810"/>
                </a:xfrm>
                <a:custGeom>
                  <a:rect b="b" l="l" r="r" t="t"/>
                  <a:pathLst>
                    <a:path extrusionOk="0" h="687" w="451">
                      <a:moveTo>
                        <a:pt x="106" y="88"/>
                      </a:moveTo>
                      <a:lnTo>
                        <a:pt x="362" y="97"/>
                      </a:lnTo>
                      <a:lnTo>
                        <a:pt x="345" y="600"/>
                      </a:lnTo>
                      <a:lnTo>
                        <a:pt x="88" y="592"/>
                      </a:lnTo>
                      <a:lnTo>
                        <a:pt x="106" y="88"/>
                      </a:lnTo>
                      <a:close/>
                      <a:moveTo>
                        <a:pt x="105" y="0"/>
                      </a:moveTo>
                      <a:cubicBezTo>
                        <a:pt x="59" y="0"/>
                        <a:pt x="21" y="39"/>
                        <a:pt x="19" y="85"/>
                      </a:cubicBezTo>
                      <a:lnTo>
                        <a:pt x="1" y="589"/>
                      </a:lnTo>
                      <a:cubicBezTo>
                        <a:pt x="0" y="637"/>
                        <a:pt x="36" y="677"/>
                        <a:pt x="86" y="677"/>
                      </a:cubicBezTo>
                      <a:lnTo>
                        <a:pt x="341" y="687"/>
                      </a:lnTo>
                      <a:cubicBezTo>
                        <a:pt x="343" y="687"/>
                        <a:pt x="344" y="687"/>
                        <a:pt x="345" y="687"/>
                      </a:cubicBezTo>
                      <a:cubicBezTo>
                        <a:pt x="393" y="687"/>
                        <a:pt x="430" y="651"/>
                        <a:pt x="431" y="602"/>
                      </a:cubicBezTo>
                      <a:lnTo>
                        <a:pt x="449" y="99"/>
                      </a:lnTo>
                      <a:cubicBezTo>
                        <a:pt x="450" y="52"/>
                        <a:pt x="412" y="12"/>
                        <a:pt x="364" y="10"/>
                      </a:cubicBezTo>
                      <a:lnTo>
                        <a:pt x="109" y="0"/>
                      </a:lnTo>
                      <a:cubicBezTo>
                        <a:pt x="108" y="0"/>
                        <a:pt x="106" y="0"/>
                        <a:pt x="1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8"/>
                <p:cNvSpPr/>
                <p:nvPr/>
              </p:nvSpPr>
              <p:spPr>
                <a:xfrm flipH="1">
                  <a:off x="10196586" y="2879689"/>
                  <a:ext cx="15742" cy="24134"/>
                </a:xfrm>
                <a:custGeom>
                  <a:rect b="b" l="l" r="r" t="t"/>
                  <a:pathLst>
                    <a:path extrusionOk="0" h="463" w="302">
                      <a:moveTo>
                        <a:pt x="14" y="0"/>
                      </a:moveTo>
                      <a:lnTo>
                        <a:pt x="0" y="422"/>
                      </a:lnTo>
                      <a:cubicBezTo>
                        <a:pt x="0" y="441"/>
                        <a:pt x="7" y="452"/>
                        <a:pt x="28" y="452"/>
                      </a:cubicBezTo>
                      <a:cubicBezTo>
                        <a:pt x="29" y="452"/>
                        <a:pt x="30" y="452"/>
                        <a:pt x="31" y="452"/>
                      </a:cubicBezTo>
                      <a:cubicBezTo>
                        <a:pt x="49" y="452"/>
                        <a:pt x="58" y="443"/>
                        <a:pt x="59" y="425"/>
                      </a:cubicBezTo>
                      <a:lnTo>
                        <a:pt x="69" y="105"/>
                      </a:lnTo>
                      <a:lnTo>
                        <a:pt x="70" y="105"/>
                      </a:lnTo>
                      <a:lnTo>
                        <a:pt x="70" y="107"/>
                      </a:lnTo>
                      <a:lnTo>
                        <a:pt x="210" y="460"/>
                      </a:lnTo>
                      <a:lnTo>
                        <a:pt x="286" y="463"/>
                      </a:lnTo>
                      <a:lnTo>
                        <a:pt x="301" y="40"/>
                      </a:lnTo>
                      <a:cubicBezTo>
                        <a:pt x="302" y="21"/>
                        <a:pt x="294" y="10"/>
                        <a:pt x="273" y="10"/>
                      </a:cubicBezTo>
                      <a:cubicBezTo>
                        <a:pt x="272" y="10"/>
                        <a:pt x="271" y="10"/>
                        <a:pt x="270" y="10"/>
                      </a:cubicBezTo>
                      <a:cubicBezTo>
                        <a:pt x="251" y="10"/>
                        <a:pt x="243" y="20"/>
                        <a:pt x="243" y="38"/>
                      </a:cubicBezTo>
                      <a:lnTo>
                        <a:pt x="231" y="360"/>
                      </a:lnTo>
                      <a:lnTo>
                        <a:pt x="230" y="360"/>
                      </a:lnTo>
                      <a:lnTo>
                        <a:pt x="90" y="4"/>
                      </a:lnTo>
                      <a:lnTo>
                        <a:pt x="1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8"/>
                <p:cNvSpPr/>
                <p:nvPr/>
              </p:nvSpPr>
              <p:spPr>
                <a:xfrm flipH="1">
                  <a:off x="10175423" y="2880679"/>
                  <a:ext cx="15377" cy="23821"/>
                </a:xfrm>
                <a:custGeom>
                  <a:rect b="b" l="l" r="r" t="t"/>
                  <a:pathLst>
                    <a:path extrusionOk="0" h="457" w="295">
                      <a:moveTo>
                        <a:pt x="160" y="137"/>
                      </a:moveTo>
                      <a:lnTo>
                        <a:pt x="198" y="298"/>
                      </a:lnTo>
                      <a:lnTo>
                        <a:pt x="198" y="298"/>
                      </a:lnTo>
                      <a:lnTo>
                        <a:pt x="108" y="293"/>
                      </a:lnTo>
                      <a:lnTo>
                        <a:pt x="158" y="137"/>
                      </a:lnTo>
                      <a:close/>
                      <a:moveTo>
                        <a:pt x="163" y="0"/>
                      </a:moveTo>
                      <a:cubicBezTo>
                        <a:pt x="145" y="0"/>
                        <a:pt x="138" y="14"/>
                        <a:pt x="133" y="28"/>
                      </a:cubicBezTo>
                      <a:lnTo>
                        <a:pt x="5" y="418"/>
                      </a:lnTo>
                      <a:cubicBezTo>
                        <a:pt x="1" y="431"/>
                        <a:pt x="16" y="447"/>
                        <a:pt x="32" y="448"/>
                      </a:cubicBezTo>
                      <a:cubicBezTo>
                        <a:pt x="33" y="448"/>
                        <a:pt x="33" y="448"/>
                        <a:pt x="34" y="448"/>
                      </a:cubicBezTo>
                      <a:cubicBezTo>
                        <a:pt x="50" y="448"/>
                        <a:pt x="60" y="433"/>
                        <a:pt x="64" y="420"/>
                      </a:cubicBezTo>
                      <a:lnTo>
                        <a:pt x="89" y="351"/>
                      </a:lnTo>
                      <a:lnTo>
                        <a:pt x="213" y="355"/>
                      </a:lnTo>
                      <a:lnTo>
                        <a:pt x="232" y="425"/>
                      </a:lnTo>
                      <a:cubicBezTo>
                        <a:pt x="237" y="440"/>
                        <a:pt x="244" y="455"/>
                        <a:pt x="262" y="456"/>
                      </a:cubicBezTo>
                      <a:cubicBezTo>
                        <a:pt x="278" y="456"/>
                        <a:pt x="295" y="442"/>
                        <a:pt x="291" y="428"/>
                      </a:cubicBezTo>
                      <a:lnTo>
                        <a:pt x="192" y="30"/>
                      </a:lnTo>
                      <a:cubicBezTo>
                        <a:pt x="189" y="16"/>
                        <a:pt x="182" y="1"/>
                        <a:pt x="16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8"/>
                <p:cNvSpPr/>
                <p:nvPr/>
              </p:nvSpPr>
              <p:spPr>
                <a:xfrm flipH="1">
                  <a:off x="10153009" y="2881200"/>
                  <a:ext cx="15794" cy="24030"/>
                </a:xfrm>
                <a:custGeom>
                  <a:rect b="b" l="l" r="r" t="t"/>
                  <a:pathLst>
                    <a:path extrusionOk="0" h="461" w="303">
                      <a:moveTo>
                        <a:pt x="16" y="1"/>
                      </a:moveTo>
                      <a:lnTo>
                        <a:pt x="1" y="422"/>
                      </a:lnTo>
                      <a:cubicBezTo>
                        <a:pt x="0" y="441"/>
                        <a:pt x="9" y="453"/>
                        <a:pt x="30" y="453"/>
                      </a:cubicBezTo>
                      <a:cubicBezTo>
                        <a:pt x="31" y="453"/>
                        <a:pt x="31" y="453"/>
                        <a:pt x="32" y="453"/>
                      </a:cubicBezTo>
                      <a:cubicBezTo>
                        <a:pt x="50" y="453"/>
                        <a:pt x="59" y="443"/>
                        <a:pt x="60" y="425"/>
                      </a:cubicBezTo>
                      <a:lnTo>
                        <a:pt x="70" y="82"/>
                      </a:lnTo>
                      <a:lnTo>
                        <a:pt x="72" y="82"/>
                      </a:lnTo>
                      <a:lnTo>
                        <a:pt x="124" y="166"/>
                      </a:lnTo>
                      <a:lnTo>
                        <a:pt x="124" y="176"/>
                      </a:lnTo>
                      <a:cubicBezTo>
                        <a:pt x="123" y="194"/>
                        <a:pt x="131" y="210"/>
                        <a:pt x="153" y="211"/>
                      </a:cubicBezTo>
                      <a:cubicBezTo>
                        <a:pt x="153" y="211"/>
                        <a:pt x="154" y="211"/>
                        <a:pt x="154" y="211"/>
                      </a:cubicBezTo>
                      <a:cubicBezTo>
                        <a:pt x="175" y="211"/>
                        <a:pt x="182" y="194"/>
                        <a:pt x="183" y="177"/>
                      </a:cubicBezTo>
                      <a:lnTo>
                        <a:pt x="183" y="168"/>
                      </a:lnTo>
                      <a:lnTo>
                        <a:pt x="240" y="88"/>
                      </a:lnTo>
                      <a:lnTo>
                        <a:pt x="242" y="88"/>
                      </a:lnTo>
                      <a:lnTo>
                        <a:pt x="231" y="431"/>
                      </a:lnTo>
                      <a:cubicBezTo>
                        <a:pt x="230" y="448"/>
                        <a:pt x="238" y="460"/>
                        <a:pt x="258" y="461"/>
                      </a:cubicBezTo>
                      <a:cubicBezTo>
                        <a:pt x="259" y="461"/>
                        <a:pt x="260" y="461"/>
                        <a:pt x="261" y="461"/>
                      </a:cubicBezTo>
                      <a:cubicBezTo>
                        <a:pt x="280" y="461"/>
                        <a:pt x="288" y="450"/>
                        <a:pt x="289" y="432"/>
                      </a:cubicBezTo>
                      <a:lnTo>
                        <a:pt x="303" y="10"/>
                      </a:lnTo>
                      <a:lnTo>
                        <a:pt x="231" y="7"/>
                      </a:lnTo>
                      <a:lnTo>
                        <a:pt x="156" y="107"/>
                      </a:lnTo>
                      <a:lnTo>
                        <a:pt x="89" y="3"/>
                      </a:lnTo>
                      <a:lnTo>
                        <a:pt x="1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8"/>
                <p:cNvSpPr/>
                <p:nvPr/>
              </p:nvSpPr>
              <p:spPr>
                <a:xfrm flipH="1">
                  <a:off x="10131168" y="2881878"/>
                  <a:ext cx="15846" cy="24082"/>
                </a:xfrm>
                <a:custGeom>
                  <a:rect b="b" l="l" r="r" t="t"/>
                  <a:pathLst>
                    <a:path extrusionOk="0" h="462" w="304">
                      <a:moveTo>
                        <a:pt x="16" y="0"/>
                      </a:moveTo>
                      <a:lnTo>
                        <a:pt x="1" y="453"/>
                      </a:lnTo>
                      <a:lnTo>
                        <a:pt x="259" y="461"/>
                      </a:lnTo>
                      <a:cubicBezTo>
                        <a:pt x="274" y="461"/>
                        <a:pt x="288" y="455"/>
                        <a:pt x="288" y="434"/>
                      </a:cubicBezTo>
                      <a:cubicBezTo>
                        <a:pt x="289" y="412"/>
                        <a:pt x="275" y="405"/>
                        <a:pt x="261" y="403"/>
                      </a:cubicBezTo>
                      <a:lnTo>
                        <a:pt x="61" y="397"/>
                      </a:lnTo>
                      <a:lnTo>
                        <a:pt x="67" y="257"/>
                      </a:lnTo>
                      <a:lnTo>
                        <a:pt x="152" y="261"/>
                      </a:lnTo>
                      <a:cubicBezTo>
                        <a:pt x="167" y="261"/>
                        <a:pt x="180" y="253"/>
                        <a:pt x="181" y="233"/>
                      </a:cubicBezTo>
                      <a:cubicBezTo>
                        <a:pt x="181" y="212"/>
                        <a:pt x="168" y="204"/>
                        <a:pt x="154" y="204"/>
                      </a:cubicBezTo>
                      <a:lnTo>
                        <a:pt x="68" y="199"/>
                      </a:lnTo>
                      <a:lnTo>
                        <a:pt x="72" y="62"/>
                      </a:lnTo>
                      <a:lnTo>
                        <a:pt x="272" y="69"/>
                      </a:lnTo>
                      <a:cubicBezTo>
                        <a:pt x="288" y="69"/>
                        <a:pt x="301" y="61"/>
                        <a:pt x="302" y="40"/>
                      </a:cubicBezTo>
                      <a:cubicBezTo>
                        <a:pt x="303" y="19"/>
                        <a:pt x="289" y="11"/>
                        <a:pt x="274" y="10"/>
                      </a:cubicBezTo>
                      <a:lnTo>
                        <a:pt x="1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8"/>
                <p:cNvSpPr/>
                <p:nvPr/>
              </p:nvSpPr>
              <p:spPr>
                <a:xfrm flipH="1">
                  <a:off x="10087695" y="2883546"/>
                  <a:ext cx="15638" cy="23821"/>
                </a:xfrm>
                <a:custGeom>
                  <a:rect b="b" l="l" r="r" t="t"/>
                  <a:pathLst>
                    <a:path extrusionOk="0" h="457" w="300">
                      <a:moveTo>
                        <a:pt x="94" y="1"/>
                      </a:moveTo>
                      <a:cubicBezTo>
                        <a:pt x="75" y="1"/>
                        <a:pt x="61" y="1"/>
                        <a:pt x="46" y="10"/>
                      </a:cubicBezTo>
                      <a:cubicBezTo>
                        <a:pt x="25" y="21"/>
                        <a:pt x="13" y="40"/>
                        <a:pt x="12" y="63"/>
                      </a:cubicBezTo>
                      <a:cubicBezTo>
                        <a:pt x="11" y="84"/>
                        <a:pt x="19" y="95"/>
                        <a:pt x="30" y="112"/>
                      </a:cubicBezTo>
                      <a:lnTo>
                        <a:pt x="220" y="375"/>
                      </a:lnTo>
                      <a:cubicBezTo>
                        <a:pt x="222" y="379"/>
                        <a:pt x="229" y="388"/>
                        <a:pt x="229" y="393"/>
                      </a:cubicBezTo>
                      <a:cubicBezTo>
                        <a:pt x="229" y="398"/>
                        <a:pt x="223" y="399"/>
                        <a:pt x="217" y="399"/>
                      </a:cubicBezTo>
                      <a:cubicBezTo>
                        <a:pt x="215" y="399"/>
                        <a:pt x="212" y="399"/>
                        <a:pt x="211" y="399"/>
                      </a:cubicBezTo>
                      <a:lnTo>
                        <a:pt x="84" y="394"/>
                      </a:lnTo>
                      <a:cubicBezTo>
                        <a:pt x="69" y="394"/>
                        <a:pt x="59" y="392"/>
                        <a:pt x="59" y="373"/>
                      </a:cubicBezTo>
                      <a:cubicBezTo>
                        <a:pt x="60" y="358"/>
                        <a:pt x="50" y="344"/>
                        <a:pt x="33" y="344"/>
                      </a:cubicBezTo>
                      <a:cubicBezTo>
                        <a:pt x="33" y="344"/>
                        <a:pt x="32" y="344"/>
                        <a:pt x="31" y="344"/>
                      </a:cubicBezTo>
                      <a:cubicBezTo>
                        <a:pt x="13" y="344"/>
                        <a:pt x="2" y="359"/>
                        <a:pt x="1" y="377"/>
                      </a:cubicBezTo>
                      <a:cubicBezTo>
                        <a:pt x="1" y="397"/>
                        <a:pt x="12" y="419"/>
                        <a:pt x="28" y="432"/>
                      </a:cubicBezTo>
                      <a:cubicBezTo>
                        <a:pt x="45" y="447"/>
                        <a:pt x="63" y="451"/>
                        <a:pt x="85" y="452"/>
                      </a:cubicBezTo>
                      <a:lnTo>
                        <a:pt x="213" y="457"/>
                      </a:lnTo>
                      <a:cubicBezTo>
                        <a:pt x="215" y="457"/>
                        <a:pt x="216" y="457"/>
                        <a:pt x="218" y="457"/>
                      </a:cubicBezTo>
                      <a:cubicBezTo>
                        <a:pt x="256" y="457"/>
                        <a:pt x="287" y="436"/>
                        <a:pt x="289" y="394"/>
                      </a:cubicBezTo>
                      <a:cubicBezTo>
                        <a:pt x="289" y="373"/>
                        <a:pt x="281" y="360"/>
                        <a:pt x="270" y="345"/>
                      </a:cubicBezTo>
                      <a:lnTo>
                        <a:pt x="78" y="82"/>
                      </a:lnTo>
                      <a:cubicBezTo>
                        <a:pt x="77" y="79"/>
                        <a:pt x="70" y="71"/>
                        <a:pt x="71" y="66"/>
                      </a:cubicBezTo>
                      <a:cubicBezTo>
                        <a:pt x="71" y="60"/>
                        <a:pt x="77" y="58"/>
                        <a:pt x="83" y="58"/>
                      </a:cubicBezTo>
                      <a:cubicBezTo>
                        <a:pt x="86" y="58"/>
                        <a:pt x="89" y="59"/>
                        <a:pt x="91" y="59"/>
                      </a:cubicBezTo>
                      <a:lnTo>
                        <a:pt x="213" y="63"/>
                      </a:lnTo>
                      <a:cubicBezTo>
                        <a:pt x="233" y="64"/>
                        <a:pt x="241" y="67"/>
                        <a:pt x="240" y="86"/>
                      </a:cubicBezTo>
                      <a:cubicBezTo>
                        <a:pt x="240" y="103"/>
                        <a:pt x="250" y="114"/>
                        <a:pt x="268" y="114"/>
                      </a:cubicBezTo>
                      <a:cubicBezTo>
                        <a:pt x="269" y="114"/>
                        <a:pt x="269" y="114"/>
                        <a:pt x="270" y="114"/>
                      </a:cubicBezTo>
                      <a:cubicBezTo>
                        <a:pt x="289" y="114"/>
                        <a:pt x="298" y="100"/>
                        <a:pt x="298" y="82"/>
                      </a:cubicBezTo>
                      <a:cubicBezTo>
                        <a:pt x="299" y="62"/>
                        <a:pt x="289" y="40"/>
                        <a:pt x="273" y="27"/>
                      </a:cubicBezTo>
                      <a:cubicBezTo>
                        <a:pt x="258" y="11"/>
                        <a:pt x="239" y="5"/>
                        <a:pt x="217" y="5"/>
                      </a:cubicBezTo>
                      <a:lnTo>
                        <a:pt x="9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8"/>
                <p:cNvSpPr/>
                <p:nvPr/>
              </p:nvSpPr>
              <p:spPr>
                <a:xfrm flipH="1">
                  <a:off x="10065802" y="2884224"/>
                  <a:ext cx="15690" cy="23873"/>
                </a:xfrm>
                <a:custGeom>
                  <a:rect b="b" l="l" r="r" t="t"/>
                  <a:pathLst>
                    <a:path extrusionOk="0" h="458" w="301">
                      <a:moveTo>
                        <a:pt x="43" y="0"/>
                      </a:moveTo>
                      <a:cubicBezTo>
                        <a:pt x="22" y="0"/>
                        <a:pt x="14" y="9"/>
                        <a:pt x="14" y="28"/>
                      </a:cubicBezTo>
                      <a:lnTo>
                        <a:pt x="2" y="353"/>
                      </a:lnTo>
                      <a:cubicBezTo>
                        <a:pt x="0" y="380"/>
                        <a:pt x="3" y="400"/>
                        <a:pt x="21" y="422"/>
                      </a:cubicBezTo>
                      <a:cubicBezTo>
                        <a:pt x="41" y="446"/>
                        <a:pt x="64" y="453"/>
                        <a:pt x="92" y="454"/>
                      </a:cubicBezTo>
                      <a:lnTo>
                        <a:pt x="191" y="457"/>
                      </a:lnTo>
                      <a:cubicBezTo>
                        <a:pt x="194" y="457"/>
                        <a:pt x="196" y="457"/>
                        <a:pt x="198" y="457"/>
                      </a:cubicBezTo>
                      <a:cubicBezTo>
                        <a:pt x="223" y="457"/>
                        <a:pt x="245" y="451"/>
                        <a:pt x="264" y="430"/>
                      </a:cubicBezTo>
                      <a:cubicBezTo>
                        <a:pt x="284" y="410"/>
                        <a:pt x="288" y="389"/>
                        <a:pt x="288" y="362"/>
                      </a:cubicBezTo>
                      <a:lnTo>
                        <a:pt x="301" y="39"/>
                      </a:lnTo>
                      <a:cubicBezTo>
                        <a:pt x="301" y="20"/>
                        <a:pt x="293" y="8"/>
                        <a:pt x="272" y="8"/>
                      </a:cubicBezTo>
                      <a:cubicBezTo>
                        <a:pt x="252" y="8"/>
                        <a:pt x="242" y="18"/>
                        <a:pt x="241" y="37"/>
                      </a:cubicBezTo>
                      <a:lnTo>
                        <a:pt x="231" y="360"/>
                      </a:lnTo>
                      <a:cubicBezTo>
                        <a:pt x="230" y="392"/>
                        <a:pt x="220" y="400"/>
                        <a:pt x="193" y="400"/>
                      </a:cubicBezTo>
                      <a:lnTo>
                        <a:pt x="94" y="397"/>
                      </a:lnTo>
                      <a:cubicBezTo>
                        <a:pt x="68" y="396"/>
                        <a:pt x="60" y="386"/>
                        <a:pt x="60" y="354"/>
                      </a:cubicBezTo>
                      <a:lnTo>
                        <a:pt x="71" y="30"/>
                      </a:lnTo>
                      <a:cubicBezTo>
                        <a:pt x="71" y="12"/>
                        <a:pt x="64" y="0"/>
                        <a:pt x="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8"/>
                <p:cNvSpPr/>
                <p:nvPr/>
              </p:nvSpPr>
              <p:spPr>
                <a:xfrm flipH="1">
                  <a:off x="10044013" y="2884901"/>
                  <a:ext cx="15742" cy="24030"/>
                </a:xfrm>
                <a:custGeom>
                  <a:rect b="b" l="l" r="r" t="t"/>
                  <a:pathLst>
                    <a:path extrusionOk="0" h="461" w="302">
                      <a:moveTo>
                        <a:pt x="72" y="61"/>
                      </a:moveTo>
                      <a:lnTo>
                        <a:pt x="201" y="64"/>
                      </a:lnTo>
                      <a:cubicBezTo>
                        <a:pt x="219" y="65"/>
                        <a:pt x="242" y="69"/>
                        <a:pt x="241" y="92"/>
                      </a:cubicBezTo>
                      <a:lnTo>
                        <a:pt x="240" y="133"/>
                      </a:lnTo>
                      <a:cubicBezTo>
                        <a:pt x="239" y="152"/>
                        <a:pt x="221" y="155"/>
                        <a:pt x="206" y="155"/>
                      </a:cubicBezTo>
                      <a:cubicBezTo>
                        <a:pt x="203" y="155"/>
                        <a:pt x="200" y="155"/>
                        <a:pt x="197" y="155"/>
                      </a:cubicBezTo>
                      <a:lnTo>
                        <a:pt x="68" y="151"/>
                      </a:lnTo>
                      <a:lnTo>
                        <a:pt x="72" y="61"/>
                      </a:lnTo>
                      <a:close/>
                      <a:moveTo>
                        <a:pt x="14" y="1"/>
                      </a:moveTo>
                      <a:lnTo>
                        <a:pt x="2" y="423"/>
                      </a:lnTo>
                      <a:cubicBezTo>
                        <a:pt x="1" y="441"/>
                        <a:pt x="9" y="452"/>
                        <a:pt x="29" y="454"/>
                      </a:cubicBezTo>
                      <a:cubicBezTo>
                        <a:pt x="30" y="454"/>
                        <a:pt x="31" y="454"/>
                        <a:pt x="32" y="454"/>
                      </a:cubicBezTo>
                      <a:cubicBezTo>
                        <a:pt x="51" y="454"/>
                        <a:pt x="59" y="442"/>
                        <a:pt x="59" y="425"/>
                      </a:cubicBezTo>
                      <a:lnTo>
                        <a:pt x="66" y="209"/>
                      </a:lnTo>
                      <a:lnTo>
                        <a:pt x="79" y="210"/>
                      </a:lnTo>
                      <a:lnTo>
                        <a:pt x="231" y="443"/>
                      </a:lnTo>
                      <a:cubicBezTo>
                        <a:pt x="238" y="454"/>
                        <a:pt x="245" y="461"/>
                        <a:pt x="257" y="461"/>
                      </a:cubicBezTo>
                      <a:cubicBezTo>
                        <a:pt x="273" y="461"/>
                        <a:pt x="287" y="450"/>
                        <a:pt x="288" y="435"/>
                      </a:cubicBezTo>
                      <a:cubicBezTo>
                        <a:pt x="288" y="423"/>
                        <a:pt x="281" y="412"/>
                        <a:pt x="274" y="403"/>
                      </a:cubicBezTo>
                      <a:lnTo>
                        <a:pt x="150" y="211"/>
                      </a:lnTo>
                      <a:lnTo>
                        <a:pt x="203" y="214"/>
                      </a:lnTo>
                      <a:cubicBezTo>
                        <a:pt x="205" y="214"/>
                        <a:pt x="207" y="214"/>
                        <a:pt x="208" y="214"/>
                      </a:cubicBezTo>
                      <a:cubicBezTo>
                        <a:pt x="253" y="214"/>
                        <a:pt x="296" y="187"/>
                        <a:pt x="297" y="134"/>
                      </a:cubicBezTo>
                      <a:lnTo>
                        <a:pt x="299" y="95"/>
                      </a:lnTo>
                      <a:cubicBezTo>
                        <a:pt x="301" y="43"/>
                        <a:pt x="257" y="9"/>
                        <a:pt x="211" y="7"/>
                      </a:cubicBezTo>
                      <a:lnTo>
                        <a:pt x="1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8"/>
                <p:cNvSpPr/>
                <p:nvPr/>
              </p:nvSpPr>
              <p:spPr>
                <a:xfrm flipH="1">
                  <a:off x="10022173" y="2885683"/>
                  <a:ext cx="15742" cy="24082"/>
                </a:xfrm>
                <a:custGeom>
                  <a:rect b="b" l="l" r="r" t="t"/>
                  <a:pathLst>
                    <a:path extrusionOk="0" h="462" w="302">
                      <a:moveTo>
                        <a:pt x="15" y="0"/>
                      </a:moveTo>
                      <a:lnTo>
                        <a:pt x="0" y="423"/>
                      </a:lnTo>
                      <a:cubicBezTo>
                        <a:pt x="0" y="442"/>
                        <a:pt x="7" y="452"/>
                        <a:pt x="27" y="452"/>
                      </a:cubicBezTo>
                      <a:cubicBezTo>
                        <a:pt x="29" y="452"/>
                        <a:pt x="30" y="452"/>
                        <a:pt x="31" y="452"/>
                      </a:cubicBezTo>
                      <a:cubicBezTo>
                        <a:pt x="50" y="452"/>
                        <a:pt x="57" y="443"/>
                        <a:pt x="58" y="425"/>
                      </a:cubicBezTo>
                      <a:lnTo>
                        <a:pt x="69" y="106"/>
                      </a:lnTo>
                      <a:lnTo>
                        <a:pt x="70" y="106"/>
                      </a:lnTo>
                      <a:lnTo>
                        <a:pt x="210" y="459"/>
                      </a:lnTo>
                      <a:lnTo>
                        <a:pt x="287" y="462"/>
                      </a:lnTo>
                      <a:lnTo>
                        <a:pt x="302" y="39"/>
                      </a:lnTo>
                      <a:cubicBezTo>
                        <a:pt x="302" y="21"/>
                        <a:pt x="294" y="11"/>
                        <a:pt x="274" y="10"/>
                      </a:cubicBezTo>
                      <a:cubicBezTo>
                        <a:pt x="273" y="10"/>
                        <a:pt x="272" y="10"/>
                        <a:pt x="271" y="10"/>
                      </a:cubicBezTo>
                      <a:cubicBezTo>
                        <a:pt x="251" y="10"/>
                        <a:pt x="243" y="20"/>
                        <a:pt x="243" y="38"/>
                      </a:cubicBezTo>
                      <a:lnTo>
                        <a:pt x="231" y="360"/>
                      </a:lnTo>
                      <a:lnTo>
                        <a:pt x="91" y="2"/>
                      </a:lnTo>
                      <a:lnTo>
                        <a:pt x="1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8"/>
                <p:cNvSpPr/>
                <p:nvPr/>
              </p:nvSpPr>
              <p:spPr>
                <a:xfrm flipH="1">
                  <a:off x="10001010" y="2886622"/>
                  <a:ext cx="15325" cy="23821"/>
                </a:xfrm>
                <a:custGeom>
                  <a:rect b="b" l="l" r="r" t="t"/>
                  <a:pathLst>
                    <a:path extrusionOk="0" h="457" w="294">
                      <a:moveTo>
                        <a:pt x="158" y="139"/>
                      </a:moveTo>
                      <a:lnTo>
                        <a:pt x="197" y="297"/>
                      </a:lnTo>
                      <a:lnTo>
                        <a:pt x="106" y="294"/>
                      </a:lnTo>
                      <a:lnTo>
                        <a:pt x="157" y="139"/>
                      </a:lnTo>
                      <a:close/>
                      <a:moveTo>
                        <a:pt x="159" y="1"/>
                      </a:moveTo>
                      <a:cubicBezTo>
                        <a:pt x="143" y="1"/>
                        <a:pt x="137" y="14"/>
                        <a:pt x="131" y="30"/>
                      </a:cubicBezTo>
                      <a:lnTo>
                        <a:pt x="4" y="418"/>
                      </a:lnTo>
                      <a:cubicBezTo>
                        <a:pt x="1" y="432"/>
                        <a:pt x="15" y="448"/>
                        <a:pt x="31" y="448"/>
                      </a:cubicBezTo>
                      <a:cubicBezTo>
                        <a:pt x="32" y="448"/>
                        <a:pt x="32" y="448"/>
                        <a:pt x="33" y="448"/>
                      </a:cubicBezTo>
                      <a:cubicBezTo>
                        <a:pt x="49" y="448"/>
                        <a:pt x="59" y="434"/>
                        <a:pt x="63" y="421"/>
                      </a:cubicBezTo>
                      <a:lnTo>
                        <a:pt x="88" y="352"/>
                      </a:lnTo>
                      <a:lnTo>
                        <a:pt x="213" y="356"/>
                      </a:lnTo>
                      <a:lnTo>
                        <a:pt x="231" y="426"/>
                      </a:lnTo>
                      <a:cubicBezTo>
                        <a:pt x="234" y="439"/>
                        <a:pt x="243" y="456"/>
                        <a:pt x="261" y="456"/>
                      </a:cubicBezTo>
                      <a:cubicBezTo>
                        <a:pt x="261" y="456"/>
                        <a:pt x="262" y="456"/>
                        <a:pt x="262" y="456"/>
                      </a:cubicBezTo>
                      <a:cubicBezTo>
                        <a:pt x="278" y="456"/>
                        <a:pt x="294" y="442"/>
                        <a:pt x="290" y="428"/>
                      </a:cubicBezTo>
                      <a:lnTo>
                        <a:pt x="192" y="31"/>
                      </a:lnTo>
                      <a:cubicBezTo>
                        <a:pt x="187" y="17"/>
                        <a:pt x="181" y="2"/>
                        <a:pt x="161" y="1"/>
                      </a:cubicBezTo>
                      <a:cubicBezTo>
                        <a:pt x="161" y="1"/>
                        <a:pt x="160" y="1"/>
                        <a:pt x="15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8"/>
                <p:cNvSpPr/>
                <p:nvPr/>
              </p:nvSpPr>
              <p:spPr>
                <a:xfrm flipH="1">
                  <a:off x="9978595" y="2887195"/>
                  <a:ext cx="15742" cy="24030"/>
                </a:xfrm>
                <a:custGeom>
                  <a:rect b="b" l="l" r="r" t="t"/>
                  <a:pathLst>
                    <a:path extrusionOk="0" h="461" w="302">
                      <a:moveTo>
                        <a:pt x="16" y="0"/>
                      </a:moveTo>
                      <a:lnTo>
                        <a:pt x="1" y="422"/>
                      </a:lnTo>
                      <a:cubicBezTo>
                        <a:pt x="0" y="441"/>
                        <a:pt x="8" y="451"/>
                        <a:pt x="27" y="452"/>
                      </a:cubicBezTo>
                      <a:cubicBezTo>
                        <a:pt x="49" y="452"/>
                        <a:pt x="58" y="442"/>
                        <a:pt x="59" y="424"/>
                      </a:cubicBezTo>
                      <a:lnTo>
                        <a:pt x="69" y="82"/>
                      </a:lnTo>
                      <a:lnTo>
                        <a:pt x="71" y="82"/>
                      </a:lnTo>
                      <a:lnTo>
                        <a:pt x="123" y="164"/>
                      </a:lnTo>
                      <a:lnTo>
                        <a:pt x="123" y="174"/>
                      </a:lnTo>
                      <a:cubicBezTo>
                        <a:pt x="123" y="191"/>
                        <a:pt x="131" y="210"/>
                        <a:pt x="152" y="211"/>
                      </a:cubicBezTo>
                      <a:cubicBezTo>
                        <a:pt x="174" y="211"/>
                        <a:pt x="181" y="195"/>
                        <a:pt x="182" y="177"/>
                      </a:cubicBezTo>
                      <a:lnTo>
                        <a:pt x="182" y="167"/>
                      </a:lnTo>
                      <a:lnTo>
                        <a:pt x="240" y="87"/>
                      </a:lnTo>
                      <a:lnTo>
                        <a:pt x="241" y="87"/>
                      </a:lnTo>
                      <a:lnTo>
                        <a:pt x="229" y="429"/>
                      </a:lnTo>
                      <a:cubicBezTo>
                        <a:pt x="229" y="449"/>
                        <a:pt x="236" y="459"/>
                        <a:pt x="257" y="461"/>
                      </a:cubicBezTo>
                      <a:cubicBezTo>
                        <a:pt x="278" y="461"/>
                        <a:pt x="287" y="450"/>
                        <a:pt x="287" y="431"/>
                      </a:cubicBezTo>
                      <a:lnTo>
                        <a:pt x="302" y="9"/>
                      </a:lnTo>
                      <a:lnTo>
                        <a:pt x="229" y="8"/>
                      </a:lnTo>
                      <a:lnTo>
                        <a:pt x="155" y="107"/>
                      </a:lnTo>
                      <a:lnTo>
                        <a:pt x="87" y="1"/>
                      </a:lnTo>
                      <a:lnTo>
                        <a:pt x="1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8"/>
                <p:cNvSpPr/>
                <p:nvPr/>
              </p:nvSpPr>
              <p:spPr>
                <a:xfrm flipH="1">
                  <a:off x="9956807" y="2887873"/>
                  <a:ext cx="15794" cy="24082"/>
                </a:xfrm>
                <a:custGeom>
                  <a:rect b="b" l="l" r="r" t="t"/>
                  <a:pathLst>
                    <a:path extrusionOk="0" h="462" w="303">
                      <a:moveTo>
                        <a:pt x="15" y="1"/>
                      </a:moveTo>
                      <a:lnTo>
                        <a:pt x="1" y="452"/>
                      </a:lnTo>
                      <a:lnTo>
                        <a:pt x="259" y="461"/>
                      </a:lnTo>
                      <a:cubicBezTo>
                        <a:pt x="273" y="461"/>
                        <a:pt x="288" y="454"/>
                        <a:pt x="288" y="433"/>
                      </a:cubicBezTo>
                      <a:cubicBezTo>
                        <a:pt x="289" y="412"/>
                        <a:pt x="275" y="404"/>
                        <a:pt x="261" y="404"/>
                      </a:cubicBezTo>
                      <a:lnTo>
                        <a:pt x="60" y="397"/>
                      </a:lnTo>
                      <a:lnTo>
                        <a:pt x="65" y="258"/>
                      </a:lnTo>
                      <a:lnTo>
                        <a:pt x="150" y="260"/>
                      </a:lnTo>
                      <a:cubicBezTo>
                        <a:pt x="166" y="260"/>
                        <a:pt x="180" y="254"/>
                        <a:pt x="180" y="233"/>
                      </a:cubicBezTo>
                      <a:cubicBezTo>
                        <a:pt x="181" y="212"/>
                        <a:pt x="169" y="203"/>
                        <a:pt x="153" y="202"/>
                      </a:cubicBezTo>
                      <a:lnTo>
                        <a:pt x="66" y="200"/>
                      </a:lnTo>
                      <a:lnTo>
                        <a:pt x="73" y="62"/>
                      </a:lnTo>
                      <a:lnTo>
                        <a:pt x="272" y="68"/>
                      </a:lnTo>
                      <a:cubicBezTo>
                        <a:pt x="273" y="68"/>
                        <a:pt x="274" y="68"/>
                        <a:pt x="274" y="68"/>
                      </a:cubicBezTo>
                      <a:cubicBezTo>
                        <a:pt x="288" y="68"/>
                        <a:pt x="301" y="59"/>
                        <a:pt x="302" y="40"/>
                      </a:cubicBezTo>
                      <a:cubicBezTo>
                        <a:pt x="302" y="18"/>
                        <a:pt x="289" y="10"/>
                        <a:pt x="273" y="9"/>
                      </a:cubicBezTo>
                      <a:lnTo>
                        <a:pt x="1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8"/>
                <p:cNvSpPr/>
                <p:nvPr/>
              </p:nvSpPr>
              <p:spPr>
                <a:xfrm flipH="1">
                  <a:off x="9494517" y="2421605"/>
                  <a:ext cx="863503" cy="549241"/>
                </a:xfrm>
                <a:custGeom>
                  <a:rect b="b" l="l" r="r" t="t"/>
                  <a:pathLst>
                    <a:path extrusionOk="0" h="10537" w="16566">
                      <a:moveTo>
                        <a:pt x="16565" y="582"/>
                      </a:moveTo>
                      <a:lnTo>
                        <a:pt x="16565" y="9955"/>
                      </a:lnTo>
                      <a:cubicBezTo>
                        <a:pt x="16565" y="10276"/>
                        <a:pt x="16305" y="10537"/>
                        <a:pt x="15984" y="10537"/>
                      </a:cubicBezTo>
                      <a:lnTo>
                        <a:pt x="582" y="10537"/>
                      </a:lnTo>
                      <a:cubicBezTo>
                        <a:pt x="260" y="10537"/>
                        <a:pt x="0" y="10276"/>
                        <a:pt x="0" y="9955"/>
                      </a:cubicBezTo>
                      <a:lnTo>
                        <a:pt x="0" y="582"/>
                      </a:lnTo>
                      <a:cubicBezTo>
                        <a:pt x="0" y="261"/>
                        <a:pt x="260" y="1"/>
                        <a:pt x="582" y="1"/>
                      </a:cubicBezTo>
                      <a:lnTo>
                        <a:pt x="15984" y="1"/>
                      </a:lnTo>
                      <a:cubicBezTo>
                        <a:pt x="16305" y="1"/>
                        <a:pt x="16565" y="261"/>
                        <a:pt x="16565" y="58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8"/>
                <p:cNvSpPr/>
                <p:nvPr/>
              </p:nvSpPr>
              <p:spPr>
                <a:xfrm flipH="1">
                  <a:off x="9494514" y="2421605"/>
                  <a:ext cx="687998" cy="295497"/>
                </a:xfrm>
                <a:custGeom>
                  <a:rect b="b" l="l" r="r" t="t"/>
                  <a:pathLst>
                    <a:path extrusionOk="0" h="5669" w="13199">
                      <a:moveTo>
                        <a:pt x="0" y="1"/>
                      </a:moveTo>
                      <a:cubicBezTo>
                        <a:pt x="1229" y="1886"/>
                        <a:pt x="4573" y="5669"/>
                        <a:pt x="11616" y="5669"/>
                      </a:cubicBezTo>
                      <a:cubicBezTo>
                        <a:pt x="12124" y="5669"/>
                        <a:pt x="12651" y="5649"/>
                        <a:pt x="13198" y="5607"/>
                      </a:cubicBezTo>
                      <a:lnTo>
                        <a:pt x="13198" y="582"/>
                      </a:lnTo>
                      <a:cubicBezTo>
                        <a:pt x="13198" y="261"/>
                        <a:pt x="12938" y="1"/>
                        <a:pt x="12617" y="1"/>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8"/>
                <p:cNvSpPr/>
                <p:nvPr/>
              </p:nvSpPr>
              <p:spPr>
                <a:xfrm flipH="1">
                  <a:off x="9494509" y="2785653"/>
                  <a:ext cx="404855" cy="185200"/>
                </a:xfrm>
                <a:custGeom>
                  <a:rect b="b" l="l" r="r" t="t"/>
                  <a:pathLst>
                    <a:path extrusionOk="0" h="3553" w="7767">
                      <a:moveTo>
                        <a:pt x="7766" y="1"/>
                      </a:moveTo>
                      <a:cubicBezTo>
                        <a:pt x="5593" y="2068"/>
                        <a:pt x="2222" y="3082"/>
                        <a:pt x="0" y="3553"/>
                      </a:cubicBezTo>
                      <a:lnTo>
                        <a:pt x="7185" y="3553"/>
                      </a:lnTo>
                      <a:cubicBezTo>
                        <a:pt x="7506" y="3553"/>
                        <a:pt x="7766" y="3292"/>
                        <a:pt x="7766" y="2971"/>
                      </a:cubicBezTo>
                      <a:lnTo>
                        <a:pt x="776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8"/>
                <p:cNvSpPr/>
                <p:nvPr/>
              </p:nvSpPr>
              <p:spPr>
                <a:xfrm flipH="1">
                  <a:off x="9850843" y="2679420"/>
                  <a:ext cx="507176" cy="291431"/>
                </a:xfrm>
                <a:custGeom>
                  <a:rect b="b" l="l" r="r" t="t"/>
                  <a:pathLst>
                    <a:path extrusionOk="0" h="5591" w="9730">
                      <a:moveTo>
                        <a:pt x="0" y="1"/>
                      </a:moveTo>
                      <a:lnTo>
                        <a:pt x="0" y="5009"/>
                      </a:lnTo>
                      <a:cubicBezTo>
                        <a:pt x="0" y="5330"/>
                        <a:pt x="260" y="5591"/>
                        <a:pt x="582" y="5591"/>
                      </a:cubicBezTo>
                      <a:lnTo>
                        <a:pt x="9729" y="5591"/>
                      </a:lnTo>
                      <a:cubicBezTo>
                        <a:pt x="6629" y="3025"/>
                        <a:pt x="1836" y="804"/>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8"/>
                <p:cNvSpPr/>
                <p:nvPr/>
              </p:nvSpPr>
              <p:spPr>
                <a:xfrm flipH="1">
                  <a:off x="9576551" y="2528880"/>
                  <a:ext cx="157887" cy="83348"/>
                </a:xfrm>
                <a:custGeom>
                  <a:rect b="b" l="l" r="r" t="t"/>
                  <a:pathLst>
                    <a:path extrusionOk="0" h="1599" w="3029">
                      <a:moveTo>
                        <a:pt x="582" y="1"/>
                      </a:moveTo>
                      <a:cubicBezTo>
                        <a:pt x="261" y="1"/>
                        <a:pt x="1" y="262"/>
                        <a:pt x="1" y="582"/>
                      </a:cubicBezTo>
                      <a:lnTo>
                        <a:pt x="1" y="1017"/>
                      </a:lnTo>
                      <a:cubicBezTo>
                        <a:pt x="1" y="1339"/>
                        <a:pt x="262" y="1599"/>
                        <a:pt x="582" y="1599"/>
                      </a:cubicBezTo>
                      <a:lnTo>
                        <a:pt x="2446" y="1599"/>
                      </a:lnTo>
                      <a:cubicBezTo>
                        <a:pt x="2768" y="1599"/>
                        <a:pt x="3028" y="1339"/>
                        <a:pt x="3028" y="1017"/>
                      </a:cubicBezTo>
                      <a:lnTo>
                        <a:pt x="3028" y="582"/>
                      </a:lnTo>
                      <a:cubicBezTo>
                        <a:pt x="3028" y="262"/>
                        <a:pt x="2768" y="1"/>
                        <a:pt x="24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8"/>
                <p:cNvSpPr/>
                <p:nvPr/>
              </p:nvSpPr>
              <p:spPr>
                <a:xfrm flipH="1">
                  <a:off x="10169066" y="2489473"/>
                  <a:ext cx="130834" cy="130782"/>
                </a:xfrm>
                <a:custGeom>
                  <a:rect b="b" l="l" r="r" t="t"/>
                  <a:pathLst>
                    <a:path extrusionOk="0" h="2509" w="2510">
                      <a:moveTo>
                        <a:pt x="581" y="0"/>
                      </a:moveTo>
                      <a:cubicBezTo>
                        <a:pt x="260" y="0"/>
                        <a:pt x="0" y="259"/>
                        <a:pt x="0" y="580"/>
                      </a:cubicBezTo>
                      <a:lnTo>
                        <a:pt x="0" y="1927"/>
                      </a:lnTo>
                      <a:cubicBezTo>
                        <a:pt x="0" y="2248"/>
                        <a:pt x="260" y="2508"/>
                        <a:pt x="581" y="2508"/>
                      </a:cubicBezTo>
                      <a:lnTo>
                        <a:pt x="1928" y="2508"/>
                      </a:lnTo>
                      <a:cubicBezTo>
                        <a:pt x="2249" y="2508"/>
                        <a:pt x="2509" y="2248"/>
                        <a:pt x="2509" y="1927"/>
                      </a:cubicBezTo>
                      <a:lnTo>
                        <a:pt x="2509" y="580"/>
                      </a:lnTo>
                      <a:cubicBezTo>
                        <a:pt x="2509" y="261"/>
                        <a:pt x="2253" y="3"/>
                        <a:pt x="193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8"/>
                <p:cNvSpPr/>
                <p:nvPr/>
              </p:nvSpPr>
              <p:spPr>
                <a:xfrm flipH="1">
                  <a:off x="10168500" y="2489447"/>
                  <a:ext cx="65730" cy="130834"/>
                </a:xfrm>
                <a:custGeom>
                  <a:rect b="b" l="l" r="r" t="t"/>
                  <a:pathLst>
                    <a:path extrusionOk="0" h="2510" w="1261">
                      <a:moveTo>
                        <a:pt x="688" y="1"/>
                      </a:moveTo>
                      <a:cubicBezTo>
                        <a:pt x="520" y="585"/>
                        <a:pt x="212" y="1671"/>
                        <a:pt x="0" y="2510"/>
                      </a:cubicBezTo>
                      <a:lnTo>
                        <a:pt x="679" y="2510"/>
                      </a:lnTo>
                      <a:cubicBezTo>
                        <a:pt x="1000" y="2510"/>
                        <a:pt x="1260" y="2249"/>
                        <a:pt x="1260" y="1928"/>
                      </a:cubicBezTo>
                      <a:lnTo>
                        <a:pt x="1260" y="580"/>
                      </a:lnTo>
                      <a:cubicBezTo>
                        <a:pt x="1260" y="262"/>
                        <a:pt x="1004" y="4"/>
                        <a:pt x="688" y="1"/>
                      </a:cubicBezTo>
                      <a:close/>
                    </a:path>
                  </a:pathLst>
                </a:custGeom>
                <a:solidFill>
                  <a:srgbClr val="FDFEFF">
                    <a:alpha val="7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8"/>
                <p:cNvSpPr/>
                <p:nvPr/>
              </p:nvSpPr>
              <p:spPr>
                <a:xfrm flipH="1">
                  <a:off x="10261483" y="2768347"/>
                  <a:ext cx="26271" cy="41387"/>
                </a:xfrm>
                <a:custGeom>
                  <a:rect b="b" l="l" r="r" t="t"/>
                  <a:pathLst>
                    <a:path extrusionOk="0" h="794" w="504">
                      <a:moveTo>
                        <a:pt x="52" y="0"/>
                      </a:moveTo>
                      <a:cubicBezTo>
                        <a:pt x="26" y="0"/>
                        <a:pt x="1" y="15"/>
                        <a:pt x="1" y="52"/>
                      </a:cubicBezTo>
                      <a:cubicBezTo>
                        <a:pt x="1" y="89"/>
                        <a:pt x="26" y="103"/>
                        <a:pt x="52" y="103"/>
                      </a:cubicBezTo>
                      <a:lnTo>
                        <a:pt x="202" y="103"/>
                      </a:lnTo>
                      <a:lnTo>
                        <a:pt x="202" y="691"/>
                      </a:lnTo>
                      <a:lnTo>
                        <a:pt x="52" y="691"/>
                      </a:lnTo>
                      <a:cubicBezTo>
                        <a:pt x="26" y="691"/>
                        <a:pt x="1" y="706"/>
                        <a:pt x="1" y="742"/>
                      </a:cubicBezTo>
                      <a:cubicBezTo>
                        <a:pt x="1" y="779"/>
                        <a:pt x="26" y="793"/>
                        <a:pt x="52" y="793"/>
                      </a:cubicBezTo>
                      <a:lnTo>
                        <a:pt x="454" y="793"/>
                      </a:lnTo>
                      <a:cubicBezTo>
                        <a:pt x="480" y="793"/>
                        <a:pt x="504" y="779"/>
                        <a:pt x="504" y="742"/>
                      </a:cubicBezTo>
                      <a:lnTo>
                        <a:pt x="504" y="485"/>
                      </a:lnTo>
                      <a:cubicBezTo>
                        <a:pt x="504" y="456"/>
                        <a:pt x="491" y="434"/>
                        <a:pt x="454" y="434"/>
                      </a:cubicBezTo>
                      <a:cubicBezTo>
                        <a:pt x="415" y="434"/>
                        <a:pt x="404" y="456"/>
                        <a:pt x="404" y="485"/>
                      </a:cubicBezTo>
                      <a:lnTo>
                        <a:pt x="404" y="690"/>
                      </a:lnTo>
                      <a:lnTo>
                        <a:pt x="304" y="690"/>
                      </a:lnTo>
                      <a:lnTo>
                        <a:pt x="30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8"/>
                <p:cNvSpPr/>
                <p:nvPr/>
              </p:nvSpPr>
              <p:spPr>
                <a:xfrm flipH="1">
                  <a:off x="10223223" y="2768347"/>
                  <a:ext cx="26323" cy="41387"/>
                </a:xfrm>
                <a:custGeom>
                  <a:rect b="b" l="l" r="r" t="t"/>
                  <a:pathLst>
                    <a:path extrusionOk="0" h="794" w="505">
                      <a:moveTo>
                        <a:pt x="52" y="0"/>
                      </a:moveTo>
                      <a:cubicBezTo>
                        <a:pt x="25" y="0"/>
                        <a:pt x="1" y="15"/>
                        <a:pt x="1" y="52"/>
                      </a:cubicBezTo>
                      <a:cubicBezTo>
                        <a:pt x="1" y="89"/>
                        <a:pt x="25" y="103"/>
                        <a:pt x="52" y="103"/>
                      </a:cubicBezTo>
                      <a:lnTo>
                        <a:pt x="202" y="103"/>
                      </a:lnTo>
                      <a:lnTo>
                        <a:pt x="202" y="691"/>
                      </a:lnTo>
                      <a:lnTo>
                        <a:pt x="52" y="691"/>
                      </a:lnTo>
                      <a:cubicBezTo>
                        <a:pt x="25" y="691"/>
                        <a:pt x="1" y="706"/>
                        <a:pt x="1" y="742"/>
                      </a:cubicBezTo>
                      <a:cubicBezTo>
                        <a:pt x="1" y="779"/>
                        <a:pt x="25" y="793"/>
                        <a:pt x="52" y="793"/>
                      </a:cubicBezTo>
                      <a:lnTo>
                        <a:pt x="452" y="793"/>
                      </a:lnTo>
                      <a:cubicBezTo>
                        <a:pt x="479" y="793"/>
                        <a:pt x="505" y="779"/>
                        <a:pt x="505" y="742"/>
                      </a:cubicBezTo>
                      <a:lnTo>
                        <a:pt x="505" y="485"/>
                      </a:lnTo>
                      <a:cubicBezTo>
                        <a:pt x="505" y="456"/>
                        <a:pt x="491" y="434"/>
                        <a:pt x="452" y="434"/>
                      </a:cubicBezTo>
                      <a:cubicBezTo>
                        <a:pt x="415" y="434"/>
                        <a:pt x="401" y="456"/>
                        <a:pt x="401" y="485"/>
                      </a:cubicBezTo>
                      <a:lnTo>
                        <a:pt x="401" y="690"/>
                      </a:lnTo>
                      <a:lnTo>
                        <a:pt x="303" y="690"/>
                      </a:lnTo>
                      <a:lnTo>
                        <a:pt x="3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8"/>
                <p:cNvSpPr/>
                <p:nvPr/>
              </p:nvSpPr>
              <p:spPr>
                <a:xfrm flipH="1">
                  <a:off x="10185066" y="2768347"/>
                  <a:ext cx="26271" cy="41387"/>
                </a:xfrm>
                <a:custGeom>
                  <a:rect b="b" l="l" r="r" t="t"/>
                  <a:pathLst>
                    <a:path extrusionOk="0" h="794" w="504">
                      <a:moveTo>
                        <a:pt x="51" y="0"/>
                      </a:moveTo>
                      <a:cubicBezTo>
                        <a:pt x="24" y="0"/>
                        <a:pt x="0" y="15"/>
                        <a:pt x="0" y="52"/>
                      </a:cubicBezTo>
                      <a:cubicBezTo>
                        <a:pt x="0" y="89"/>
                        <a:pt x="24" y="103"/>
                        <a:pt x="51" y="103"/>
                      </a:cubicBezTo>
                      <a:lnTo>
                        <a:pt x="401" y="103"/>
                      </a:lnTo>
                      <a:lnTo>
                        <a:pt x="401" y="345"/>
                      </a:lnTo>
                      <a:lnTo>
                        <a:pt x="116" y="345"/>
                      </a:lnTo>
                      <a:cubicBezTo>
                        <a:pt x="40" y="345"/>
                        <a:pt x="0" y="384"/>
                        <a:pt x="0" y="461"/>
                      </a:cubicBezTo>
                      <a:lnTo>
                        <a:pt x="0" y="793"/>
                      </a:lnTo>
                      <a:lnTo>
                        <a:pt x="451" y="793"/>
                      </a:lnTo>
                      <a:cubicBezTo>
                        <a:pt x="478" y="793"/>
                        <a:pt x="503" y="779"/>
                        <a:pt x="503" y="742"/>
                      </a:cubicBezTo>
                      <a:cubicBezTo>
                        <a:pt x="503" y="706"/>
                        <a:pt x="478" y="691"/>
                        <a:pt x="451" y="691"/>
                      </a:cubicBezTo>
                      <a:lnTo>
                        <a:pt x="102" y="691"/>
                      </a:lnTo>
                      <a:lnTo>
                        <a:pt x="102" y="448"/>
                      </a:lnTo>
                      <a:lnTo>
                        <a:pt x="388" y="448"/>
                      </a:lnTo>
                      <a:cubicBezTo>
                        <a:pt x="423" y="448"/>
                        <a:pt x="446" y="443"/>
                        <a:pt x="471" y="419"/>
                      </a:cubicBezTo>
                      <a:cubicBezTo>
                        <a:pt x="500" y="392"/>
                        <a:pt x="503" y="365"/>
                        <a:pt x="503" y="329"/>
                      </a:cubicBezTo>
                      <a:lnTo>
                        <a:pt x="503" y="120"/>
                      </a:lnTo>
                      <a:cubicBezTo>
                        <a:pt x="503" y="84"/>
                        <a:pt x="500" y="56"/>
                        <a:pt x="471" y="29"/>
                      </a:cubicBezTo>
                      <a:cubicBezTo>
                        <a:pt x="446" y="6"/>
                        <a:pt x="423" y="0"/>
                        <a:pt x="3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8"/>
                <p:cNvSpPr/>
                <p:nvPr/>
              </p:nvSpPr>
              <p:spPr>
                <a:xfrm flipH="1">
                  <a:off x="10146962" y="2768347"/>
                  <a:ext cx="26219" cy="41387"/>
                </a:xfrm>
                <a:custGeom>
                  <a:rect b="b" l="l" r="r" t="t"/>
                  <a:pathLst>
                    <a:path extrusionOk="0" h="794" w="503">
                      <a:moveTo>
                        <a:pt x="52" y="0"/>
                      </a:moveTo>
                      <a:cubicBezTo>
                        <a:pt x="25" y="0"/>
                        <a:pt x="1" y="15"/>
                        <a:pt x="1" y="52"/>
                      </a:cubicBezTo>
                      <a:cubicBezTo>
                        <a:pt x="1" y="89"/>
                        <a:pt x="25" y="103"/>
                        <a:pt x="52" y="103"/>
                      </a:cubicBezTo>
                      <a:lnTo>
                        <a:pt x="402" y="103"/>
                      </a:lnTo>
                      <a:lnTo>
                        <a:pt x="402" y="271"/>
                      </a:lnTo>
                      <a:cubicBezTo>
                        <a:pt x="402" y="329"/>
                        <a:pt x="379" y="345"/>
                        <a:pt x="350" y="345"/>
                      </a:cubicBezTo>
                      <a:lnTo>
                        <a:pt x="151" y="345"/>
                      </a:lnTo>
                      <a:cubicBezTo>
                        <a:pt x="125" y="345"/>
                        <a:pt x="100" y="360"/>
                        <a:pt x="100" y="397"/>
                      </a:cubicBezTo>
                      <a:cubicBezTo>
                        <a:pt x="100" y="433"/>
                        <a:pt x="125" y="448"/>
                        <a:pt x="151" y="448"/>
                      </a:cubicBezTo>
                      <a:lnTo>
                        <a:pt x="350" y="448"/>
                      </a:lnTo>
                      <a:cubicBezTo>
                        <a:pt x="380" y="448"/>
                        <a:pt x="402" y="464"/>
                        <a:pt x="402" y="522"/>
                      </a:cubicBezTo>
                      <a:lnTo>
                        <a:pt x="402" y="690"/>
                      </a:lnTo>
                      <a:lnTo>
                        <a:pt x="52" y="690"/>
                      </a:lnTo>
                      <a:cubicBezTo>
                        <a:pt x="25" y="690"/>
                        <a:pt x="1" y="706"/>
                        <a:pt x="1" y="742"/>
                      </a:cubicBezTo>
                      <a:cubicBezTo>
                        <a:pt x="1" y="779"/>
                        <a:pt x="25" y="793"/>
                        <a:pt x="52" y="793"/>
                      </a:cubicBezTo>
                      <a:lnTo>
                        <a:pt x="402" y="793"/>
                      </a:lnTo>
                      <a:cubicBezTo>
                        <a:pt x="459" y="793"/>
                        <a:pt x="503" y="749"/>
                        <a:pt x="503" y="690"/>
                      </a:cubicBezTo>
                      <a:lnTo>
                        <a:pt x="503" y="496"/>
                      </a:lnTo>
                      <a:cubicBezTo>
                        <a:pt x="503" y="455"/>
                        <a:pt x="495" y="426"/>
                        <a:pt x="463" y="397"/>
                      </a:cubicBezTo>
                      <a:cubicBezTo>
                        <a:pt x="495" y="368"/>
                        <a:pt x="503" y="339"/>
                        <a:pt x="503" y="297"/>
                      </a:cubicBezTo>
                      <a:lnTo>
                        <a:pt x="503" y="103"/>
                      </a:lnTo>
                      <a:cubicBezTo>
                        <a:pt x="503" y="44"/>
                        <a:pt x="459" y="0"/>
                        <a:pt x="4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8"/>
                <p:cNvSpPr/>
                <p:nvPr/>
              </p:nvSpPr>
              <p:spPr>
                <a:xfrm flipH="1">
                  <a:off x="10070546" y="2768347"/>
                  <a:ext cx="23613" cy="41387"/>
                </a:xfrm>
                <a:custGeom>
                  <a:rect b="b" l="l" r="r" t="t"/>
                  <a:pathLst>
                    <a:path extrusionOk="0" h="794" w="453">
                      <a:moveTo>
                        <a:pt x="50" y="0"/>
                      </a:moveTo>
                      <a:cubicBezTo>
                        <a:pt x="13" y="0"/>
                        <a:pt x="0" y="26"/>
                        <a:pt x="0" y="52"/>
                      </a:cubicBezTo>
                      <a:lnTo>
                        <a:pt x="0" y="534"/>
                      </a:lnTo>
                      <a:lnTo>
                        <a:pt x="300" y="534"/>
                      </a:lnTo>
                      <a:lnTo>
                        <a:pt x="300" y="742"/>
                      </a:lnTo>
                      <a:cubicBezTo>
                        <a:pt x="300" y="774"/>
                        <a:pt x="313" y="793"/>
                        <a:pt x="350" y="793"/>
                      </a:cubicBezTo>
                      <a:cubicBezTo>
                        <a:pt x="386" y="793"/>
                        <a:pt x="401" y="774"/>
                        <a:pt x="401" y="742"/>
                      </a:cubicBezTo>
                      <a:lnTo>
                        <a:pt x="401" y="534"/>
                      </a:lnTo>
                      <a:cubicBezTo>
                        <a:pt x="427" y="534"/>
                        <a:pt x="452" y="521"/>
                        <a:pt x="452" y="483"/>
                      </a:cubicBezTo>
                      <a:cubicBezTo>
                        <a:pt x="452" y="447"/>
                        <a:pt x="427" y="433"/>
                        <a:pt x="401" y="433"/>
                      </a:cubicBezTo>
                      <a:lnTo>
                        <a:pt x="401" y="138"/>
                      </a:lnTo>
                      <a:cubicBezTo>
                        <a:pt x="401" y="113"/>
                        <a:pt x="388" y="88"/>
                        <a:pt x="350" y="88"/>
                      </a:cubicBezTo>
                      <a:cubicBezTo>
                        <a:pt x="311" y="88"/>
                        <a:pt x="300" y="113"/>
                        <a:pt x="300" y="138"/>
                      </a:cubicBezTo>
                      <a:lnTo>
                        <a:pt x="300" y="433"/>
                      </a:lnTo>
                      <a:lnTo>
                        <a:pt x="102" y="433"/>
                      </a:lnTo>
                      <a:lnTo>
                        <a:pt x="102" y="52"/>
                      </a:lnTo>
                      <a:cubicBezTo>
                        <a:pt x="102" y="26"/>
                        <a:pt x="90" y="0"/>
                        <a:pt x="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8"/>
                <p:cNvSpPr/>
                <p:nvPr/>
              </p:nvSpPr>
              <p:spPr>
                <a:xfrm flipH="1">
                  <a:off x="10032442" y="2768347"/>
                  <a:ext cx="26219" cy="41387"/>
                </a:xfrm>
                <a:custGeom>
                  <a:rect b="b" l="l" r="r" t="t"/>
                  <a:pathLst>
                    <a:path extrusionOk="0" h="794" w="503">
                      <a:moveTo>
                        <a:pt x="101" y="0"/>
                      </a:moveTo>
                      <a:lnTo>
                        <a:pt x="101" y="448"/>
                      </a:lnTo>
                      <a:lnTo>
                        <a:pt x="401" y="448"/>
                      </a:lnTo>
                      <a:lnTo>
                        <a:pt x="401" y="691"/>
                      </a:lnTo>
                      <a:lnTo>
                        <a:pt x="167" y="691"/>
                      </a:lnTo>
                      <a:cubicBezTo>
                        <a:pt x="150" y="691"/>
                        <a:pt x="126" y="676"/>
                        <a:pt x="112" y="670"/>
                      </a:cubicBezTo>
                      <a:lnTo>
                        <a:pt x="82" y="657"/>
                      </a:lnTo>
                      <a:cubicBezTo>
                        <a:pt x="71" y="652"/>
                        <a:pt x="62" y="648"/>
                        <a:pt x="50" y="648"/>
                      </a:cubicBezTo>
                      <a:cubicBezTo>
                        <a:pt x="24" y="648"/>
                        <a:pt x="1" y="674"/>
                        <a:pt x="1" y="700"/>
                      </a:cubicBezTo>
                      <a:cubicBezTo>
                        <a:pt x="1" y="736"/>
                        <a:pt x="31" y="744"/>
                        <a:pt x="58" y="758"/>
                      </a:cubicBezTo>
                      <a:lnTo>
                        <a:pt x="97" y="774"/>
                      </a:lnTo>
                      <a:cubicBezTo>
                        <a:pt x="123" y="785"/>
                        <a:pt x="138" y="793"/>
                        <a:pt x="165" y="793"/>
                      </a:cubicBezTo>
                      <a:lnTo>
                        <a:pt x="391" y="793"/>
                      </a:lnTo>
                      <a:cubicBezTo>
                        <a:pt x="426" y="793"/>
                        <a:pt x="454" y="789"/>
                        <a:pt x="479" y="758"/>
                      </a:cubicBezTo>
                      <a:cubicBezTo>
                        <a:pt x="500" y="733"/>
                        <a:pt x="503" y="711"/>
                        <a:pt x="503" y="678"/>
                      </a:cubicBezTo>
                      <a:lnTo>
                        <a:pt x="503" y="461"/>
                      </a:lnTo>
                      <a:cubicBezTo>
                        <a:pt x="503" y="426"/>
                        <a:pt x="500" y="401"/>
                        <a:pt x="472" y="374"/>
                      </a:cubicBezTo>
                      <a:cubicBezTo>
                        <a:pt x="447" y="351"/>
                        <a:pt x="422" y="347"/>
                        <a:pt x="391" y="347"/>
                      </a:cubicBezTo>
                      <a:lnTo>
                        <a:pt x="203" y="347"/>
                      </a:lnTo>
                      <a:lnTo>
                        <a:pt x="203" y="103"/>
                      </a:lnTo>
                      <a:lnTo>
                        <a:pt x="453" y="103"/>
                      </a:lnTo>
                      <a:cubicBezTo>
                        <a:pt x="479" y="103"/>
                        <a:pt x="503" y="89"/>
                        <a:pt x="503" y="52"/>
                      </a:cubicBezTo>
                      <a:cubicBezTo>
                        <a:pt x="503" y="15"/>
                        <a:pt x="478" y="0"/>
                        <a:pt x="4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8"/>
                <p:cNvSpPr/>
                <p:nvPr/>
              </p:nvSpPr>
              <p:spPr>
                <a:xfrm flipH="1">
                  <a:off x="9994233" y="2768347"/>
                  <a:ext cx="26271" cy="41387"/>
                </a:xfrm>
                <a:custGeom>
                  <a:rect b="b" l="l" r="r" t="t"/>
                  <a:pathLst>
                    <a:path extrusionOk="0" h="794" w="504">
                      <a:moveTo>
                        <a:pt x="402" y="534"/>
                      </a:moveTo>
                      <a:lnTo>
                        <a:pt x="402" y="691"/>
                      </a:lnTo>
                      <a:lnTo>
                        <a:pt x="103" y="691"/>
                      </a:lnTo>
                      <a:lnTo>
                        <a:pt x="103" y="534"/>
                      </a:lnTo>
                      <a:close/>
                      <a:moveTo>
                        <a:pt x="45" y="0"/>
                      </a:moveTo>
                      <a:cubicBezTo>
                        <a:pt x="10" y="0"/>
                        <a:pt x="0" y="28"/>
                        <a:pt x="0" y="52"/>
                      </a:cubicBezTo>
                      <a:lnTo>
                        <a:pt x="0" y="729"/>
                      </a:lnTo>
                      <a:cubicBezTo>
                        <a:pt x="0" y="775"/>
                        <a:pt x="19" y="793"/>
                        <a:pt x="67" y="793"/>
                      </a:cubicBezTo>
                      <a:lnTo>
                        <a:pt x="438" y="793"/>
                      </a:lnTo>
                      <a:cubicBezTo>
                        <a:pt x="483" y="793"/>
                        <a:pt x="503" y="777"/>
                        <a:pt x="503" y="729"/>
                      </a:cubicBezTo>
                      <a:lnTo>
                        <a:pt x="503" y="501"/>
                      </a:lnTo>
                      <a:cubicBezTo>
                        <a:pt x="503" y="454"/>
                        <a:pt x="493" y="433"/>
                        <a:pt x="443" y="433"/>
                      </a:cubicBezTo>
                      <a:lnTo>
                        <a:pt x="103" y="433"/>
                      </a:lnTo>
                      <a:lnTo>
                        <a:pt x="103" y="103"/>
                      </a:lnTo>
                      <a:cubicBezTo>
                        <a:pt x="132" y="103"/>
                        <a:pt x="154" y="82"/>
                        <a:pt x="154" y="52"/>
                      </a:cubicBezTo>
                      <a:cubicBezTo>
                        <a:pt x="154" y="26"/>
                        <a:pt x="132" y="0"/>
                        <a:pt x="1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8"/>
                <p:cNvSpPr/>
                <p:nvPr/>
              </p:nvSpPr>
              <p:spPr>
                <a:xfrm flipH="1">
                  <a:off x="9955973" y="2768347"/>
                  <a:ext cx="26375" cy="41387"/>
                </a:xfrm>
                <a:custGeom>
                  <a:rect b="b" l="l" r="r" t="t"/>
                  <a:pathLst>
                    <a:path extrusionOk="0" h="794" w="506">
                      <a:moveTo>
                        <a:pt x="52" y="0"/>
                      </a:moveTo>
                      <a:cubicBezTo>
                        <a:pt x="20" y="0"/>
                        <a:pt x="1" y="29"/>
                        <a:pt x="1" y="52"/>
                      </a:cubicBezTo>
                      <a:lnTo>
                        <a:pt x="1" y="103"/>
                      </a:lnTo>
                      <a:cubicBezTo>
                        <a:pt x="1" y="124"/>
                        <a:pt x="20" y="153"/>
                        <a:pt x="52" y="153"/>
                      </a:cubicBezTo>
                      <a:cubicBezTo>
                        <a:pt x="84" y="153"/>
                        <a:pt x="102" y="124"/>
                        <a:pt x="102" y="103"/>
                      </a:cubicBezTo>
                      <a:lnTo>
                        <a:pt x="403" y="103"/>
                      </a:lnTo>
                      <a:lnTo>
                        <a:pt x="403" y="243"/>
                      </a:lnTo>
                      <a:cubicBezTo>
                        <a:pt x="403" y="288"/>
                        <a:pt x="404" y="287"/>
                        <a:pt x="370" y="316"/>
                      </a:cubicBezTo>
                      <a:lnTo>
                        <a:pt x="231" y="438"/>
                      </a:lnTo>
                      <a:cubicBezTo>
                        <a:pt x="205" y="459"/>
                        <a:pt x="204" y="463"/>
                        <a:pt x="204" y="496"/>
                      </a:cubicBezTo>
                      <a:lnTo>
                        <a:pt x="204" y="742"/>
                      </a:lnTo>
                      <a:cubicBezTo>
                        <a:pt x="204" y="774"/>
                        <a:pt x="217" y="793"/>
                        <a:pt x="255" y="793"/>
                      </a:cubicBezTo>
                      <a:cubicBezTo>
                        <a:pt x="291" y="793"/>
                        <a:pt x="306" y="774"/>
                        <a:pt x="306" y="742"/>
                      </a:cubicBezTo>
                      <a:lnTo>
                        <a:pt x="306" y="544"/>
                      </a:lnTo>
                      <a:cubicBezTo>
                        <a:pt x="306" y="508"/>
                        <a:pt x="307" y="507"/>
                        <a:pt x="333" y="483"/>
                      </a:cubicBezTo>
                      <a:lnTo>
                        <a:pt x="476" y="360"/>
                      </a:lnTo>
                      <a:cubicBezTo>
                        <a:pt x="505" y="336"/>
                        <a:pt x="504" y="332"/>
                        <a:pt x="504" y="296"/>
                      </a:cubicBezTo>
                      <a:lnTo>
                        <a:pt x="50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8"/>
                <p:cNvSpPr/>
                <p:nvPr/>
              </p:nvSpPr>
              <p:spPr>
                <a:xfrm flipH="1">
                  <a:off x="9879713" y="2768347"/>
                  <a:ext cx="26219" cy="41387"/>
                </a:xfrm>
                <a:custGeom>
                  <a:rect b="b" l="l" r="r" t="t"/>
                  <a:pathLst>
                    <a:path extrusionOk="0" h="794" w="503">
                      <a:moveTo>
                        <a:pt x="100" y="0"/>
                      </a:moveTo>
                      <a:lnTo>
                        <a:pt x="100" y="448"/>
                      </a:lnTo>
                      <a:lnTo>
                        <a:pt x="400" y="448"/>
                      </a:lnTo>
                      <a:lnTo>
                        <a:pt x="400" y="691"/>
                      </a:lnTo>
                      <a:lnTo>
                        <a:pt x="166" y="691"/>
                      </a:lnTo>
                      <a:cubicBezTo>
                        <a:pt x="148" y="691"/>
                        <a:pt x="126" y="676"/>
                        <a:pt x="111" y="670"/>
                      </a:cubicBezTo>
                      <a:lnTo>
                        <a:pt x="81" y="657"/>
                      </a:lnTo>
                      <a:cubicBezTo>
                        <a:pt x="70" y="652"/>
                        <a:pt x="61" y="648"/>
                        <a:pt x="49" y="648"/>
                      </a:cubicBezTo>
                      <a:cubicBezTo>
                        <a:pt x="22" y="648"/>
                        <a:pt x="0" y="674"/>
                        <a:pt x="0" y="700"/>
                      </a:cubicBezTo>
                      <a:cubicBezTo>
                        <a:pt x="0" y="736"/>
                        <a:pt x="30" y="744"/>
                        <a:pt x="58" y="758"/>
                      </a:cubicBezTo>
                      <a:lnTo>
                        <a:pt x="96" y="774"/>
                      </a:lnTo>
                      <a:cubicBezTo>
                        <a:pt x="121" y="785"/>
                        <a:pt x="137" y="793"/>
                        <a:pt x="163" y="793"/>
                      </a:cubicBezTo>
                      <a:lnTo>
                        <a:pt x="389" y="793"/>
                      </a:lnTo>
                      <a:cubicBezTo>
                        <a:pt x="426" y="793"/>
                        <a:pt x="452" y="789"/>
                        <a:pt x="478" y="758"/>
                      </a:cubicBezTo>
                      <a:cubicBezTo>
                        <a:pt x="499" y="733"/>
                        <a:pt x="502" y="711"/>
                        <a:pt x="502" y="678"/>
                      </a:cubicBezTo>
                      <a:lnTo>
                        <a:pt x="502" y="461"/>
                      </a:lnTo>
                      <a:cubicBezTo>
                        <a:pt x="502" y="426"/>
                        <a:pt x="499" y="401"/>
                        <a:pt x="472" y="374"/>
                      </a:cubicBezTo>
                      <a:cubicBezTo>
                        <a:pt x="447" y="351"/>
                        <a:pt x="422" y="347"/>
                        <a:pt x="389" y="347"/>
                      </a:cubicBezTo>
                      <a:lnTo>
                        <a:pt x="203" y="347"/>
                      </a:lnTo>
                      <a:lnTo>
                        <a:pt x="203" y="103"/>
                      </a:lnTo>
                      <a:lnTo>
                        <a:pt x="451" y="103"/>
                      </a:lnTo>
                      <a:cubicBezTo>
                        <a:pt x="478" y="103"/>
                        <a:pt x="502" y="89"/>
                        <a:pt x="502" y="52"/>
                      </a:cubicBezTo>
                      <a:cubicBezTo>
                        <a:pt x="502" y="15"/>
                        <a:pt x="478" y="0"/>
                        <a:pt x="45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8"/>
                <p:cNvSpPr/>
                <p:nvPr/>
              </p:nvSpPr>
              <p:spPr>
                <a:xfrm flipH="1">
                  <a:off x="9841557" y="2768347"/>
                  <a:ext cx="26219" cy="41387"/>
                </a:xfrm>
                <a:custGeom>
                  <a:rect b="b" l="l" r="r" t="t"/>
                  <a:pathLst>
                    <a:path extrusionOk="0" h="794" w="503">
                      <a:moveTo>
                        <a:pt x="401" y="534"/>
                      </a:moveTo>
                      <a:lnTo>
                        <a:pt x="401" y="691"/>
                      </a:lnTo>
                      <a:lnTo>
                        <a:pt x="102" y="691"/>
                      </a:lnTo>
                      <a:lnTo>
                        <a:pt x="102" y="534"/>
                      </a:lnTo>
                      <a:close/>
                      <a:moveTo>
                        <a:pt x="44" y="0"/>
                      </a:moveTo>
                      <a:cubicBezTo>
                        <a:pt x="8" y="0"/>
                        <a:pt x="1" y="28"/>
                        <a:pt x="1" y="52"/>
                      </a:cubicBezTo>
                      <a:lnTo>
                        <a:pt x="1" y="729"/>
                      </a:lnTo>
                      <a:cubicBezTo>
                        <a:pt x="1" y="775"/>
                        <a:pt x="19" y="793"/>
                        <a:pt x="66" y="793"/>
                      </a:cubicBezTo>
                      <a:lnTo>
                        <a:pt x="437" y="793"/>
                      </a:lnTo>
                      <a:cubicBezTo>
                        <a:pt x="483" y="793"/>
                        <a:pt x="503" y="777"/>
                        <a:pt x="503" y="729"/>
                      </a:cubicBezTo>
                      <a:lnTo>
                        <a:pt x="503" y="501"/>
                      </a:lnTo>
                      <a:cubicBezTo>
                        <a:pt x="503" y="454"/>
                        <a:pt x="493" y="433"/>
                        <a:pt x="442" y="433"/>
                      </a:cubicBezTo>
                      <a:lnTo>
                        <a:pt x="102" y="433"/>
                      </a:lnTo>
                      <a:lnTo>
                        <a:pt x="102" y="103"/>
                      </a:lnTo>
                      <a:cubicBezTo>
                        <a:pt x="131" y="103"/>
                        <a:pt x="153" y="82"/>
                        <a:pt x="153" y="52"/>
                      </a:cubicBezTo>
                      <a:cubicBezTo>
                        <a:pt x="153" y="26"/>
                        <a:pt x="131"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8"/>
                <p:cNvSpPr/>
                <p:nvPr/>
              </p:nvSpPr>
              <p:spPr>
                <a:xfrm flipH="1">
                  <a:off x="9803296" y="2768347"/>
                  <a:ext cx="26323" cy="41387"/>
                </a:xfrm>
                <a:custGeom>
                  <a:rect b="b" l="l" r="r" t="t"/>
                  <a:pathLst>
                    <a:path extrusionOk="0" h="794" w="505">
                      <a:moveTo>
                        <a:pt x="52" y="0"/>
                      </a:moveTo>
                      <a:cubicBezTo>
                        <a:pt x="19" y="0"/>
                        <a:pt x="0" y="29"/>
                        <a:pt x="0" y="52"/>
                      </a:cubicBezTo>
                      <a:lnTo>
                        <a:pt x="0" y="103"/>
                      </a:lnTo>
                      <a:cubicBezTo>
                        <a:pt x="0" y="124"/>
                        <a:pt x="19" y="153"/>
                        <a:pt x="52" y="153"/>
                      </a:cubicBezTo>
                      <a:cubicBezTo>
                        <a:pt x="85" y="153"/>
                        <a:pt x="103" y="124"/>
                        <a:pt x="103" y="103"/>
                      </a:cubicBezTo>
                      <a:lnTo>
                        <a:pt x="401" y="103"/>
                      </a:lnTo>
                      <a:lnTo>
                        <a:pt x="401" y="243"/>
                      </a:lnTo>
                      <a:cubicBezTo>
                        <a:pt x="401" y="288"/>
                        <a:pt x="403" y="287"/>
                        <a:pt x="370" y="316"/>
                      </a:cubicBezTo>
                      <a:lnTo>
                        <a:pt x="229" y="438"/>
                      </a:lnTo>
                      <a:cubicBezTo>
                        <a:pt x="204" y="459"/>
                        <a:pt x="203" y="463"/>
                        <a:pt x="203" y="496"/>
                      </a:cubicBezTo>
                      <a:lnTo>
                        <a:pt x="203" y="742"/>
                      </a:lnTo>
                      <a:cubicBezTo>
                        <a:pt x="203" y="774"/>
                        <a:pt x="218" y="793"/>
                        <a:pt x="253" y="793"/>
                      </a:cubicBezTo>
                      <a:cubicBezTo>
                        <a:pt x="291" y="793"/>
                        <a:pt x="304" y="774"/>
                        <a:pt x="304" y="742"/>
                      </a:cubicBezTo>
                      <a:lnTo>
                        <a:pt x="304" y="544"/>
                      </a:lnTo>
                      <a:cubicBezTo>
                        <a:pt x="304" y="508"/>
                        <a:pt x="306" y="507"/>
                        <a:pt x="333" y="483"/>
                      </a:cubicBezTo>
                      <a:lnTo>
                        <a:pt x="476" y="360"/>
                      </a:lnTo>
                      <a:cubicBezTo>
                        <a:pt x="505" y="336"/>
                        <a:pt x="503" y="332"/>
                        <a:pt x="503" y="296"/>
                      </a:cubicBezTo>
                      <a:lnTo>
                        <a:pt x="5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8"/>
                <p:cNvSpPr/>
                <p:nvPr/>
              </p:nvSpPr>
              <p:spPr>
                <a:xfrm flipH="1">
                  <a:off x="9765192" y="2768347"/>
                  <a:ext cx="26219" cy="41387"/>
                </a:xfrm>
                <a:custGeom>
                  <a:rect b="b" l="l" r="r" t="t"/>
                  <a:pathLst>
                    <a:path extrusionOk="0" h="794" w="503">
                      <a:moveTo>
                        <a:pt x="299" y="103"/>
                      </a:moveTo>
                      <a:lnTo>
                        <a:pt x="299" y="347"/>
                      </a:lnTo>
                      <a:lnTo>
                        <a:pt x="204" y="347"/>
                      </a:lnTo>
                      <a:lnTo>
                        <a:pt x="204" y="103"/>
                      </a:lnTo>
                      <a:close/>
                      <a:moveTo>
                        <a:pt x="401" y="448"/>
                      </a:moveTo>
                      <a:lnTo>
                        <a:pt x="401" y="691"/>
                      </a:lnTo>
                      <a:lnTo>
                        <a:pt x="102" y="691"/>
                      </a:lnTo>
                      <a:lnTo>
                        <a:pt x="102" y="448"/>
                      </a:lnTo>
                      <a:close/>
                      <a:moveTo>
                        <a:pt x="152" y="0"/>
                      </a:moveTo>
                      <a:cubicBezTo>
                        <a:pt x="118" y="0"/>
                        <a:pt x="102" y="26"/>
                        <a:pt x="102" y="52"/>
                      </a:cubicBezTo>
                      <a:lnTo>
                        <a:pt x="102" y="347"/>
                      </a:lnTo>
                      <a:cubicBezTo>
                        <a:pt x="70" y="347"/>
                        <a:pt x="45" y="357"/>
                        <a:pt x="27" y="374"/>
                      </a:cubicBezTo>
                      <a:cubicBezTo>
                        <a:pt x="8" y="391"/>
                        <a:pt x="0" y="418"/>
                        <a:pt x="0" y="449"/>
                      </a:cubicBezTo>
                      <a:lnTo>
                        <a:pt x="0" y="691"/>
                      </a:lnTo>
                      <a:cubicBezTo>
                        <a:pt x="0" y="753"/>
                        <a:pt x="39" y="793"/>
                        <a:pt x="102" y="793"/>
                      </a:cubicBezTo>
                      <a:lnTo>
                        <a:pt x="401" y="793"/>
                      </a:lnTo>
                      <a:cubicBezTo>
                        <a:pt x="463" y="793"/>
                        <a:pt x="502" y="753"/>
                        <a:pt x="502" y="691"/>
                      </a:cubicBezTo>
                      <a:lnTo>
                        <a:pt x="502" y="449"/>
                      </a:lnTo>
                      <a:cubicBezTo>
                        <a:pt x="502" y="418"/>
                        <a:pt x="493" y="391"/>
                        <a:pt x="475" y="374"/>
                      </a:cubicBezTo>
                      <a:cubicBezTo>
                        <a:pt x="457" y="357"/>
                        <a:pt x="432" y="347"/>
                        <a:pt x="401" y="347"/>
                      </a:cubicBezTo>
                      <a:lnTo>
                        <a:pt x="401" y="52"/>
                      </a:lnTo>
                      <a:cubicBezTo>
                        <a:pt x="401" y="26"/>
                        <a:pt x="385" y="0"/>
                        <a:pt x="3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8"/>
                <p:cNvSpPr/>
                <p:nvPr/>
              </p:nvSpPr>
              <p:spPr>
                <a:xfrm flipH="1">
                  <a:off x="9688828" y="2768347"/>
                  <a:ext cx="26271" cy="41387"/>
                </a:xfrm>
                <a:custGeom>
                  <a:rect b="b" l="l" r="r" t="t"/>
                  <a:pathLst>
                    <a:path extrusionOk="0" h="794" w="504">
                      <a:moveTo>
                        <a:pt x="300" y="103"/>
                      </a:moveTo>
                      <a:lnTo>
                        <a:pt x="300" y="347"/>
                      </a:lnTo>
                      <a:lnTo>
                        <a:pt x="205" y="347"/>
                      </a:lnTo>
                      <a:lnTo>
                        <a:pt x="205" y="103"/>
                      </a:lnTo>
                      <a:close/>
                      <a:moveTo>
                        <a:pt x="401" y="448"/>
                      </a:moveTo>
                      <a:lnTo>
                        <a:pt x="401" y="691"/>
                      </a:lnTo>
                      <a:lnTo>
                        <a:pt x="102" y="691"/>
                      </a:lnTo>
                      <a:lnTo>
                        <a:pt x="102" y="448"/>
                      </a:lnTo>
                      <a:close/>
                      <a:moveTo>
                        <a:pt x="153" y="0"/>
                      </a:moveTo>
                      <a:cubicBezTo>
                        <a:pt x="118" y="0"/>
                        <a:pt x="102" y="26"/>
                        <a:pt x="102" y="52"/>
                      </a:cubicBezTo>
                      <a:lnTo>
                        <a:pt x="102" y="347"/>
                      </a:lnTo>
                      <a:cubicBezTo>
                        <a:pt x="70" y="347"/>
                        <a:pt x="46" y="357"/>
                        <a:pt x="27" y="374"/>
                      </a:cubicBezTo>
                      <a:cubicBezTo>
                        <a:pt x="10" y="391"/>
                        <a:pt x="0" y="418"/>
                        <a:pt x="0" y="449"/>
                      </a:cubicBezTo>
                      <a:lnTo>
                        <a:pt x="0" y="691"/>
                      </a:lnTo>
                      <a:cubicBezTo>
                        <a:pt x="0" y="753"/>
                        <a:pt x="39" y="793"/>
                        <a:pt x="102" y="793"/>
                      </a:cubicBezTo>
                      <a:lnTo>
                        <a:pt x="401" y="793"/>
                      </a:lnTo>
                      <a:cubicBezTo>
                        <a:pt x="465" y="793"/>
                        <a:pt x="503" y="753"/>
                        <a:pt x="503" y="691"/>
                      </a:cubicBezTo>
                      <a:lnTo>
                        <a:pt x="503" y="449"/>
                      </a:lnTo>
                      <a:cubicBezTo>
                        <a:pt x="503" y="418"/>
                        <a:pt x="494" y="391"/>
                        <a:pt x="475" y="374"/>
                      </a:cubicBezTo>
                      <a:cubicBezTo>
                        <a:pt x="457" y="357"/>
                        <a:pt x="433" y="347"/>
                        <a:pt x="401" y="347"/>
                      </a:cubicBezTo>
                      <a:lnTo>
                        <a:pt x="401" y="52"/>
                      </a:lnTo>
                      <a:cubicBezTo>
                        <a:pt x="401" y="26"/>
                        <a:pt x="385" y="0"/>
                        <a:pt x="35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8"/>
                <p:cNvSpPr/>
                <p:nvPr/>
              </p:nvSpPr>
              <p:spPr>
                <a:xfrm flipH="1">
                  <a:off x="9650619" y="2768347"/>
                  <a:ext cx="26375" cy="41387"/>
                </a:xfrm>
                <a:custGeom>
                  <a:rect b="b" l="l" r="r" t="t"/>
                  <a:pathLst>
                    <a:path extrusionOk="0" h="794" w="506">
                      <a:moveTo>
                        <a:pt x="403" y="534"/>
                      </a:moveTo>
                      <a:lnTo>
                        <a:pt x="403" y="691"/>
                      </a:lnTo>
                      <a:lnTo>
                        <a:pt x="104" y="691"/>
                      </a:lnTo>
                      <a:lnTo>
                        <a:pt x="104" y="534"/>
                      </a:lnTo>
                      <a:close/>
                      <a:moveTo>
                        <a:pt x="46" y="0"/>
                      </a:moveTo>
                      <a:cubicBezTo>
                        <a:pt x="10" y="0"/>
                        <a:pt x="1" y="28"/>
                        <a:pt x="1" y="52"/>
                      </a:cubicBezTo>
                      <a:lnTo>
                        <a:pt x="1" y="729"/>
                      </a:lnTo>
                      <a:cubicBezTo>
                        <a:pt x="1" y="775"/>
                        <a:pt x="20" y="793"/>
                        <a:pt x="68" y="793"/>
                      </a:cubicBezTo>
                      <a:lnTo>
                        <a:pt x="438" y="793"/>
                      </a:lnTo>
                      <a:cubicBezTo>
                        <a:pt x="484" y="793"/>
                        <a:pt x="505" y="777"/>
                        <a:pt x="505" y="729"/>
                      </a:cubicBezTo>
                      <a:lnTo>
                        <a:pt x="505" y="501"/>
                      </a:lnTo>
                      <a:cubicBezTo>
                        <a:pt x="505" y="454"/>
                        <a:pt x="494" y="433"/>
                        <a:pt x="443" y="433"/>
                      </a:cubicBezTo>
                      <a:lnTo>
                        <a:pt x="103" y="433"/>
                      </a:lnTo>
                      <a:lnTo>
                        <a:pt x="103" y="103"/>
                      </a:lnTo>
                      <a:cubicBezTo>
                        <a:pt x="133" y="103"/>
                        <a:pt x="153" y="82"/>
                        <a:pt x="153" y="52"/>
                      </a:cubicBezTo>
                      <a:cubicBezTo>
                        <a:pt x="153" y="26"/>
                        <a:pt x="133" y="0"/>
                        <a:pt x="1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8"/>
                <p:cNvSpPr/>
                <p:nvPr/>
              </p:nvSpPr>
              <p:spPr>
                <a:xfrm flipH="1">
                  <a:off x="9612463" y="2768347"/>
                  <a:ext cx="26323" cy="41387"/>
                </a:xfrm>
                <a:custGeom>
                  <a:rect b="b" l="l" r="r" t="t"/>
                  <a:pathLst>
                    <a:path extrusionOk="0" h="794" w="505">
                      <a:moveTo>
                        <a:pt x="52" y="0"/>
                      </a:moveTo>
                      <a:cubicBezTo>
                        <a:pt x="19" y="0"/>
                        <a:pt x="1" y="29"/>
                        <a:pt x="1" y="52"/>
                      </a:cubicBezTo>
                      <a:lnTo>
                        <a:pt x="1" y="103"/>
                      </a:lnTo>
                      <a:cubicBezTo>
                        <a:pt x="1" y="124"/>
                        <a:pt x="19" y="153"/>
                        <a:pt x="52" y="153"/>
                      </a:cubicBezTo>
                      <a:cubicBezTo>
                        <a:pt x="84" y="153"/>
                        <a:pt x="103" y="124"/>
                        <a:pt x="103" y="103"/>
                      </a:cubicBezTo>
                      <a:lnTo>
                        <a:pt x="402" y="103"/>
                      </a:lnTo>
                      <a:lnTo>
                        <a:pt x="402" y="243"/>
                      </a:lnTo>
                      <a:cubicBezTo>
                        <a:pt x="402" y="288"/>
                        <a:pt x="404" y="287"/>
                        <a:pt x="371" y="316"/>
                      </a:cubicBezTo>
                      <a:lnTo>
                        <a:pt x="230" y="438"/>
                      </a:lnTo>
                      <a:cubicBezTo>
                        <a:pt x="204" y="459"/>
                        <a:pt x="204" y="463"/>
                        <a:pt x="204" y="496"/>
                      </a:cubicBezTo>
                      <a:lnTo>
                        <a:pt x="204" y="742"/>
                      </a:lnTo>
                      <a:cubicBezTo>
                        <a:pt x="204" y="774"/>
                        <a:pt x="218" y="793"/>
                        <a:pt x="255" y="793"/>
                      </a:cubicBezTo>
                      <a:cubicBezTo>
                        <a:pt x="292" y="793"/>
                        <a:pt x="305" y="774"/>
                        <a:pt x="305" y="742"/>
                      </a:cubicBezTo>
                      <a:lnTo>
                        <a:pt x="305" y="544"/>
                      </a:lnTo>
                      <a:cubicBezTo>
                        <a:pt x="305" y="508"/>
                        <a:pt x="307" y="507"/>
                        <a:pt x="333" y="483"/>
                      </a:cubicBezTo>
                      <a:lnTo>
                        <a:pt x="476" y="360"/>
                      </a:lnTo>
                      <a:cubicBezTo>
                        <a:pt x="505" y="336"/>
                        <a:pt x="504" y="332"/>
                        <a:pt x="504" y="296"/>
                      </a:cubicBezTo>
                      <a:lnTo>
                        <a:pt x="50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8"/>
                <p:cNvSpPr/>
                <p:nvPr/>
              </p:nvSpPr>
              <p:spPr>
                <a:xfrm flipH="1">
                  <a:off x="9574307" y="2768347"/>
                  <a:ext cx="26271" cy="41387"/>
                </a:xfrm>
                <a:custGeom>
                  <a:rect b="b" l="l" r="r" t="t"/>
                  <a:pathLst>
                    <a:path extrusionOk="0" h="794" w="504">
                      <a:moveTo>
                        <a:pt x="101" y="0"/>
                      </a:moveTo>
                      <a:lnTo>
                        <a:pt x="101" y="448"/>
                      </a:lnTo>
                      <a:lnTo>
                        <a:pt x="401" y="448"/>
                      </a:lnTo>
                      <a:lnTo>
                        <a:pt x="401" y="691"/>
                      </a:lnTo>
                      <a:lnTo>
                        <a:pt x="166" y="691"/>
                      </a:lnTo>
                      <a:cubicBezTo>
                        <a:pt x="151" y="691"/>
                        <a:pt x="126" y="676"/>
                        <a:pt x="112" y="670"/>
                      </a:cubicBezTo>
                      <a:lnTo>
                        <a:pt x="82" y="657"/>
                      </a:lnTo>
                      <a:cubicBezTo>
                        <a:pt x="70" y="652"/>
                        <a:pt x="62" y="648"/>
                        <a:pt x="49" y="648"/>
                      </a:cubicBezTo>
                      <a:cubicBezTo>
                        <a:pt x="22" y="648"/>
                        <a:pt x="0" y="674"/>
                        <a:pt x="0" y="700"/>
                      </a:cubicBezTo>
                      <a:cubicBezTo>
                        <a:pt x="0" y="736"/>
                        <a:pt x="30" y="744"/>
                        <a:pt x="59" y="758"/>
                      </a:cubicBezTo>
                      <a:lnTo>
                        <a:pt x="97" y="774"/>
                      </a:lnTo>
                      <a:cubicBezTo>
                        <a:pt x="122" y="785"/>
                        <a:pt x="138" y="793"/>
                        <a:pt x="164" y="793"/>
                      </a:cubicBezTo>
                      <a:lnTo>
                        <a:pt x="391" y="793"/>
                      </a:lnTo>
                      <a:cubicBezTo>
                        <a:pt x="427" y="793"/>
                        <a:pt x="453" y="789"/>
                        <a:pt x="479" y="758"/>
                      </a:cubicBezTo>
                      <a:cubicBezTo>
                        <a:pt x="500" y="733"/>
                        <a:pt x="503" y="711"/>
                        <a:pt x="503" y="678"/>
                      </a:cubicBezTo>
                      <a:lnTo>
                        <a:pt x="503" y="461"/>
                      </a:lnTo>
                      <a:cubicBezTo>
                        <a:pt x="503" y="426"/>
                        <a:pt x="500" y="401"/>
                        <a:pt x="472" y="374"/>
                      </a:cubicBezTo>
                      <a:cubicBezTo>
                        <a:pt x="447" y="351"/>
                        <a:pt x="423" y="347"/>
                        <a:pt x="391" y="347"/>
                      </a:cubicBezTo>
                      <a:lnTo>
                        <a:pt x="203" y="347"/>
                      </a:lnTo>
                      <a:lnTo>
                        <a:pt x="203" y="103"/>
                      </a:lnTo>
                      <a:lnTo>
                        <a:pt x="452" y="103"/>
                      </a:lnTo>
                      <a:cubicBezTo>
                        <a:pt x="478" y="103"/>
                        <a:pt x="503" y="89"/>
                        <a:pt x="503" y="52"/>
                      </a:cubicBezTo>
                      <a:cubicBezTo>
                        <a:pt x="503" y="15"/>
                        <a:pt x="479" y="0"/>
                        <a:pt x="45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8"/>
                <p:cNvSpPr/>
                <p:nvPr/>
              </p:nvSpPr>
              <p:spPr>
                <a:xfrm flipH="1">
                  <a:off x="9704361" y="2864676"/>
                  <a:ext cx="22570" cy="35393"/>
                </a:xfrm>
                <a:custGeom>
                  <a:rect b="b" l="l" r="r" t="t"/>
                  <a:pathLst>
                    <a:path extrusionOk="0" h="679" w="433">
                      <a:moveTo>
                        <a:pt x="46" y="0"/>
                      </a:moveTo>
                      <a:cubicBezTo>
                        <a:pt x="23" y="0"/>
                        <a:pt x="1" y="14"/>
                        <a:pt x="1" y="45"/>
                      </a:cubicBezTo>
                      <a:cubicBezTo>
                        <a:pt x="1" y="77"/>
                        <a:pt x="23" y="88"/>
                        <a:pt x="46" y="88"/>
                      </a:cubicBezTo>
                      <a:lnTo>
                        <a:pt x="174" y="88"/>
                      </a:lnTo>
                      <a:lnTo>
                        <a:pt x="174" y="591"/>
                      </a:lnTo>
                      <a:lnTo>
                        <a:pt x="46" y="591"/>
                      </a:lnTo>
                      <a:cubicBezTo>
                        <a:pt x="23" y="591"/>
                        <a:pt x="1" y="605"/>
                        <a:pt x="1" y="636"/>
                      </a:cubicBezTo>
                      <a:cubicBezTo>
                        <a:pt x="1" y="667"/>
                        <a:pt x="23" y="679"/>
                        <a:pt x="46" y="679"/>
                      </a:cubicBezTo>
                      <a:lnTo>
                        <a:pt x="388" y="679"/>
                      </a:lnTo>
                      <a:cubicBezTo>
                        <a:pt x="411" y="679"/>
                        <a:pt x="433" y="667"/>
                        <a:pt x="433" y="636"/>
                      </a:cubicBezTo>
                      <a:lnTo>
                        <a:pt x="433" y="416"/>
                      </a:lnTo>
                      <a:cubicBezTo>
                        <a:pt x="433" y="391"/>
                        <a:pt x="420" y="373"/>
                        <a:pt x="388" y="373"/>
                      </a:cubicBezTo>
                      <a:cubicBezTo>
                        <a:pt x="357" y="373"/>
                        <a:pt x="345" y="391"/>
                        <a:pt x="345" y="416"/>
                      </a:cubicBezTo>
                      <a:lnTo>
                        <a:pt x="345" y="591"/>
                      </a:lnTo>
                      <a:lnTo>
                        <a:pt x="261" y="591"/>
                      </a:lnTo>
                      <a:lnTo>
                        <a:pt x="26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8"/>
                <p:cNvSpPr/>
                <p:nvPr/>
              </p:nvSpPr>
              <p:spPr>
                <a:xfrm flipH="1">
                  <a:off x="9671626" y="2864676"/>
                  <a:ext cx="22518" cy="35393"/>
                </a:xfrm>
                <a:custGeom>
                  <a:rect b="b" l="l" r="r" t="t"/>
                  <a:pathLst>
                    <a:path extrusionOk="0" h="679" w="432">
                      <a:moveTo>
                        <a:pt x="44" y="0"/>
                      </a:moveTo>
                      <a:cubicBezTo>
                        <a:pt x="22" y="0"/>
                        <a:pt x="0" y="14"/>
                        <a:pt x="0" y="45"/>
                      </a:cubicBezTo>
                      <a:cubicBezTo>
                        <a:pt x="0" y="77"/>
                        <a:pt x="22" y="88"/>
                        <a:pt x="44" y="88"/>
                      </a:cubicBezTo>
                      <a:lnTo>
                        <a:pt x="172" y="88"/>
                      </a:lnTo>
                      <a:lnTo>
                        <a:pt x="172" y="591"/>
                      </a:lnTo>
                      <a:lnTo>
                        <a:pt x="44" y="591"/>
                      </a:lnTo>
                      <a:cubicBezTo>
                        <a:pt x="22" y="591"/>
                        <a:pt x="0" y="605"/>
                        <a:pt x="0" y="636"/>
                      </a:cubicBezTo>
                      <a:cubicBezTo>
                        <a:pt x="0" y="667"/>
                        <a:pt x="22" y="679"/>
                        <a:pt x="44" y="679"/>
                      </a:cubicBezTo>
                      <a:lnTo>
                        <a:pt x="387" y="679"/>
                      </a:lnTo>
                      <a:cubicBezTo>
                        <a:pt x="410" y="679"/>
                        <a:pt x="431" y="667"/>
                        <a:pt x="431" y="636"/>
                      </a:cubicBezTo>
                      <a:lnTo>
                        <a:pt x="431" y="416"/>
                      </a:lnTo>
                      <a:cubicBezTo>
                        <a:pt x="431" y="391"/>
                        <a:pt x="419" y="373"/>
                        <a:pt x="387" y="373"/>
                      </a:cubicBezTo>
                      <a:cubicBezTo>
                        <a:pt x="355" y="373"/>
                        <a:pt x="343" y="391"/>
                        <a:pt x="343" y="416"/>
                      </a:cubicBezTo>
                      <a:lnTo>
                        <a:pt x="343" y="591"/>
                      </a:lnTo>
                      <a:lnTo>
                        <a:pt x="259" y="591"/>
                      </a:lnTo>
                      <a:lnTo>
                        <a:pt x="25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8"/>
                <p:cNvSpPr/>
                <p:nvPr/>
              </p:nvSpPr>
              <p:spPr>
                <a:xfrm flipH="1">
                  <a:off x="9638891" y="2864729"/>
                  <a:ext cx="22518" cy="35341"/>
                </a:xfrm>
                <a:custGeom>
                  <a:rect b="b" l="l" r="r" t="t"/>
                  <a:pathLst>
                    <a:path extrusionOk="0" h="678" w="432">
                      <a:moveTo>
                        <a:pt x="389" y="0"/>
                      </a:moveTo>
                      <a:cubicBezTo>
                        <a:pt x="366" y="0"/>
                        <a:pt x="356" y="16"/>
                        <a:pt x="345" y="34"/>
                      </a:cubicBezTo>
                      <a:lnTo>
                        <a:pt x="19" y="592"/>
                      </a:lnTo>
                      <a:cubicBezTo>
                        <a:pt x="11" y="606"/>
                        <a:pt x="0" y="620"/>
                        <a:pt x="0" y="638"/>
                      </a:cubicBezTo>
                      <a:cubicBezTo>
                        <a:pt x="0" y="660"/>
                        <a:pt x="22" y="678"/>
                        <a:pt x="43" y="678"/>
                      </a:cubicBezTo>
                      <a:cubicBezTo>
                        <a:pt x="65" y="678"/>
                        <a:pt x="76" y="666"/>
                        <a:pt x="87" y="647"/>
                      </a:cubicBezTo>
                      <a:lnTo>
                        <a:pt x="421" y="76"/>
                      </a:lnTo>
                      <a:cubicBezTo>
                        <a:pt x="426" y="66"/>
                        <a:pt x="431" y="56"/>
                        <a:pt x="431" y="42"/>
                      </a:cubicBezTo>
                      <a:cubicBezTo>
                        <a:pt x="431" y="19"/>
                        <a:pt x="411" y="0"/>
                        <a:pt x="3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8"/>
                <p:cNvSpPr/>
                <p:nvPr/>
              </p:nvSpPr>
              <p:spPr>
                <a:xfrm flipH="1">
                  <a:off x="9606208" y="2864729"/>
                  <a:ext cx="22518" cy="35341"/>
                </a:xfrm>
                <a:custGeom>
                  <a:rect b="b" l="l" r="r" t="t"/>
                  <a:pathLst>
                    <a:path extrusionOk="0" h="678" w="432">
                      <a:moveTo>
                        <a:pt x="44" y="0"/>
                      </a:moveTo>
                      <a:cubicBezTo>
                        <a:pt x="22" y="0"/>
                        <a:pt x="1" y="13"/>
                        <a:pt x="1" y="44"/>
                      </a:cubicBezTo>
                      <a:cubicBezTo>
                        <a:pt x="1" y="76"/>
                        <a:pt x="22" y="87"/>
                        <a:pt x="44" y="87"/>
                      </a:cubicBezTo>
                      <a:lnTo>
                        <a:pt x="344" y="87"/>
                      </a:lnTo>
                      <a:lnTo>
                        <a:pt x="344" y="296"/>
                      </a:lnTo>
                      <a:lnTo>
                        <a:pt x="100" y="296"/>
                      </a:lnTo>
                      <a:cubicBezTo>
                        <a:pt x="34" y="296"/>
                        <a:pt x="1" y="328"/>
                        <a:pt x="1" y="394"/>
                      </a:cubicBezTo>
                      <a:lnTo>
                        <a:pt x="1" y="678"/>
                      </a:lnTo>
                      <a:lnTo>
                        <a:pt x="388" y="678"/>
                      </a:lnTo>
                      <a:cubicBezTo>
                        <a:pt x="411" y="678"/>
                        <a:pt x="432" y="666"/>
                        <a:pt x="432" y="635"/>
                      </a:cubicBezTo>
                      <a:cubicBezTo>
                        <a:pt x="432" y="604"/>
                        <a:pt x="411" y="590"/>
                        <a:pt x="388" y="590"/>
                      </a:cubicBezTo>
                      <a:lnTo>
                        <a:pt x="88" y="590"/>
                      </a:lnTo>
                      <a:lnTo>
                        <a:pt x="88" y="382"/>
                      </a:lnTo>
                      <a:lnTo>
                        <a:pt x="334" y="382"/>
                      </a:lnTo>
                      <a:cubicBezTo>
                        <a:pt x="363" y="382"/>
                        <a:pt x="383" y="379"/>
                        <a:pt x="403" y="358"/>
                      </a:cubicBezTo>
                      <a:cubicBezTo>
                        <a:pt x="430" y="335"/>
                        <a:pt x="432" y="312"/>
                        <a:pt x="432" y="281"/>
                      </a:cubicBezTo>
                      <a:lnTo>
                        <a:pt x="432" y="102"/>
                      </a:lnTo>
                      <a:cubicBezTo>
                        <a:pt x="432" y="71"/>
                        <a:pt x="430" y="47"/>
                        <a:pt x="403" y="24"/>
                      </a:cubicBezTo>
                      <a:cubicBezTo>
                        <a:pt x="383" y="5"/>
                        <a:pt x="363" y="0"/>
                        <a:pt x="3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8"/>
                <p:cNvSpPr/>
                <p:nvPr/>
              </p:nvSpPr>
              <p:spPr>
                <a:xfrm flipH="1">
                  <a:off x="9573525" y="2864676"/>
                  <a:ext cx="22518" cy="35393"/>
                </a:xfrm>
                <a:custGeom>
                  <a:rect b="b" l="l" r="r" t="t"/>
                  <a:pathLst>
                    <a:path extrusionOk="0" h="679" w="432">
                      <a:moveTo>
                        <a:pt x="345" y="88"/>
                      </a:moveTo>
                      <a:lnTo>
                        <a:pt x="345" y="591"/>
                      </a:lnTo>
                      <a:lnTo>
                        <a:pt x="90" y="591"/>
                      </a:lnTo>
                      <a:lnTo>
                        <a:pt x="90" y="88"/>
                      </a:lnTo>
                      <a:close/>
                      <a:moveTo>
                        <a:pt x="90" y="0"/>
                      </a:moveTo>
                      <a:cubicBezTo>
                        <a:pt x="41" y="0"/>
                        <a:pt x="1" y="41"/>
                        <a:pt x="1" y="88"/>
                      </a:cubicBezTo>
                      <a:lnTo>
                        <a:pt x="1" y="591"/>
                      </a:lnTo>
                      <a:cubicBezTo>
                        <a:pt x="1" y="641"/>
                        <a:pt x="39" y="679"/>
                        <a:pt x="90" y="679"/>
                      </a:cubicBezTo>
                      <a:lnTo>
                        <a:pt x="345" y="679"/>
                      </a:lnTo>
                      <a:cubicBezTo>
                        <a:pt x="394" y="679"/>
                        <a:pt x="432" y="641"/>
                        <a:pt x="432" y="591"/>
                      </a:cubicBezTo>
                      <a:lnTo>
                        <a:pt x="432" y="88"/>
                      </a:lnTo>
                      <a:cubicBezTo>
                        <a:pt x="432" y="41"/>
                        <a:pt x="393" y="0"/>
                        <a:pt x="3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8"/>
                <p:cNvSpPr/>
                <p:nvPr/>
              </p:nvSpPr>
              <p:spPr>
                <a:xfrm flipH="1">
                  <a:off x="10275244" y="2878959"/>
                  <a:ext cx="15064" cy="23613"/>
                </a:xfrm>
                <a:custGeom>
                  <a:rect b="b" l="l" r="r" t="t"/>
                  <a:pathLst>
                    <a:path extrusionOk="0" h="453" w="289">
                      <a:moveTo>
                        <a:pt x="1" y="1"/>
                      </a:moveTo>
                      <a:lnTo>
                        <a:pt x="1" y="424"/>
                      </a:lnTo>
                      <a:cubicBezTo>
                        <a:pt x="1" y="442"/>
                        <a:pt x="9" y="453"/>
                        <a:pt x="30" y="453"/>
                      </a:cubicBezTo>
                      <a:cubicBezTo>
                        <a:pt x="51" y="453"/>
                        <a:pt x="58" y="442"/>
                        <a:pt x="58" y="424"/>
                      </a:cubicBezTo>
                      <a:lnTo>
                        <a:pt x="58" y="104"/>
                      </a:lnTo>
                      <a:lnTo>
                        <a:pt x="60" y="104"/>
                      </a:lnTo>
                      <a:lnTo>
                        <a:pt x="213" y="453"/>
                      </a:lnTo>
                      <a:lnTo>
                        <a:pt x="289" y="453"/>
                      </a:lnTo>
                      <a:lnTo>
                        <a:pt x="289" y="31"/>
                      </a:lnTo>
                      <a:cubicBezTo>
                        <a:pt x="289" y="11"/>
                        <a:pt x="281" y="2"/>
                        <a:pt x="260" y="2"/>
                      </a:cubicBezTo>
                      <a:cubicBezTo>
                        <a:pt x="239" y="2"/>
                        <a:pt x="230" y="11"/>
                        <a:pt x="230" y="31"/>
                      </a:cubicBezTo>
                      <a:lnTo>
                        <a:pt x="230" y="354"/>
                      </a:lnTo>
                      <a:lnTo>
                        <a:pt x="229" y="354"/>
                      </a:lnTo>
                      <a:lnTo>
                        <a:pt x="7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8"/>
                <p:cNvSpPr/>
                <p:nvPr/>
              </p:nvSpPr>
              <p:spPr>
                <a:xfrm flipH="1">
                  <a:off x="10253299" y="2878959"/>
                  <a:ext cx="15377" cy="23613"/>
                </a:xfrm>
                <a:custGeom>
                  <a:rect b="b" l="l" r="r" t="t"/>
                  <a:pathLst>
                    <a:path extrusionOk="0" h="453" w="295">
                      <a:moveTo>
                        <a:pt x="149" y="139"/>
                      </a:moveTo>
                      <a:lnTo>
                        <a:pt x="193" y="296"/>
                      </a:lnTo>
                      <a:lnTo>
                        <a:pt x="102" y="296"/>
                      </a:lnTo>
                      <a:lnTo>
                        <a:pt x="147" y="139"/>
                      </a:lnTo>
                      <a:close/>
                      <a:moveTo>
                        <a:pt x="147" y="1"/>
                      </a:moveTo>
                      <a:cubicBezTo>
                        <a:pt x="130" y="1"/>
                        <a:pt x="123" y="14"/>
                        <a:pt x="119" y="31"/>
                      </a:cubicBezTo>
                      <a:lnTo>
                        <a:pt x="5" y="424"/>
                      </a:lnTo>
                      <a:cubicBezTo>
                        <a:pt x="0" y="438"/>
                        <a:pt x="17" y="453"/>
                        <a:pt x="33" y="453"/>
                      </a:cubicBezTo>
                      <a:cubicBezTo>
                        <a:pt x="51" y="453"/>
                        <a:pt x="60" y="438"/>
                        <a:pt x="64" y="424"/>
                      </a:cubicBezTo>
                      <a:lnTo>
                        <a:pt x="86" y="354"/>
                      </a:lnTo>
                      <a:lnTo>
                        <a:pt x="209" y="354"/>
                      </a:lnTo>
                      <a:lnTo>
                        <a:pt x="231" y="424"/>
                      </a:lnTo>
                      <a:cubicBezTo>
                        <a:pt x="235" y="438"/>
                        <a:pt x="244" y="453"/>
                        <a:pt x="263" y="453"/>
                      </a:cubicBezTo>
                      <a:cubicBezTo>
                        <a:pt x="279" y="453"/>
                        <a:pt x="294" y="438"/>
                        <a:pt x="290" y="424"/>
                      </a:cubicBezTo>
                      <a:lnTo>
                        <a:pt x="179" y="31"/>
                      </a:lnTo>
                      <a:cubicBezTo>
                        <a:pt x="174" y="15"/>
                        <a:pt x="168" y="1"/>
                        <a:pt x="1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8"/>
                <p:cNvSpPr/>
                <p:nvPr/>
              </p:nvSpPr>
              <p:spPr>
                <a:xfrm flipH="1">
                  <a:off x="10231615" y="2878959"/>
                  <a:ext cx="15064" cy="23613"/>
                </a:xfrm>
                <a:custGeom>
                  <a:rect b="b" l="l" r="r" t="t"/>
                  <a:pathLst>
                    <a:path extrusionOk="0" h="453" w="289">
                      <a:moveTo>
                        <a:pt x="1" y="1"/>
                      </a:moveTo>
                      <a:lnTo>
                        <a:pt x="1" y="424"/>
                      </a:lnTo>
                      <a:cubicBezTo>
                        <a:pt x="1" y="442"/>
                        <a:pt x="9" y="453"/>
                        <a:pt x="30" y="453"/>
                      </a:cubicBezTo>
                      <a:cubicBezTo>
                        <a:pt x="51" y="453"/>
                        <a:pt x="59" y="442"/>
                        <a:pt x="59" y="424"/>
                      </a:cubicBezTo>
                      <a:lnTo>
                        <a:pt x="59" y="80"/>
                      </a:lnTo>
                      <a:lnTo>
                        <a:pt x="60" y="80"/>
                      </a:lnTo>
                      <a:lnTo>
                        <a:pt x="115" y="163"/>
                      </a:lnTo>
                      <a:lnTo>
                        <a:pt x="115" y="172"/>
                      </a:lnTo>
                      <a:cubicBezTo>
                        <a:pt x="115" y="189"/>
                        <a:pt x="123" y="206"/>
                        <a:pt x="145" y="206"/>
                      </a:cubicBezTo>
                      <a:cubicBezTo>
                        <a:pt x="167" y="206"/>
                        <a:pt x="173" y="189"/>
                        <a:pt x="173" y="172"/>
                      </a:cubicBezTo>
                      <a:lnTo>
                        <a:pt x="173" y="163"/>
                      </a:lnTo>
                      <a:lnTo>
                        <a:pt x="229" y="80"/>
                      </a:lnTo>
                      <a:lnTo>
                        <a:pt x="229" y="424"/>
                      </a:lnTo>
                      <a:cubicBezTo>
                        <a:pt x="229" y="442"/>
                        <a:pt x="238" y="453"/>
                        <a:pt x="260" y="453"/>
                      </a:cubicBezTo>
                      <a:cubicBezTo>
                        <a:pt x="281" y="453"/>
                        <a:pt x="289" y="442"/>
                        <a:pt x="289" y="424"/>
                      </a:cubicBezTo>
                      <a:lnTo>
                        <a:pt x="289" y="1"/>
                      </a:lnTo>
                      <a:lnTo>
                        <a:pt x="216" y="1"/>
                      </a:lnTo>
                      <a:lnTo>
                        <a:pt x="145" y="103"/>
                      </a:lnTo>
                      <a:lnTo>
                        <a:pt x="7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8"/>
                <p:cNvSpPr/>
                <p:nvPr/>
              </p:nvSpPr>
              <p:spPr>
                <a:xfrm flipH="1">
                  <a:off x="10209826" y="2878959"/>
                  <a:ext cx="15012" cy="23613"/>
                </a:xfrm>
                <a:custGeom>
                  <a:rect b="b" l="l" r="r" t="t"/>
                  <a:pathLst>
                    <a:path extrusionOk="0" h="453" w="288">
                      <a:moveTo>
                        <a:pt x="0" y="1"/>
                      </a:moveTo>
                      <a:lnTo>
                        <a:pt x="0" y="453"/>
                      </a:lnTo>
                      <a:lnTo>
                        <a:pt x="259" y="453"/>
                      </a:lnTo>
                      <a:cubicBezTo>
                        <a:pt x="274" y="453"/>
                        <a:pt x="287" y="444"/>
                        <a:pt x="287" y="424"/>
                      </a:cubicBezTo>
                      <a:cubicBezTo>
                        <a:pt x="287" y="403"/>
                        <a:pt x="274" y="395"/>
                        <a:pt x="259" y="395"/>
                      </a:cubicBezTo>
                      <a:lnTo>
                        <a:pt x="59" y="395"/>
                      </a:lnTo>
                      <a:lnTo>
                        <a:pt x="59" y="255"/>
                      </a:lnTo>
                      <a:lnTo>
                        <a:pt x="144" y="255"/>
                      </a:lnTo>
                      <a:cubicBezTo>
                        <a:pt x="160" y="255"/>
                        <a:pt x="174" y="248"/>
                        <a:pt x="174" y="226"/>
                      </a:cubicBezTo>
                      <a:cubicBezTo>
                        <a:pt x="174" y="205"/>
                        <a:pt x="160" y="197"/>
                        <a:pt x="144" y="197"/>
                      </a:cubicBezTo>
                      <a:lnTo>
                        <a:pt x="59" y="197"/>
                      </a:lnTo>
                      <a:lnTo>
                        <a:pt x="59" y="59"/>
                      </a:lnTo>
                      <a:lnTo>
                        <a:pt x="259" y="59"/>
                      </a:lnTo>
                      <a:cubicBezTo>
                        <a:pt x="274" y="59"/>
                        <a:pt x="287" y="51"/>
                        <a:pt x="287" y="30"/>
                      </a:cubicBezTo>
                      <a:cubicBezTo>
                        <a:pt x="287" y="9"/>
                        <a:pt x="274" y="1"/>
                        <a:pt x="25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8"/>
                <p:cNvSpPr/>
                <p:nvPr/>
              </p:nvSpPr>
              <p:spPr>
                <a:xfrm flipH="1">
                  <a:off x="10166197" y="2878959"/>
                  <a:ext cx="14960" cy="23613"/>
                </a:xfrm>
                <a:custGeom>
                  <a:rect b="b" l="l" r="r" t="t"/>
                  <a:pathLst>
                    <a:path extrusionOk="0" h="453" w="287">
                      <a:moveTo>
                        <a:pt x="79" y="1"/>
                      </a:moveTo>
                      <a:cubicBezTo>
                        <a:pt x="60" y="1"/>
                        <a:pt x="47" y="1"/>
                        <a:pt x="31" y="11"/>
                      </a:cubicBezTo>
                      <a:cubicBezTo>
                        <a:pt x="11" y="25"/>
                        <a:pt x="0" y="44"/>
                        <a:pt x="0" y="67"/>
                      </a:cubicBezTo>
                      <a:cubicBezTo>
                        <a:pt x="0" y="87"/>
                        <a:pt x="7" y="99"/>
                        <a:pt x="19" y="115"/>
                      </a:cubicBezTo>
                      <a:lnTo>
                        <a:pt x="219" y="371"/>
                      </a:lnTo>
                      <a:cubicBezTo>
                        <a:pt x="221" y="374"/>
                        <a:pt x="229" y="384"/>
                        <a:pt x="229" y="388"/>
                      </a:cubicBezTo>
                      <a:cubicBezTo>
                        <a:pt x="229" y="395"/>
                        <a:pt x="221" y="396"/>
                        <a:pt x="215" y="396"/>
                      </a:cubicBezTo>
                      <a:cubicBezTo>
                        <a:pt x="213" y="396"/>
                        <a:pt x="210" y="395"/>
                        <a:pt x="209" y="395"/>
                      </a:cubicBezTo>
                      <a:lnTo>
                        <a:pt x="84" y="395"/>
                      </a:lnTo>
                      <a:cubicBezTo>
                        <a:pt x="67" y="395"/>
                        <a:pt x="57" y="392"/>
                        <a:pt x="57" y="376"/>
                      </a:cubicBezTo>
                      <a:cubicBezTo>
                        <a:pt x="57" y="359"/>
                        <a:pt x="47" y="345"/>
                        <a:pt x="31" y="345"/>
                      </a:cubicBezTo>
                      <a:cubicBezTo>
                        <a:pt x="11" y="345"/>
                        <a:pt x="0" y="361"/>
                        <a:pt x="0" y="380"/>
                      </a:cubicBezTo>
                      <a:cubicBezTo>
                        <a:pt x="0" y="401"/>
                        <a:pt x="12" y="422"/>
                        <a:pt x="26" y="434"/>
                      </a:cubicBezTo>
                      <a:cubicBezTo>
                        <a:pt x="44" y="449"/>
                        <a:pt x="63" y="453"/>
                        <a:pt x="86" y="453"/>
                      </a:cubicBezTo>
                      <a:lnTo>
                        <a:pt x="213" y="453"/>
                      </a:lnTo>
                      <a:cubicBezTo>
                        <a:pt x="253" y="453"/>
                        <a:pt x="286" y="431"/>
                        <a:pt x="286" y="387"/>
                      </a:cubicBezTo>
                      <a:cubicBezTo>
                        <a:pt x="286" y="367"/>
                        <a:pt x="278" y="354"/>
                        <a:pt x="267" y="338"/>
                      </a:cubicBezTo>
                      <a:lnTo>
                        <a:pt x="66" y="83"/>
                      </a:lnTo>
                      <a:cubicBezTo>
                        <a:pt x="64" y="79"/>
                        <a:pt x="58" y="72"/>
                        <a:pt x="58" y="67"/>
                      </a:cubicBezTo>
                      <a:cubicBezTo>
                        <a:pt x="58" y="60"/>
                        <a:pt x="64" y="59"/>
                        <a:pt x="70" y="59"/>
                      </a:cubicBezTo>
                      <a:cubicBezTo>
                        <a:pt x="73" y="59"/>
                        <a:pt x="76" y="59"/>
                        <a:pt x="78" y="59"/>
                      </a:cubicBezTo>
                      <a:lnTo>
                        <a:pt x="202" y="59"/>
                      </a:lnTo>
                      <a:cubicBezTo>
                        <a:pt x="220" y="59"/>
                        <a:pt x="229" y="62"/>
                        <a:pt x="229" y="82"/>
                      </a:cubicBezTo>
                      <a:cubicBezTo>
                        <a:pt x="229" y="98"/>
                        <a:pt x="239" y="109"/>
                        <a:pt x="257" y="109"/>
                      </a:cubicBezTo>
                      <a:cubicBezTo>
                        <a:pt x="278" y="109"/>
                        <a:pt x="286" y="94"/>
                        <a:pt x="286" y="75"/>
                      </a:cubicBezTo>
                      <a:cubicBezTo>
                        <a:pt x="286" y="55"/>
                        <a:pt x="275" y="33"/>
                        <a:pt x="259" y="20"/>
                      </a:cubicBezTo>
                      <a:cubicBezTo>
                        <a:pt x="243" y="6"/>
                        <a:pt x="224" y="1"/>
                        <a:pt x="2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8"/>
                <p:cNvSpPr/>
                <p:nvPr/>
              </p:nvSpPr>
              <p:spPr>
                <a:xfrm flipH="1">
                  <a:off x="10144356" y="2878959"/>
                  <a:ext cx="15064" cy="23613"/>
                </a:xfrm>
                <a:custGeom>
                  <a:rect b="b" l="l" r="r" t="t"/>
                  <a:pathLst>
                    <a:path extrusionOk="0" h="453" w="289">
                      <a:moveTo>
                        <a:pt x="30" y="1"/>
                      </a:moveTo>
                      <a:cubicBezTo>
                        <a:pt x="9" y="1"/>
                        <a:pt x="1" y="11"/>
                        <a:pt x="1" y="30"/>
                      </a:cubicBezTo>
                      <a:lnTo>
                        <a:pt x="1" y="354"/>
                      </a:lnTo>
                      <a:cubicBezTo>
                        <a:pt x="1" y="381"/>
                        <a:pt x="4" y="401"/>
                        <a:pt x="23" y="422"/>
                      </a:cubicBezTo>
                      <a:cubicBezTo>
                        <a:pt x="44" y="445"/>
                        <a:pt x="67" y="453"/>
                        <a:pt x="96" y="453"/>
                      </a:cubicBezTo>
                      <a:lnTo>
                        <a:pt x="193" y="453"/>
                      </a:lnTo>
                      <a:cubicBezTo>
                        <a:pt x="223" y="453"/>
                        <a:pt x="245" y="445"/>
                        <a:pt x="266" y="422"/>
                      </a:cubicBezTo>
                      <a:cubicBezTo>
                        <a:pt x="285" y="401"/>
                        <a:pt x="289" y="381"/>
                        <a:pt x="289" y="354"/>
                      </a:cubicBezTo>
                      <a:lnTo>
                        <a:pt x="289" y="30"/>
                      </a:lnTo>
                      <a:cubicBezTo>
                        <a:pt x="289" y="11"/>
                        <a:pt x="281" y="1"/>
                        <a:pt x="259" y="1"/>
                      </a:cubicBezTo>
                      <a:cubicBezTo>
                        <a:pt x="238" y="1"/>
                        <a:pt x="230" y="11"/>
                        <a:pt x="230" y="30"/>
                      </a:cubicBezTo>
                      <a:lnTo>
                        <a:pt x="230" y="354"/>
                      </a:lnTo>
                      <a:cubicBezTo>
                        <a:pt x="230" y="386"/>
                        <a:pt x="220" y="395"/>
                        <a:pt x="193" y="395"/>
                      </a:cubicBezTo>
                      <a:lnTo>
                        <a:pt x="96" y="395"/>
                      </a:lnTo>
                      <a:cubicBezTo>
                        <a:pt x="70" y="395"/>
                        <a:pt x="58" y="386"/>
                        <a:pt x="58" y="354"/>
                      </a:cubicBezTo>
                      <a:lnTo>
                        <a:pt x="58" y="30"/>
                      </a:lnTo>
                      <a:cubicBezTo>
                        <a:pt x="58" y="11"/>
                        <a:pt x="51" y="1"/>
                        <a:pt x="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8"/>
                <p:cNvSpPr/>
                <p:nvPr/>
              </p:nvSpPr>
              <p:spPr>
                <a:xfrm flipH="1">
                  <a:off x="10122567" y="2878959"/>
                  <a:ext cx="15012" cy="23613"/>
                </a:xfrm>
                <a:custGeom>
                  <a:rect b="b" l="l" r="r" t="t"/>
                  <a:pathLst>
                    <a:path extrusionOk="0" h="453" w="288">
                      <a:moveTo>
                        <a:pt x="188" y="58"/>
                      </a:moveTo>
                      <a:cubicBezTo>
                        <a:pt x="205" y="58"/>
                        <a:pt x="230" y="61"/>
                        <a:pt x="230" y="84"/>
                      </a:cubicBezTo>
                      <a:lnTo>
                        <a:pt x="230" y="125"/>
                      </a:lnTo>
                      <a:cubicBezTo>
                        <a:pt x="230" y="148"/>
                        <a:pt x="204" y="150"/>
                        <a:pt x="187" y="150"/>
                      </a:cubicBezTo>
                      <a:lnTo>
                        <a:pt x="59" y="150"/>
                      </a:lnTo>
                      <a:lnTo>
                        <a:pt x="59" y="58"/>
                      </a:lnTo>
                      <a:close/>
                      <a:moveTo>
                        <a:pt x="0" y="1"/>
                      </a:moveTo>
                      <a:lnTo>
                        <a:pt x="0" y="424"/>
                      </a:lnTo>
                      <a:cubicBezTo>
                        <a:pt x="0" y="442"/>
                        <a:pt x="10" y="453"/>
                        <a:pt x="31" y="453"/>
                      </a:cubicBezTo>
                      <a:cubicBezTo>
                        <a:pt x="51" y="453"/>
                        <a:pt x="59" y="442"/>
                        <a:pt x="59" y="424"/>
                      </a:cubicBezTo>
                      <a:lnTo>
                        <a:pt x="59" y="207"/>
                      </a:lnTo>
                      <a:lnTo>
                        <a:pt x="72" y="207"/>
                      </a:lnTo>
                      <a:lnTo>
                        <a:pt x="232" y="436"/>
                      </a:lnTo>
                      <a:cubicBezTo>
                        <a:pt x="238" y="444"/>
                        <a:pt x="247" y="453"/>
                        <a:pt x="258" y="453"/>
                      </a:cubicBezTo>
                      <a:cubicBezTo>
                        <a:pt x="274" y="453"/>
                        <a:pt x="287" y="441"/>
                        <a:pt x="287" y="426"/>
                      </a:cubicBezTo>
                      <a:cubicBezTo>
                        <a:pt x="287" y="414"/>
                        <a:pt x="280" y="403"/>
                        <a:pt x="273" y="395"/>
                      </a:cubicBezTo>
                      <a:lnTo>
                        <a:pt x="142" y="207"/>
                      </a:lnTo>
                      <a:lnTo>
                        <a:pt x="196" y="207"/>
                      </a:lnTo>
                      <a:cubicBezTo>
                        <a:pt x="242" y="207"/>
                        <a:pt x="287" y="179"/>
                        <a:pt x="287" y="126"/>
                      </a:cubicBezTo>
                      <a:lnTo>
                        <a:pt x="287" y="84"/>
                      </a:lnTo>
                      <a:cubicBezTo>
                        <a:pt x="287" y="33"/>
                        <a:pt x="242"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8"/>
                <p:cNvSpPr/>
                <p:nvPr/>
              </p:nvSpPr>
              <p:spPr>
                <a:xfrm flipH="1">
                  <a:off x="10100779" y="2878959"/>
                  <a:ext cx="15012" cy="23613"/>
                </a:xfrm>
                <a:custGeom>
                  <a:rect b="b" l="l" r="r" t="t"/>
                  <a:pathLst>
                    <a:path extrusionOk="0" h="453" w="288">
                      <a:moveTo>
                        <a:pt x="1" y="1"/>
                      </a:moveTo>
                      <a:lnTo>
                        <a:pt x="1" y="424"/>
                      </a:lnTo>
                      <a:cubicBezTo>
                        <a:pt x="1" y="442"/>
                        <a:pt x="8" y="453"/>
                        <a:pt x="30" y="453"/>
                      </a:cubicBezTo>
                      <a:cubicBezTo>
                        <a:pt x="51" y="453"/>
                        <a:pt x="59" y="442"/>
                        <a:pt x="59" y="424"/>
                      </a:cubicBezTo>
                      <a:lnTo>
                        <a:pt x="59" y="104"/>
                      </a:lnTo>
                      <a:lnTo>
                        <a:pt x="60" y="104"/>
                      </a:lnTo>
                      <a:lnTo>
                        <a:pt x="212" y="453"/>
                      </a:lnTo>
                      <a:lnTo>
                        <a:pt x="288" y="453"/>
                      </a:lnTo>
                      <a:lnTo>
                        <a:pt x="288" y="31"/>
                      </a:lnTo>
                      <a:cubicBezTo>
                        <a:pt x="288" y="11"/>
                        <a:pt x="281" y="2"/>
                        <a:pt x="260" y="2"/>
                      </a:cubicBezTo>
                      <a:cubicBezTo>
                        <a:pt x="239" y="2"/>
                        <a:pt x="230" y="11"/>
                        <a:pt x="230" y="31"/>
                      </a:cubicBezTo>
                      <a:lnTo>
                        <a:pt x="229" y="354"/>
                      </a:lnTo>
                      <a:lnTo>
                        <a:pt x="228" y="354"/>
                      </a:lnTo>
                      <a:lnTo>
                        <a:pt x="7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8"/>
                <p:cNvSpPr/>
                <p:nvPr/>
              </p:nvSpPr>
              <p:spPr>
                <a:xfrm flipH="1">
                  <a:off x="10078781" y="2878959"/>
                  <a:ext cx="15325" cy="23613"/>
                </a:xfrm>
                <a:custGeom>
                  <a:rect b="b" l="l" r="r" t="t"/>
                  <a:pathLst>
                    <a:path extrusionOk="0" h="453" w="294">
                      <a:moveTo>
                        <a:pt x="147" y="139"/>
                      </a:moveTo>
                      <a:lnTo>
                        <a:pt x="192" y="296"/>
                      </a:lnTo>
                      <a:lnTo>
                        <a:pt x="101" y="296"/>
                      </a:lnTo>
                      <a:lnTo>
                        <a:pt x="147" y="139"/>
                      </a:lnTo>
                      <a:close/>
                      <a:moveTo>
                        <a:pt x="147" y="1"/>
                      </a:moveTo>
                      <a:cubicBezTo>
                        <a:pt x="129" y="1"/>
                        <a:pt x="121" y="14"/>
                        <a:pt x="117" y="31"/>
                      </a:cubicBezTo>
                      <a:lnTo>
                        <a:pt x="3" y="424"/>
                      </a:lnTo>
                      <a:cubicBezTo>
                        <a:pt x="0" y="438"/>
                        <a:pt x="15" y="453"/>
                        <a:pt x="32" y="453"/>
                      </a:cubicBezTo>
                      <a:cubicBezTo>
                        <a:pt x="50" y="453"/>
                        <a:pt x="59" y="438"/>
                        <a:pt x="63" y="424"/>
                      </a:cubicBezTo>
                      <a:lnTo>
                        <a:pt x="85" y="354"/>
                      </a:lnTo>
                      <a:lnTo>
                        <a:pt x="209" y="354"/>
                      </a:lnTo>
                      <a:lnTo>
                        <a:pt x="231" y="424"/>
                      </a:lnTo>
                      <a:cubicBezTo>
                        <a:pt x="234" y="438"/>
                        <a:pt x="243" y="453"/>
                        <a:pt x="262" y="453"/>
                      </a:cubicBezTo>
                      <a:cubicBezTo>
                        <a:pt x="278" y="453"/>
                        <a:pt x="293" y="438"/>
                        <a:pt x="288" y="424"/>
                      </a:cubicBezTo>
                      <a:lnTo>
                        <a:pt x="178" y="31"/>
                      </a:lnTo>
                      <a:cubicBezTo>
                        <a:pt x="172" y="15"/>
                        <a:pt x="166" y="1"/>
                        <a:pt x="1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8"/>
                <p:cNvSpPr/>
                <p:nvPr/>
              </p:nvSpPr>
              <p:spPr>
                <a:xfrm flipH="1">
                  <a:off x="10057149" y="2878959"/>
                  <a:ext cx="15012" cy="23613"/>
                </a:xfrm>
                <a:custGeom>
                  <a:rect b="b" l="l" r="r" t="t"/>
                  <a:pathLst>
                    <a:path extrusionOk="0" h="453" w="288">
                      <a:moveTo>
                        <a:pt x="1" y="1"/>
                      </a:moveTo>
                      <a:lnTo>
                        <a:pt x="1" y="424"/>
                      </a:lnTo>
                      <a:cubicBezTo>
                        <a:pt x="1" y="442"/>
                        <a:pt x="9" y="453"/>
                        <a:pt x="30" y="453"/>
                      </a:cubicBezTo>
                      <a:cubicBezTo>
                        <a:pt x="51" y="453"/>
                        <a:pt x="59" y="442"/>
                        <a:pt x="59" y="424"/>
                      </a:cubicBezTo>
                      <a:lnTo>
                        <a:pt x="59" y="80"/>
                      </a:lnTo>
                      <a:lnTo>
                        <a:pt x="60" y="80"/>
                      </a:lnTo>
                      <a:lnTo>
                        <a:pt x="116" y="163"/>
                      </a:lnTo>
                      <a:lnTo>
                        <a:pt x="116" y="172"/>
                      </a:lnTo>
                      <a:cubicBezTo>
                        <a:pt x="116" y="189"/>
                        <a:pt x="124" y="206"/>
                        <a:pt x="144" y="206"/>
                      </a:cubicBezTo>
                      <a:cubicBezTo>
                        <a:pt x="167" y="206"/>
                        <a:pt x="174" y="189"/>
                        <a:pt x="174" y="172"/>
                      </a:cubicBezTo>
                      <a:lnTo>
                        <a:pt x="174" y="163"/>
                      </a:lnTo>
                      <a:lnTo>
                        <a:pt x="228" y="80"/>
                      </a:lnTo>
                      <a:lnTo>
                        <a:pt x="229" y="80"/>
                      </a:lnTo>
                      <a:lnTo>
                        <a:pt x="229" y="424"/>
                      </a:lnTo>
                      <a:cubicBezTo>
                        <a:pt x="229" y="442"/>
                        <a:pt x="239" y="453"/>
                        <a:pt x="259" y="453"/>
                      </a:cubicBezTo>
                      <a:cubicBezTo>
                        <a:pt x="280" y="453"/>
                        <a:pt x="288" y="442"/>
                        <a:pt x="288" y="424"/>
                      </a:cubicBezTo>
                      <a:lnTo>
                        <a:pt x="288" y="1"/>
                      </a:lnTo>
                      <a:lnTo>
                        <a:pt x="216" y="1"/>
                      </a:lnTo>
                      <a:lnTo>
                        <a:pt x="144" y="103"/>
                      </a:lnTo>
                      <a:lnTo>
                        <a:pt x="7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8"/>
                <p:cNvSpPr/>
                <p:nvPr/>
              </p:nvSpPr>
              <p:spPr>
                <a:xfrm flipH="1">
                  <a:off x="10035308" y="2878959"/>
                  <a:ext cx="15064" cy="23613"/>
                </a:xfrm>
                <a:custGeom>
                  <a:rect b="b" l="l" r="r" t="t"/>
                  <a:pathLst>
                    <a:path extrusionOk="0" h="453" w="289">
                      <a:moveTo>
                        <a:pt x="0" y="1"/>
                      </a:moveTo>
                      <a:lnTo>
                        <a:pt x="0" y="453"/>
                      </a:lnTo>
                      <a:lnTo>
                        <a:pt x="259" y="453"/>
                      </a:lnTo>
                      <a:cubicBezTo>
                        <a:pt x="275" y="453"/>
                        <a:pt x="288" y="444"/>
                        <a:pt x="288" y="424"/>
                      </a:cubicBezTo>
                      <a:cubicBezTo>
                        <a:pt x="288" y="403"/>
                        <a:pt x="275" y="395"/>
                        <a:pt x="259" y="395"/>
                      </a:cubicBezTo>
                      <a:lnTo>
                        <a:pt x="59" y="395"/>
                      </a:lnTo>
                      <a:lnTo>
                        <a:pt x="59" y="255"/>
                      </a:lnTo>
                      <a:lnTo>
                        <a:pt x="144" y="255"/>
                      </a:lnTo>
                      <a:cubicBezTo>
                        <a:pt x="161" y="255"/>
                        <a:pt x="174" y="248"/>
                        <a:pt x="174" y="226"/>
                      </a:cubicBezTo>
                      <a:cubicBezTo>
                        <a:pt x="174" y="205"/>
                        <a:pt x="161" y="197"/>
                        <a:pt x="144" y="197"/>
                      </a:cubicBezTo>
                      <a:lnTo>
                        <a:pt x="59" y="197"/>
                      </a:lnTo>
                      <a:lnTo>
                        <a:pt x="59" y="59"/>
                      </a:lnTo>
                      <a:lnTo>
                        <a:pt x="259" y="59"/>
                      </a:lnTo>
                      <a:cubicBezTo>
                        <a:pt x="275" y="59"/>
                        <a:pt x="288" y="51"/>
                        <a:pt x="288" y="30"/>
                      </a:cubicBezTo>
                      <a:cubicBezTo>
                        <a:pt x="288" y="9"/>
                        <a:pt x="275" y="1"/>
                        <a:pt x="25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8"/>
                <p:cNvSpPr/>
                <p:nvPr/>
              </p:nvSpPr>
              <p:spPr>
                <a:xfrm flipH="1">
                  <a:off x="9858713" y="2421605"/>
                  <a:ext cx="411214" cy="549241"/>
                </a:xfrm>
                <a:custGeom>
                  <a:rect b="b" l="l" r="r" t="t"/>
                  <a:pathLst>
                    <a:path extrusionOk="0" h="10537" w="7889">
                      <a:moveTo>
                        <a:pt x="0" y="1"/>
                      </a:moveTo>
                      <a:lnTo>
                        <a:pt x="2915" y="10537"/>
                      </a:lnTo>
                      <a:lnTo>
                        <a:pt x="7888" y="10537"/>
                      </a:lnTo>
                      <a:lnTo>
                        <a:pt x="4225" y="1"/>
                      </a:ln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97" name="Google Shape;497;p18"/>
            <p:cNvGrpSpPr/>
            <p:nvPr/>
          </p:nvGrpSpPr>
          <p:grpSpPr>
            <a:xfrm>
              <a:off x="2515429" y="3847010"/>
              <a:ext cx="491516" cy="363711"/>
              <a:chOff x="14761284" y="1821185"/>
              <a:chExt cx="738013" cy="546112"/>
            </a:xfrm>
          </p:grpSpPr>
          <p:sp>
            <p:nvSpPr>
              <p:cNvPr id="498" name="Google Shape;498;p18"/>
              <p:cNvSpPr/>
              <p:nvPr/>
            </p:nvSpPr>
            <p:spPr>
              <a:xfrm>
                <a:off x="14761943" y="1821185"/>
                <a:ext cx="736768" cy="546111"/>
              </a:xfrm>
              <a:custGeom>
                <a:rect b="b" l="l" r="r" t="t"/>
                <a:pathLst>
                  <a:path extrusionOk="0" h="601775" w="811866">
                    <a:moveTo>
                      <a:pt x="655187" y="14462"/>
                    </a:moveTo>
                    <a:lnTo>
                      <a:pt x="796541" y="412994"/>
                    </a:lnTo>
                    <a:lnTo>
                      <a:pt x="150670" y="587296"/>
                    </a:lnTo>
                    <a:cubicBezTo>
                      <a:pt x="99170" y="438119"/>
                      <a:pt x="25166" y="221874"/>
                      <a:pt x="14398" y="186102"/>
                    </a:cubicBezTo>
                    <a:lnTo>
                      <a:pt x="655187" y="14462"/>
                    </a:lnTo>
                    <a:close/>
                    <a:moveTo>
                      <a:pt x="659344" y="1"/>
                    </a:moveTo>
                    <a:cubicBezTo>
                      <a:pt x="658783" y="1"/>
                      <a:pt x="658213" y="74"/>
                      <a:pt x="657647" y="225"/>
                    </a:cubicBezTo>
                    <a:lnTo>
                      <a:pt x="4880" y="175092"/>
                    </a:lnTo>
                    <a:cubicBezTo>
                      <a:pt x="2017" y="175859"/>
                      <a:pt x="1" y="178440"/>
                      <a:pt x="1" y="181424"/>
                    </a:cubicBezTo>
                    <a:cubicBezTo>
                      <a:pt x="1" y="190297"/>
                      <a:pt x="98121" y="475262"/>
                      <a:pt x="140265" y="597378"/>
                    </a:cubicBezTo>
                    <a:cubicBezTo>
                      <a:pt x="141233" y="600081"/>
                      <a:pt x="143733" y="601774"/>
                      <a:pt x="146436" y="601774"/>
                    </a:cubicBezTo>
                    <a:cubicBezTo>
                      <a:pt x="147000" y="601774"/>
                      <a:pt x="147605" y="601734"/>
                      <a:pt x="148170" y="601573"/>
                    </a:cubicBezTo>
                    <a:lnTo>
                      <a:pt x="806784" y="423802"/>
                    </a:lnTo>
                    <a:cubicBezTo>
                      <a:pt x="808559" y="423318"/>
                      <a:pt x="810051" y="422149"/>
                      <a:pt x="810898" y="420535"/>
                    </a:cubicBezTo>
                    <a:cubicBezTo>
                      <a:pt x="811745" y="418922"/>
                      <a:pt x="811866" y="417027"/>
                      <a:pt x="811261" y="415293"/>
                    </a:cubicBezTo>
                    <a:lnTo>
                      <a:pt x="665552" y="4379"/>
                    </a:lnTo>
                    <a:cubicBezTo>
                      <a:pt x="664582" y="1705"/>
                      <a:pt x="662062" y="1"/>
                      <a:pt x="6593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8"/>
              <p:cNvSpPr/>
              <p:nvPr/>
            </p:nvSpPr>
            <p:spPr>
              <a:xfrm>
                <a:off x="14761284" y="1824177"/>
                <a:ext cx="594546" cy="276022"/>
              </a:xfrm>
              <a:custGeom>
                <a:rect b="b" l="l" r="r" t="t"/>
                <a:pathLst>
                  <a:path extrusionOk="0" h="304156" w="655147">
                    <a:moveTo>
                      <a:pt x="647772" y="1"/>
                    </a:moveTo>
                    <a:cubicBezTo>
                      <a:pt x="645791" y="1"/>
                      <a:pt x="643834" y="900"/>
                      <a:pt x="642524" y="2615"/>
                    </a:cubicBezTo>
                    <a:lnTo>
                      <a:pt x="424424" y="290081"/>
                    </a:lnTo>
                    <a:lnTo>
                      <a:pt x="9115" y="171795"/>
                    </a:lnTo>
                    <a:cubicBezTo>
                      <a:pt x="8544" y="171641"/>
                      <a:pt x="7966" y="171567"/>
                      <a:pt x="7394" y="171567"/>
                    </a:cubicBezTo>
                    <a:cubicBezTo>
                      <a:pt x="4528" y="171567"/>
                      <a:pt x="1816" y="173421"/>
                      <a:pt x="1009" y="176312"/>
                    </a:cubicBezTo>
                    <a:cubicBezTo>
                      <a:pt x="1" y="179821"/>
                      <a:pt x="2017" y="183451"/>
                      <a:pt x="5526" y="184418"/>
                    </a:cubicBezTo>
                    <a:lnTo>
                      <a:pt x="425150" y="303914"/>
                    </a:lnTo>
                    <a:cubicBezTo>
                      <a:pt x="425755" y="304075"/>
                      <a:pt x="426360" y="304156"/>
                      <a:pt x="426924" y="304156"/>
                    </a:cubicBezTo>
                    <a:cubicBezTo>
                      <a:pt x="428981" y="304156"/>
                      <a:pt x="430917" y="303228"/>
                      <a:pt x="432167" y="301574"/>
                    </a:cubicBezTo>
                    <a:lnTo>
                      <a:pt x="652969" y="10519"/>
                    </a:lnTo>
                    <a:cubicBezTo>
                      <a:pt x="655147" y="7656"/>
                      <a:pt x="654623" y="3542"/>
                      <a:pt x="651719" y="1324"/>
                    </a:cubicBezTo>
                    <a:cubicBezTo>
                      <a:pt x="650530" y="433"/>
                      <a:pt x="649146" y="1"/>
                      <a:pt x="64777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8"/>
              <p:cNvSpPr/>
              <p:nvPr/>
            </p:nvSpPr>
            <p:spPr>
              <a:xfrm>
                <a:off x="14888062" y="2057153"/>
                <a:ext cx="158107" cy="310144"/>
              </a:xfrm>
              <a:custGeom>
                <a:rect b="b" l="l" r="r" t="t"/>
                <a:pathLst>
                  <a:path extrusionOk="0" h="341756" w="174223">
                    <a:moveTo>
                      <a:pt x="166778" y="0"/>
                    </a:moveTo>
                    <a:cubicBezTo>
                      <a:pt x="164348" y="0"/>
                      <a:pt x="161975" y="1369"/>
                      <a:pt x="160873" y="3717"/>
                    </a:cubicBezTo>
                    <a:lnTo>
                      <a:pt x="1573" y="332359"/>
                    </a:lnTo>
                    <a:cubicBezTo>
                      <a:pt x="1" y="335625"/>
                      <a:pt x="1372" y="339537"/>
                      <a:pt x="4638" y="341110"/>
                    </a:cubicBezTo>
                    <a:cubicBezTo>
                      <a:pt x="5526" y="341554"/>
                      <a:pt x="6534" y="341755"/>
                      <a:pt x="7462" y="341755"/>
                    </a:cubicBezTo>
                    <a:cubicBezTo>
                      <a:pt x="9922" y="341755"/>
                      <a:pt x="12261" y="340424"/>
                      <a:pt x="13390" y="338085"/>
                    </a:cubicBezTo>
                    <a:lnTo>
                      <a:pt x="172650" y="9444"/>
                    </a:lnTo>
                    <a:cubicBezTo>
                      <a:pt x="174222" y="6177"/>
                      <a:pt x="172851" y="2265"/>
                      <a:pt x="169585" y="652"/>
                    </a:cubicBezTo>
                    <a:cubicBezTo>
                      <a:pt x="168689" y="209"/>
                      <a:pt x="167729" y="0"/>
                      <a:pt x="1667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8"/>
              <p:cNvSpPr/>
              <p:nvPr/>
            </p:nvSpPr>
            <p:spPr>
              <a:xfrm>
                <a:off x="15210094" y="1998523"/>
                <a:ext cx="289203" cy="207483"/>
              </a:xfrm>
              <a:custGeom>
                <a:rect b="b" l="l" r="r" t="t"/>
                <a:pathLst>
                  <a:path extrusionOk="0" h="228631" w="318681">
                    <a:moveTo>
                      <a:pt x="7442" y="0"/>
                    </a:moveTo>
                    <a:cubicBezTo>
                      <a:pt x="5398" y="0"/>
                      <a:pt x="3374" y="955"/>
                      <a:pt x="2098" y="2748"/>
                    </a:cubicBezTo>
                    <a:cubicBezTo>
                      <a:pt x="0" y="5732"/>
                      <a:pt x="686" y="9805"/>
                      <a:pt x="3630" y="11902"/>
                    </a:cubicBezTo>
                    <a:lnTo>
                      <a:pt x="307470" y="227421"/>
                    </a:lnTo>
                    <a:cubicBezTo>
                      <a:pt x="308599" y="228228"/>
                      <a:pt x="309930" y="228631"/>
                      <a:pt x="311260" y="228631"/>
                    </a:cubicBezTo>
                    <a:cubicBezTo>
                      <a:pt x="313317" y="228631"/>
                      <a:pt x="315334" y="227663"/>
                      <a:pt x="316584" y="225848"/>
                    </a:cubicBezTo>
                    <a:cubicBezTo>
                      <a:pt x="318681" y="222904"/>
                      <a:pt x="317995" y="218791"/>
                      <a:pt x="315051" y="216734"/>
                    </a:cubicBezTo>
                    <a:lnTo>
                      <a:pt x="11212" y="1215"/>
                    </a:lnTo>
                    <a:cubicBezTo>
                      <a:pt x="10076" y="395"/>
                      <a:pt x="8755" y="0"/>
                      <a:pt x="74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2" name="Google Shape;502;p18"/>
            <p:cNvGrpSpPr/>
            <p:nvPr/>
          </p:nvGrpSpPr>
          <p:grpSpPr>
            <a:xfrm>
              <a:off x="3766651" y="4195317"/>
              <a:ext cx="569491" cy="617249"/>
              <a:chOff x="3842851" y="4042917"/>
              <a:chExt cx="569491" cy="617249"/>
            </a:xfrm>
          </p:grpSpPr>
          <p:grpSp>
            <p:nvGrpSpPr>
              <p:cNvPr id="503" name="Google Shape;503;p18"/>
              <p:cNvGrpSpPr/>
              <p:nvPr/>
            </p:nvGrpSpPr>
            <p:grpSpPr>
              <a:xfrm>
                <a:off x="3842851" y="4287647"/>
                <a:ext cx="417855" cy="372519"/>
                <a:chOff x="15372958" y="2491987"/>
                <a:chExt cx="627411" cy="559339"/>
              </a:xfrm>
            </p:grpSpPr>
            <p:sp>
              <p:nvSpPr>
                <p:cNvPr id="504" name="Google Shape;504;p18"/>
                <p:cNvSpPr/>
                <p:nvPr/>
              </p:nvSpPr>
              <p:spPr>
                <a:xfrm>
                  <a:off x="15373836" y="2491987"/>
                  <a:ext cx="626533" cy="559339"/>
                </a:xfrm>
                <a:custGeom>
                  <a:rect b="b" l="l" r="r" t="t"/>
                  <a:pathLst>
                    <a:path extrusionOk="0" h="616351" w="690395">
                      <a:moveTo>
                        <a:pt x="13108" y="14761"/>
                      </a:moveTo>
                      <a:lnTo>
                        <a:pt x="675876" y="166035"/>
                      </a:lnTo>
                      <a:lnTo>
                        <a:pt x="605220" y="601630"/>
                      </a:lnTo>
                      <a:lnTo>
                        <a:pt x="13108" y="447371"/>
                      </a:lnTo>
                      <a:lnTo>
                        <a:pt x="13108" y="14761"/>
                      </a:lnTo>
                      <a:close/>
                      <a:moveTo>
                        <a:pt x="6595" y="0"/>
                      </a:moveTo>
                      <a:cubicBezTo>
                        <a:pt x="5117" y="0"/>
                        <a:pt x="3659" y="508"/>
                        <a:pt x="2501" y="1452"/>
                      </a:cubicBezTo>
                      <a:cubicBezTo>
                        <a:pt x="928" y="2662"/>
                        <a:pt x="1" y="4558"/>
                        <a:pt x="1" y="6534"/>
                      </a:cubicBezTo>
                      <a:lnTo>
                        <a:pt x="1" y="452412"/>
                      </a:lnTo>
                      <a:cubicBezTo>
                        <a:pt x="1" y="455397"/>
                        <a:pt x="2017" y="458018"/>
                        <a:pt x="4881" y="458744"/>
                      </a:cubicBezTo>
                      <a:lnTo>
                        <a:pt x="608849" y="616149"/>
                      </a:lnTo>
                      <a:cubicBezTo>
                        <a:pt x="609414" y="616270"/>
                        <a:pt x="609978" y="616350"/>
                        <a:pt x="610503" y="616350"/>
                      </a:cubicBezTo>
                      <a:cubicBezTo>
                        <a:pt x="611793" y="616350"/>
                        <a:pt x="613043" y="615987"/>
                        <a:pt x="614132" y="615261"/>
                      </a:cubicBezTo>
                      <a:cubicBezTo>
                        <a:pt x="615625" y="614253"/>
                        <a:pt x="616673" y="612680"/>
                        <a:pt x="616996" y="610825"/>
                      </a:cubicBezTo>
                      <a:lnTo>
                        <a:pt x="689870" y="162043"/>
                      </a:lnTo>
                      <a:cubicBezTo>
                        <a:pt x="690395" y="158655"/>
                        <a:pt x="688217" y="155389"/>
                        <a:pt x="684829" y="154622"/>
                      </a:cubicBezTo>
                      <a:lnTo>
                        <a:pt x="8026" y="162"/>
                      </a:lnTo>
                      <a:cubicBezTo>
                        <a:pt x="7553" y="53"/>
                        <a:pt x="7073" y="0"/>
                        <a:pt x="65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8"/>
                <p:cNvSpPr/>
                <p:nvPr/>
              </p:nvSpPr>
              <p:spPr>
                <a:xfrm>
                  <a:off x="15373141" y="2507864"/>
                  <a:ext cx="623825" cy="329248"/>
                </a:xfrm>
                <a:custGeom>
                  <a:rect b="b" l="l" r="r" t="t"/>
                  <a:pathLst>
                    <a:path extrusionOk="0" h="362808" w="687410">
                      <a:moveTo>
                        <a:pt x="7316" y="0"/>
                      </a:moveTo>
                      <a:cubicBezTo>
                        <a:pt x="5796" y="0"/>
                        <a:pt x="4266" y="522"/>
                        <a:pt x="3025" y="1580"/>
                      </a:cubicBezTo>
                      <a:cubicBezTo>
                        <a:pt x="283" y="3960"/>
                        <a:pt x="1" y="8114"/>
                        <a:pt x="2380" y="10856"/>
                      </a:cubicBezTo>
                      <a:lnTo>
                        <a:pt x="306179" y="360550"/>
                      </a:lnTo>
                      <a:cubicBezTo>
                        <a:pt x="307470" y="362001"/>
                        <a:pt x="309284" y="362808"/>
                        <a:pt x="311140" y="362808"/>
                      </a:cubicBezTo>
                      <a:cubicBezTo>
                        <a:pt x="312148" y="362808"/>
                        <a:pt x="313156" y="362566"/>
                        <a:pt x="314084" y="362122"/>
                      </a:cubicBezTo>
                      <a:lnTo>
                        <a:pt x="682893" y="175358"/>
                      </a:lnTo>
                      <a:cubicBezTo>
                        <a:pt x="686120" y="173745"/>
                        <a:pt x="687410" y="169793"/>
                        <a:pt x="685797" y="166567"/>
                      </a:cubicBezTo>
                      <a:cubicBezTo>
                        <a:pt x="684597" y="164280"/>
                        <a:pt x="682262" y="162986"/>
                        <a:pt x="679869" y="162986"/>
                      </a:cubicBezTo>
                      <a:cubicBezTo>
                        <a:pt x="678886" y="162986"/>
                        <a:pt x="677893" y="163205"/>
                        <a:pt x="676965" y="163663"/>
                      </a:cubicBezTo>
                      <a:lnTo>
                        <a:pt x="312712" y="348088"/>
                      </a:lnTo>
                      <a:lnTo>
                        <a:pt x="12261" y="2266"/>
                      </a:lnTo>
                      <a:cubicBezTo>
                        <a:pt x="10980" y="764"/>
                        <a:pt x="9155" y="0"/>
                        <a:pt x="731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8"/>
                <p:cNvSpPr/>
                <p:nvPr/>
              </p:nvSpPr>
              <p:spPr>
                <a:xfrm>
                  <a:off x="15372958" y="2765705"/>
                  <a:ext cx="237636" cy="142811"/>
                </a:xfrm>
                <a:custGeom>
                  <a:rect b="b" l="l" r="r" t="t"/>
                  <a:pathLst>
                    <a:path extrusionOk="0" h="157368" w="261858">
                      <a:moveTo>
                        <a:pt x="254349" y="1"/>
                      </a:moveTo>
                      <a:cubicBezTo>
                        <a:pt x="253230" y="1"/>
                        <a:pt x="252095" y="288"/>
                        <a:pt x="251050" y="891"/>
                      </a:cubicBezTo>
                      <a:lnTo>
                        <a:pt x="4195" y="145148"/>
                      </a:lnTo>
                      <a:cubicBezTo>
                        <a:pt x="1090" y="146963"/>
                        <a:pt x="1" y="150996"/>
                        <a:pt x="1856" y="154101"/>
                      </a:cubicBezTo>
                      <a:cubicBezTo>
                        <a:pt x="3066" y="156199"/>
                        <a:pt x="5244" y="157368"/>
                        <a:pt x="7542" y="157368"/>
                      </a:cubicBezTo>
                      <a:cubicBezTo>
                        <a:pt x="8631" y="157368"/>
                        <a:pt x="9801" y="157086"/>
                        <a:pt x="10849" y="156481"/>
                      </a:cubicBezTo>
                      <a:lnTo>
                        <a:pt x="257664" y="12224"/>
                      </a:lnTo>
                      <a:cubicBezTo>
                        <a:pt x="260809" y="10368"/>
                        <a:pt x="261858" y="6376"/>
                        <a:pt x="260043" y="3230"/>
                      </a:cubicBezTo>
                      <a:cubicBezTo>
                        <a:pt x="258778" y="1157"/>
                        <a:pt x="256596" y="1"/>
                        <a:pt x="2543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8"/>
                <p:cNvSpPr/>
                <p:nvPr/>
              </p:nvSpPr>
              <p:spPr>
                <a:xfrm>
                  <a:off x="15766211" y="2765689"/>
                  <a:ext cx="168464" cy="285637"/>
                </a:xfrm>
                <a:custGeom>
                  <a:rect b="b" l="l" r="r" t="t"/>
                  <a:pathLst>
                    <a:path extrusionOk="0" h="314751" w="185635">
                      <a:moveTo>
                        <a:pt x="7491" y="0"/>
                      </a:moveTo>
                      <a:cubicBezTo>
                        <a:pt x="6390" y="0"/>
                        <a:pt x="5270" y="279"/>
                        <a:pt x="4235" y="869"/>
                      </a:cubicBezTo>
                      <a:cubicBezTo>
                        <a:pt x="1089" y="2643"/>
                        <a:pt x="0" y="6636"/>
                        <a:pt x="1775" y="9822"/>
                      </a:cubicBezTo>
                      <a:lnTo>
                        <a:pt x="172447" y="311403"/>
                      </a:lnTo>
                      <a:cubicBezTo>
                        <a:pt x="173657" y="313540"/>
                        <a:pt x="175875" y="314750"/>
                        <a:pt x="178134" y="314750"/>
                      </a:cubicBezTo>
                      <a:cubicBezTo>
                        <a:pt x="179223" y="314750"/>
                        <a:pt x="180352" y="314468"/>
                        <a:pt x="181360" y="313903"/>
                      </a:cubicBezTo>
                      <a:cubicBezTo>
                        <a:pt x="184546" y="312129"/>
                        <a:pt x="185635" y="308136"/>
                        <a:pt x="183860" y="304991"/>
                      </a:cubicBezTo>
                      <a:lnTo>
                        <a:pt x="13188" y="3329"/>
                      </a:lnTo>
                      <a:cubicBezTo>
                        <a:pt x="11990" y="1205"/>
                        <a:pt x="9781" y="0"/>
                        <a:pt x="749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8" name="Google Shape;508;p18"/>
              <p:cNvGrpSpPr/>
              <p:nvPr/>
            </p:nvGrpSpPr>
            <p:grpSpPr>
              <a:xfrm>
                <a:off x="4026661" y="4042917"/>
                <a:ext cx="385681" cy="467539"/>
                <a:chOff x="15648948" y="2124524"/>
                <a:chExt cx="579101" cy="702011"/>
              </a:xfrm>
            </p:grpSpPr>
            <p:sp>
              <p:nvSpPr>
                <p:cNvPr id="509" name="Google Shape;509;p18"/>
                <p:cNvSpPr/>
                <p:nvPr/>
              </p:nvSpPr>
              <p:spPr>
                <a:xfrm>
                  <a:off x="15648948" y="2124524"/>
                  <a:ext cx="579101" cy="702011"/>
                </a:xfrm>
                <a:custGeom>
                  <a:rect b="b" l="l" r="r" t="t"/>
                  <a:pathLst>
                    <a:path extrusionOk="0" h="773566" w="638128">
                      <a:moveTo>
                        <a:pt x="112097" y="1"/>
                      </a:moveTo>
                      <a:cubicBezTo>
                        <a:pt x="110935" y="1"/>
                        <a:pt x="109792" y="297"/>
                        <a:pt x="108768" y="901"/>
                      </a:cubicBezTo>
                      <a:cubicBezTo>
                        <a:pt x="107236" y="1828"/>
                        <a:pt x="106107" y="3361"/>
                        <a:pt x="105744" y="5135"/>
                      </a:cubicBezTo>
                      <a:lnTo>
                        <a:pt x="807" y="479365"/>
                      </a:lnTo>
                      <a:cubicBezTo>
                        <a:pt x="1" y="482914"/>
                        <a:pt x="2259" y="486423"/>
                        <a:pt x="5808" y="487189"/>
                      </a:cubicBezTo>
                      <a:cubicBezTo>
                        <a:pt x="6306" y="487300"/>
                        <a:pt x="6799" y="487353"/>
                        <a:pt x="7282" y="487353"/>
                      </a:cubicBezTo>
                      <a:cubicBezTo>
                        <a:pt x="10318" y="487353"/>
                        <a:pt x="12936" y="485256"/>
                        <a:pt x="13632" y="482228"/>
                      </a:cubicBezTo>
                      <a:lnTo>
                        <a:pt x="116995" y="14814"/>
                      </a:lnTo>
                      <a:lnTo>
                        <a:pt x="622763" y="162419"/>
                      </a:lnTo>
                      <a:lnTo>
                        <a:pt x="455316" y="758805"/>
                      </a:lnTo>
                      <a:lnTo>
                        <a:pt x="354655" y="728639"/>
                      </a:lnTo>
                      <a:cubicBezTo>
                        <a:pt x="354028" y="728461"/>
                        <a:pt x="353399" y="728376"/>
                        <a:pt x="352784" y="728376"/>
                      </a:cubicBezTo>
                      <a:cubicBezTo>
                        <a:pt x="349917" y="728376"/>
                        <a:pt x="347331" y="730220"/>
                        <a:pt x="346468" y="733075"/>
                      </a:cubicBezTo>
                      <a:cubicBezTo>
                        <a:pt x="345419" y="736544"/>
                        <a:pt x="347436" y="740173"/>
                        <a:pt x="350904" y="741222"/>
                      </a:cubicBezTo>
                      <a:lnTo>
                        <a:pt x="457897" y="773284"/>
                      </a:lnTo>
                      <a:cubicBezTo>
                        <a:pt x="458543" y="773445"/>
                        <a:pt x="459147" y="773566"/>
                        <a:pt x="459793" y="773566"/>
                      </a:cubicBezTo>
                      <a:cubicBezTo>
                        <a:pt x="460882" y="773566"/>
                        <a:pt x="461971" y="773284"/>
                        <a:pt x="462979" y="772759"/>
                      </a:cubicBezTo>
                      <a:cubicBezTo>
                        <a:pt x="464511" y="771912"/>
                        <a:pt x="465640" y="770461"/>
                        <a:pt x="466124" y="768767"/>
                      </a:cubicBezTo>
                      <a:lnTo>
                        <a:pt x="637160" y="159717"/>
                      </a:lnTo>
                      <a:cubicBezTo>
                        <a:pt x="638128" y="156248"/>
                        <a:pt x="636112" y="152659"/>
                        <a:pt x="632643" y="151651"/>
                      </a:cubicBezTo>
                      <a:lnTo>
                        <a:pt x="113971" y="255"/>
                      </a:lnTo>
                      <a:cubicBezTo>
                        <a:pt x="113351" y="86"/>
                        <a:pt x="112721" y="1"/>
                        <a:pt x="11209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8"/>
                <p:cNvSpPr/>
                <p:nvPr/>
              </p:nvSpPr>
              <p:spPr>
                <a:xfrm>
                  <a:off x="15818144" y="2222311"/>
                  <a:ext cx="314676" cy="91148"/>
                </a:xfrm>
                <a:custGeom>
                  <a:rect b="b" l="l" r="r" t="t"/>
                  <a:pathLst>
                    <a:path extrusionOk="0" h="100439" w="346750">
                      <a:moveTo>
                        <a:pt x="7221" y="1"/>
                      </a:moveTo>
                      <a:cubicBezTo>
                        <a:pt x="4306" y="1"/>
                        <a:pt x="1707" y="1952"/>
                        <a:pt x="928" y="4899"/>
                      </a:cubicBezTo>
                      <a:cubicBezTo>
                        <a:pt x="0" y="8367"/>
                        <a:pt x="2097" y="11956"/>
                        <a:pt x="5606" y="12884"/>
                      </a:cubicBezTo>
                      <a:lnTo>
                        <a:pt x="337797" y="100237"/>
                      </a:lnTo>
                      <a:cubicBezTo>
                        <a:pt x="338361" y="100398"/>
                        <a:pt x="338926" y="100438"/>
                        <a:pt x="339490" y="100438"/>
                      </a:cubicBezTo>
                      <a:cubicBezTo>
                        <a:pt x="342354" y="100438"/>
                        <a:pt x="345056" y="98502"/>
                        <a:pt x="345822" y="95558"/>
                      </a:cubicBezTo>
                      <a:cubicBezTo>
                        <a:pt x="346750" y="92050"/>
                        <a:pt x="344653" y="88460"/>
                        <a:pt x="341144" y="87573"/>
                      </a:cubicBezTo>
                      <a:lnTo>
                        <a:pt x="8913" y="220"/>
                      </a:lnTo>
                      <a:cubicBezTo>
                        <a:pt x="8344" y="72"/>
                        <a:pt x="7777" y="1"/>
                        <a:pt x="72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8"/>
                <p:cNvSpPr/>
                <p:nvPr/>
              </p:nvSpPr>
              <p:spPr>
                <a:xfrm>
                  <a:off x="15813606" y="2309419"/>
                  <a:ext cx="285653" cy="88619"/>
                </a:xfrm>
                <a:custGeom>
                  <a:rect b="b" l="l" r="r" t="t"/>
                  <a:pathLst>
                    <a:path extrusionOk="0" h="97652" w="314769">
                      <a:moveTo>
                        <a:pt x="7237" y="0"/>
                      </a:moveTo>
                      <a:cubicBezTo>
                        <a:pt x="4350" y="0"/>
                        <a:pt x="1809" y="1904"/>
                        <a:pt x="1009" y="4774"/>
                      </a:cubicBezTo>
                      <a:cubicBezTo>
                        <a:pt x="0" y="8282"/>
                        <a:pt x="2017" y="11912"/>
                        <a:pt x="5525" y="12880"/>
                      </a:cubicBezTo>
                      <a:lnTo>
                        <a:pt x="305695" y="97410"/>
                      </a:lnTo>
                      <a:cubicBezTo>
                        <a:pt x="306300" y="97571"/>
                        <a:pt x="306864" y="97652"/>
                        <a:pt x="307469" y="97652"/>
                      </a:cubicBezTo>
                      <a:cubicBezTo>
                        <a:pt x="310333" y="97652"/>
                        <a:pt x="312954" y="95756"/>
                        <a:pt x="313801" y="92853"/>
                      </a:cubicBezTo>
                      <a:cubicBezTo>
                        <a:pt x="314769" y="89384"/>
                        <a:pt x="312712" y="85755"/>
                        <a:pt x="309244" y="84787"/>
                      </a:cubicBezTo>
                      <a:lnTo>
                        <a:pt x="9074" y="257"/>
                      </a:lnTo>
                      <a:cubicBezTo>
                        <a:pt x="8455" y="83"/>
                        <a:pt x="7838" y="0"/>
                        <a:pt x="723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8"/>
                <p:cNvSpPr/>
                <p:nvPr/>
              </p:nvSpPr>
              <p:spPr>
                <a:xfrm>
                  <a:off x="15788499" y="2392620"/>
                  <a:ext cx="284299" cy="83411"/>
                </a:xfrm>
                <a:custGeom>
                  <a:rect b="b" l="l" r="r" t="t"/>
                  <a:pathLst>
                    <a:path extrusionOk="0" h="91913" w="313277">
                      <a:moveTo>
                        <a:pt x="7314" y="0"/>
                      </a:moveTo>
                      <a:cubicBezTo>
                        <a:pt x="4377" y="0"/>
                        <a:pt x="1746" y="1952"/>
                        <a:pt x="928" y="4882"/>
                      </a:cubicBezTo>
                      <a:cubicBezTo>
                        <a:pt x="1" y="8391"/>
                        <a:pt x="2098" y="11980"/>
                        <a:pt x="5606" y="12907"/>
                      </a:cubicBezTo>
                      <a:lnTo>
                        <a:pt x="304364" y="91710"/>
                      </a:lnTo>
                      <a:cubicBezTo>
                        <a:pt x="304929" y="91872"/>
                        <a:pt x="305493" y="91912"/>
                        <a:pt x="306018" y="91912"/>
                      </a:cubicBezTo>
                      <a:cubicBezTo>
                        <a:pt x="308921" y="91912"/>
                        <a:pt x="311583" y="89976"/>
                        <a:pt x="312349" y="87032"/>
                      </a:cubicBezTo>
                      <a:cubicBezTo>
                        <a:pt x="313277" y="83564"/>
                        <a:pt x="311220" y="79934"/>
                        <a:pt x="307712" y="79007"/>
                      </a:cubicBezTo>
                      <a:lnTo>
                        <a:pt x="8954" y="204"/>
                      </a:lnTo>
                      <a:cubicBezTo>
                        <a:pt x="8403" y="66"/>
                        <a:pt x="7853" y="0"/>
                        <a:pt x="731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8"/>
                <p:cNvSpPr/>
                <p:nvPr/>
              </p:nvSpPr>
              <p:spPr>
                <a:xfrm>
                  <a:off x="15766393" y="2483287"/>
                  <a:ext cx="275443" cy="69381"/>
                </a:xfrm>
                <a:custGeom>
                  <a:rect b="b" l="l" r="r" t="t"/>
                  <a:pathLst>
                    <a:path extrusionOk="0" h="76453" w="303518">
                      <a:moveTo>
                        <a:pt x="7146" y="0"/>
                      </a:moveTo>
                      <a:cubicBezTo>
                        <a:pt x="4104" y="0"/>
                        <a:pt x="1432" y="2104"/>
                        <a:pt x="767" y="5150"/>
                      </a:cubicBezTo>
                      <a:cubicBezTo>
                        <a:pt x="1" y="8699"/>
                        <a:pt x="2259" y="12168"/>
                        <a:pt x="5768" y="12934"/>
                      </a:cubicBezTo>
                      <a:lnTo>
                        <a:pt x="294927" y="76291"/>
                      </a:lnTo>
                      <a:cubicBezTo>
                        <a:pt x="295411" y="76412"/>
                        <a:pt x="295895" y="76452"/>
                        <a:pt x="296339" y="76452"/>
                      </a:cubicBezTo>
                      <a:cubicBezTo>
                        <a:pt x="299364" y="76452"/>
                        <a:pt x="302066" y="74355"/>
                        <a:pt x="302751" y="71290"/>
                      </a:cubicBezTo>
                      <a:cubicBezTo>
                        <a:pt x="303518" y="67741"/>
                        <a:pt x="301259" y="64273"/>
                        <a:pt x="297751" y="63507"/>
                      </a:cubicBezTo>
                      <a:lnTo>
                        <a:pt x="8551" y="150"/>
                      </a:lnTo>
                      <a:cubicBezTo>
                        <a:pt x="8078" y="49"/>
                        <a:pt x="7607" y="0"/>
                        <a:pt x="714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8"/>
                <p:cNvSpPr/>
                <p:nvPr/>
              </p:nvSpPr>
              <p:spPr>
                <a:xfrm>
                  <a:off x="15742532" y="2551375"/>
                  <a:ext cx="273539" cy="77088"/>
                </a:xfrm>
                <a:custGeom>
                  <a:rect b="b" l="l" r="r" t="t"/>
                  <a:pathLst>
                    <a:path extrusionOk="0" h="84946" w="301420">
                      <a:moveTo>
                        <a:pt x="7207" y="0"/>
                      </a:moveTo>
                      <a:cubicBezTo>
                        <a:pt x="4307" y="0"/>
                        <a:pt x="1630" y="2013"/>
                        <a:pt x="847" y="4973"/>
                      </a:cubicBezTo>
                      <a:cubicBezTo>
                        <a:pt x="0" y="8482"/>
                        <a:pt x="2138" y="12031"/>
                        <a:pt x="5646" y="12918"/>
                      </a:cubicBezTo>
                      <a:lnTo>
                        <a:pt x="292588" y="84744"/>
                      </a:lnTo>
                      <a:cubicBezTo>
                        <a:pt x="293112" y="84905"/>
                        <a:pt x="293636" y="84946"/>
                        <a:pt x="294161" y="84946"/>
                      </a:cubicBezTo>
                      <a:cubicBezTo>
                        <a:pt x="297105" y="84946"/>
                        <a:pt x="299807" y="82970"/>
                        <a:pt x="300533" y="79985"/>
                      </a:cubicBezTo>
                      <a:cubicBezTo>
                        <a:pt x="301420" y="76477"/>
                        <a:pt x="299282" y="72928"/>
                        <a:pt x="295774" y="72040"/>
                      </a:cubicBezTo>
                      <a:lnTo>
                        <a:pt x="8832" y="214"/>
                      </a:lnTo>
                      <a:cubicBezTo>
                        <a:pt x="8290" y="69"/>
                        <a:pt x="7745" y="0"/>
                        <a:pt x="720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15" name="Google Shape;515;p18"/>
            <p:cNvGrpSpPr/>
            <p:nvPr/>
          </p:nvGrpSpPr>
          <p:grpSpPr>
            <a:xfrm>
              <a:off x="2791529" y="4531976"/>
              <a:ext cx="307963" cy="357181"/>
              <a:chOff x="14643327" y="2601839"/>
              <a:chExt cx="551214" cy="639307"/>
            </a:xfrm>
          </p:grpSpPr>
          <p:sp>
            <p:nvSpPr>
              <p:cNvPr id="516" name="Google Shape;516;p18"/>
              <p:cNvSpPr/>
              <p:nvPr/>
            </p:nvSpPr>
            <p:spPr>
              <a:xfrm>
                <a:off x="14643327" y="2601839"/>
                <a:ext cx="551214" cy="639307"/>
              </a:xfrm>
              <a:custGeom>
                <a:rect b="b" l="l" r="r" t="t"/>
                <a:pathLst>
                  <a:path extrusionOk="0" h="704470" w="607398">
                    <a:moveTo>
                      <a:pt x="427973" y="14819"/>
                    </a:moveTo>
                    <a:lnTo>
                      <a:pt x="591951" y="577209"/>
                    </a:lnTo>
                    <a:lnTo>
                      <a:pt x="212293" y="689888"/>
                    </a:lnTo>
                    <a:lnTo>
                      <a:pt x="15286" y="144155"/>
                    </a:lnTo>
                    <a:lnTo>
                      <a:pt x="427973" y="14819"/>
                    </a:lnTo>
                    <a:close/>
                    <a:moveTo>
                      <a:pt x="432402" y="0"/>
                    </a:moveTo>
                    <a:cubicBezTo>
                      <a:pt x="431733" y="0"/>
                      <a:pt x="431066" y="100"/>
                      <a:pt x="430433" y="301"/>
                    </a:cubicBezTo>
                    <a:lnTo>
                      <a:pt x="4800" y="133669"/>
                    </a:lnTo>
                    <a:cubicBezTo>
                      <a:pt x="3106" y="134193"/>
                      <a:pt x="1695" y="135403"/>
                      <a:pt x="929" y="137016"/>
                    </a:cubicBezTo>
                    <a:cubicBezTo>
                      <a:pt x="122" y="138630"/>
                      <a:pt x="1" y="140485"/>
                      <a:pt x="606" y="142138"/>
                    </a:cubicBezTo>
                    <a:lnTo>
                      <a:pt x="202090" y="700132"/>
                    </a:lnTo>
                    <a:cubicBezTo>
                      <a:pt x="203036" y="702779"/>
                      <a:pt x="205507" y="704469"/>
                      <a:pt x="208206" y="704469"/>
                    </a:cubicBezTo>
                    <a:cubicBezTo>
                      <a:pt x="208384" y="704469"/>
                      <a:pt x="208564" y="704462"/>
                      <a:pt x="208744" y="704447"/>
                    </a:cubicBezTo>
                    <a:cubicBezTo>
                      <a:pt x="209188" y="704407"/>
                      <a:pt x="209672" y="704366"/>
                      <a:pt x="210116" y="704205"/>
                    </a:cubicBezTo>
                    <a:lnTo>
                      <a:pt x="601953" y="587896"/>
                    </a:lnTo>
                    <a:cubicBezTo>
                      <a:pt x="605421" y="586847"/>
                      <a:pt x="607398" y="583258"/>
                      <a:pt x="606389" y="579790"/>
                    </a:cubicBezTo>
                    <a:lnTo>
                      <a:pt x="438701" y="4737"/>
                    </a:lnTo>
                    <a:cubicBezTo>
                      <a:pt x="438217" y="3043"/>
                      <a:pt x="437047" y="1632"/>
                      <a:pt x="435515" y="785"/>
                    </a:cubicBezTo>
                    <a:cubicBezTo>
                      <a:pt x="434568" y="262"/>
                      <a:pt x="433483" y="0"/>
                      <a:pt x="4324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8"/>
              <p:cNvSpPr/>
              <p:nvPr/>
            </p:nvSpPr>
            <p:spPr>
              <a:xfrm>
                <a:off x="14709790" y="2688030"/>
                <a:ext cx="277895" cy="92227"/>
              </a:xfrm>
              <a:custGeom>
                <a:rect b="b" l="l" r="r" t="t"/>
                <a:pathLst>
                  <a:path extrusionOk="0" h="101628" w="306220">
                    <a:moveTo>
                      <a:pt x="298935" y="0"/>
                    </a:moveTo>
                    <a:cubicBezTo>
                      <a:pt x="298300" y="0"/>
                      <a:pt x="297656" y="97"/>
                      <a:pt x="297024" y="300"/>
                    </a:cubicBezTo>
                    <a:lnTo>
                      <a:pt x="5445" y="88822"/>
                    </a:lnTo>
                    <a:cubicBezTo>
                      <a:pt x="1977" y="89871"/>
                      <a:pt x="1" y="93541"/>
                      <a:pt x="1049" y="97009"/>
                    </a:cubicBezTo>
                    <a:cubicBezTo>
                      <a:pt x="1922" y="99819"/>
                      <a:pt x="4476" y="101628"/>
                      <a:pt x="7296" y="101628"/>
                    </a:cubicBezTo>
                    <a:cubicBezTo>
                      <a:pt x="7471" y="101628"/>
                      <a:pt x="7648" y="101621"/>
                      <a:pt x="7824" y="101607"/>
                    </a:cubicBezTo>
                    <a:cubicBezTo>
                      <a:pt x="8308" y="101607"/>
                      <a:pt x="8752" y="101526"/>
                      <a:pt x="9236" y="101365"/>
                    </a:cubicBezTo>
                    <a:lnTo>
                      <a:pt x="300775" y="12842"/>
                    </a:lnTo>
                    <a:cubicBezTo>
                      <a:pt x="304243" y="11794"/>
                      <a:pt x="306219" y="8124"/>
                      <a:pt x="305171" y="4655"/>
                    </a:cubicBezTo>
                    <a:cubicBezTo>
                      <a:pt x="304318" y="1834"/>
                      <a:pt x="301704" y="0"/>
                      <a:pt x="298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8"/>
              <p:cNvSpPr/>
              <p:nvPr/>
            </p:nvSpPr>
            <p:spPr>
              <a:xfrm>
                <a:off x="14747267" y="2767033"/>
                <a:ext cx="284153" cy="90046"/>
              </a:xfrm>
              <a:custGeom>
                <a:rect b="b" l="l" r="r" t="t"/>
                <a:pathLst>
                  <a:path extrusionOk="0" h="99224" w="313116">
                    <a:moveTo>
                      <a:pt x="305836" y="1"/>
                    </a:moveTo>
                    <a:cubicBezTo>
                      <a:pt x="305227" y="1"/>
                      <a:pt x="304610" y="89"/>
                      <a:pt x="304001" y="275"/>
                    </a:cubicBezTo>
                    <a:lnTo>
                      <a:pt x="5485" y="86378"/>
                    </a:lnTo>
                    <a:cubicBezTo>
                      <a:pt x="1977" y="87386"/>
                      <a:pt x="1" y="91016"/>
                      <a:pt x="969" y="94484"/>
                    </a:cubicBezTo>
                    <a:cubicBezTo>
                      <a:pt x="1805" y="97373"/>
                      <a:pt x="4397" y="99223"/>
                      <a:pt x="7225" y="99223"/>
                    </a:cubicBezTo>
                    <a:cubicBezTo>
                      <a:pt x="7397" y="99223"/>
                      <a:pt x="7570" y="99216"/>
                      <a:pt x="7744" y="99202"/>
                    </a:cubicBezTo>
                    <a:cubicBezTo>
                      <a:pt x="8187" y="99162"/>
                      <a:pt x="8671" y="99081"/>
                      <a:pt x="9115" y="98960"/>
                    </a:cubicBezTo>
                    <a:lnTo>
                      <a:pt x="307631" y="12858"/>
                    </a:lnTo>
                    <a:cubicBezTo>
                      <a:pt x="311099" y="11890"/>
                      <a:pt x="313116" y="8220"/>
                      <a:pt x="312108" y="4752"/>
                    </a:cubicBezTo>
                    <a:cubicBezTo>
                      <a:pt x="311311" y="1899"/>
                      <a:pt x="308660" y="1"/>
                      <a:pt x="3058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8"/>
              <p:cNvSpPr/>
              <p:nvPr/>
            </p:nvSpPr>
            <p:spPr>
              <a:xfrm>
                <a:off x="14775924" y="2835596"/>
                <a:ext cx="260547" cy="88308"/>
              </a:xfrm>
              <a:custGeom>
                <a:rect b="b" l="l" r="r" t="t"/>
                <a:pathLst>
                  <a:path extrusionOk="0" h="97309" w="287104">
                    <a:moveTo>
                      <a:pt x="279778" y="0"/>
                    </a:moveTo>
                    <a:cubicBezTo>
                      <a:pt x="279143" y="0"/>
                      <a:pt x="278500" y="97"/>
                      <a:pt x="277868" y="300"/>
                    </a:cubicBezTo>
                    <a:cubicBezTo>
                      <a:pt x="250807" y="8567"/>
                      <a:pt x="13430" y="81160"/>
                      <a:pt x="4880" y="84709"/>
                    </a:cubicBezTo>
                    <a:cubicBezTo>
                      <a:pt x="1533" y="86080"/>
                      <a:pt x="0" y="89911"/>
                      <a:pt x="1331" y="93218"/>
                    </a:cubicBezTo>
                    <a:cubicBezTo>
                      <a:pt x="2396" y="95765"/>
                      <a:pt x="4857" y="97309"/>
                      <a:pt x="7433" y="97309"/>
                    </a:cubicBezTo>
                    <a:cubicBezTo>
                      <a:pt x="7590" y="97309"/>
                      <a:pt x="7747" y="97303"/>
                      <a:pt x="7905" y="97291"/>
                    </a:cubicBezTo>
                    <a:cubicBezTo>
                      <a:pt x="8550" y="97251"/>
                      <a:pt x="9276" y="97090"/>
                      <a:pt x="9921" y="96807"/>
                    </a:cubicBezTo>
                    <a:cubicBezTo>
                      <a:pt x="16656" y="94065"/>
                      <a:pt x="176117" y="45105"/>
                      <a:pt x="281659" y="12842"/>
                    </a:cubicBezTo>
                    <a:cubicBezTo>
                      <a:pt x="285127" y="11794"/>
                      <a:pt x="287103" y="8124"/>
                      <a:pt x="286014" y="4655"/>
                    </a:cubicBezTo>
                    <a:cubicBezTo>
                      <a:pt x="285161" y="1834"/>
                      <a:pt x="282547" y="0"/>
                      <a:pt x="2797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8"/>
              <p:cNvSpPr/>
              <p:nvPr/>
            </p:nvSpPr>
            <p:spPr>
              <a:xfrm>
                <a:off x="14806814" y="2906291"/>
                <a:ext cx="260400" cy="76387"/>
              </a:xfrm>
              <a:custGeom>
                <a:rect b="b" l="l" r="r" t="t"/>
                <a:pathLst>
                  <a:path extrusionOk="0" h="84173" w="286942">
                    <a:moveTo>
                      <a:pt x="279770" y="1"/>
                    </a:moveTo>
                    <a:cubicBezTo>
                      <a:pt x="279199" y="1"/>
                      <a:pt x="278615" y="76"/>
                      <a:pt x="278029" y="234"/>
                    </a:cubicBezTo>
                    <a:lnTo>
                      <a:pt x="5646" y="71254"/>
                    </a:lnTo>
                    <a:cubicBezTo>
                      <a:pt x="2137" y="72181"/>
                      <a:pt x="0" y="75770"/>
                      <a:pt x="928" y="79239"/>
                    </a:cubicBezTo>
                    <a:cubicBezTo>
                      <a:pt x="1697" y="82201"/>
                      <a:pt x="4412" y="84173"/>
                      <a:pt x="7356" y="84173"/>
                    </a:cubicBezTo>
                    <a:cubicBezTo>
                      <a:pt x="7498" y="84173"/>
                      <a:pt x="7641" y="84168"/>
                      <a:pt x="7784" y="84159"/>
                    </a:cubicBezTo>
                    <a:cubicBezTo>
                      <a:pt x="8147" y="84118"/>
                      <a:pt x="8550" y="84038"/>
                      <a:pt x="8953" y="83917"/>
                    </a:cubicBezTo>
                    <a:lnTo>
                      <a:pt x="281376" y="12897"/>
                    </a:lnTo>
                    <a:cubicBezTo>
                      <a:pt x="284844" y="11970"/>
                      <a:pt x="286942" y="8421"/>
                      <a:pt x="286014" y="4912"/>
                    </a:cubicBezTo>
                    <a:cubicBezTo>
                      <a:pt x="285272" y="1976"/>
                      <a:pt x="282694" y="1"/>
                      <a:pt x="2797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8"/>
              <p:cNvSpPr/>
              <p:nvPr/>
            </p:nvSpPr>
            <p:spPr>
              <a:xfrm>
                <a:off x="14839605" y="2982555"/>
                <a:ext cx="254435" cy="79946"/>
              </a:xfrm>
              <a:custGeom>
                <a:rect b="b" l="l" r="r" t="t"/>
                <a:pathLst>
                  <a:path extrusionOk="0" h="88095" w="280369">
                    <a:moveTo>
                      <a:pt x="273005" y="0"/>
                    </a:moveTo>
                    <a:cubicBezTo>
                      <a:pt x="272424" y="0"/>
                      <a:pt x="271836" y="79"/>
                      <a:pt x="271254" y="243"/>
                    </a:cubicBezTo>
                    <a:cubicBezTo>
                      <a:pt x="169141" y="29481"/>
                      <a:pt x="14600" y="73400"/>
                      <a:pt x="6010" y="75013"/>
                    </a:cubicBezTo>
                    <a:cubicBezTo>
                      <a:pt x="2582" y="75457"/>
                      <a:pt x="1" y="78522"/>
                      <a:pt x="243" y="82030"/>
                    </a:cubicBezTo>
                    <a:cubicBezTo>
                      <a:pt x="513" y="85470"/>
                      <a:pt x="3413" y="88095"/>
                      <a:pt x="6849" y="88095"/>
                    </a:cubicBezTo>
                    <a:cubicBezTo>
                      <a:pt x="6999" y="88095"/>
                      <a:pt x="7149" y="88090"/>
                      <a:pt x="7300" y="88080"/>
                    </a:cubicBezTo>
                    <a:cubicBezTo>
                      <a:pt x="13148" y="87636"/>
                      <a:pt x="196404" y="35329"/>
                      <a:pt x="274884" y="12866"/>
                    </a:cubicBezTo>
                    <a:cubicBezTo>
                      <a:pt x="278352" y="11858"/>
                      <a:pt x="280369" y="8228"/>
                      <a:pt x="279361" y="4760"/>
                    </a:cubicBezTo>
                    <a:cubicBezTo>
                      <a:pt x="278523" y="1879"/>
                      <a:pt x="275850" y="0"/>
                      <a:pt x="2730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8"/>
              <p:cNvSpPr/>
              <p:nvPr/>
            </p:nvSpPr>
            <p:spPr>
              <a:xfrm>
                <a:off x="14858198" y="3070388"/>
                <a:ext cx="267756" cy="70286"/>
              </a:xfrm>
              <a:custGeom>
                <a:rect b="b" l="l" r="r" t="t"/>
                <a:pathLst>
                  <a:path extrusionOk="0" h="77450" w="295048">
                    <a:moveTo>
                      <a:pt x="287834" y="0"/>
                    </a:moveTo>
                    <a:cubicBezTo>
                      <a:pt x="287352" y="0"/>
                      <a:pt x="286864" y="54"/>
                      <a:pt x="286377" y="166"/>
                    </a:cubicBezTo>
                    <a:lnTo>
                      <a:pt x="5767" y="64491"/>
                    </a:lnTo>
                    <a:cubicBezTo>
                      <a:pt x="2218" y="65298"/>
                      <a:pt x="0" y="68806"/>
                      <a:pt x="807" y="72355"/>
                    </a:cubicBezTo>
                    <a:cubicBezTo>
                      <a:pt x="1539" y="75400"/>
                      <a:pt x="4260" y="77450"/>
                      <a:pt x="7280" y="77450"/>
                    </a:cubicBezTo>
                    <a:cubicBezTo>
                      <a:pt x="7421" y="77450"/>
                      <a:pt x="7562" y="77446"/>
                      <a:pt x="7703" y="77437"/>
                    </a:cubicBezTo>
                    <a:cubicBezTo>
                      <a:pt x="8026" y="77396"/>
                      <a:pt x="8348" y="77316"/>
                      <a:pt x="8671" y="77275"/>
                    </a:cubicBezTo>
                    <a:lnTo>
                      <a:pt x="289321" y="12950"/>
                    </a:lnTo>
                    <a:cubicBezTo>
                      <a:pt x="292870" y="12144"/>
                      <a:pt x="295048" y="8595"/>
                      <a:pt x="294241" y="5086"/>
                    </a:cubicBezTo>
                    <a:cubicBezTo>
                      <a:pt x="293547" y="2065"/>
                      <a:pt x="290818" y="0"/>
                      <a:pt x="2878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19"/>
          <p:cNvSpPr txBox="1"/>
          <p:nvPr>
            <p:ph idx="4" type="subTitle"/>
          </p:nvPr>
        </p:nvSpPr>
        <p:spPr>
          <a:xfrm>
            <a:off x="1891354" y="1169917"/>
            <a:ext cx="6490500" cy="38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Định nghĩa </a:t>
            </a:r>
            <a:endParaRPr/>
          </a:p>
        </p:txBody>
      </p:sp>
      <p:sp>
        <p:nvSpPr>
          <p:cNvPr id="528" name="Google Shape;528;p19"/>
          <p:cNvSpPr txBox="1"/>
          <p:nvPr>
            <p:ph idx="1" type="subTitle"/>
          </p:nvPr>
        </p:nvSpPr>
        <p:spPr>
          <a:xfrm>
            <a:off x="1891354" y="1481317"/>
            <a:ext cx="6490500" cy="68005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a:t>Hệ thống được sử dụng để giám sát các hoạt động trong cơ sở dữ liệu.</a:t>
            </a:r>
            <a:br>
              <a:rPr lang="en-US"/>
            </a:br>
            <a:r>
              <a:rPr lang="en-US"/>
              <a:t>Nó giúp kiểm tra và ghi lại các sự kiện quan trọng liên quan đến truy cập cơ sở dữ liệu, thay đổi dữ liệu, truy vấn,… </a:t>
            </a:r>
            <a:endParaRPr/>
          </a:p>
        </p:txBody>
      </p:sp>
      <p:sp>
        <p:nvSpPr>
          <p:cNvPr id="529" name="Google Shape;529;p1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Active Monitor</a:t>
            </a:r>
            <a:endParaRPr/>
          </a:p>
        </p:txBody>
      </p:sp>
      <p:sp>
        <p:nvSpPr>
          <p:cNvPr id="530" name="Google Shape;530;p19"/>
          <p:cNvSpPr txBox="1"/>
          <p:nvPr>
            <p:ph idx="5" type="subTitle"/>
          </p:nvPr>
        </p:nvSpPr>
        <p:spPr>
          <a:xfrm>
            <a:off x="1891354" y="2231269"/>
            <a:ext cx="6490500" cy="38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Tính năng</a:t>
            </a:r>
            <a:endParaRPr/>
          </a:p>
        </p:txBody>
      </p:sp>
      <p:sp>
        <p:nvSpPr>
          <p:cNvPr id="531" name="Google Shape;531;p19"/>
          <p:cNvSpPr txBox="1"/>
          <p:nvPr>
            <p:ph idx="2" type="subTitle"/>
          </p:nvPr>
        </p:nvSpPr>
        <p:spPr>
          <a:xfrm>
            <a:off x="1891344" y="2542668"/>
            <a:ext cx="7124254" cy="170540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a:solidFill>
                  <a:srgbClr val="FF0000"/>
                </a:solidFill>
              </a:rPr>
              <a:t>Giám sát truy cập</a:t>
            </a:r>
            <a:r>
              <a:rPr lang="en-US"/>
              <a:t>: Ghi lại thông tin như người dùng, thời gian, địa chỉ IP, hoạt động truy cập và câu truy vấn được thực hiện. </a:t>
            </a:r>
            <a:endParaRPr/>
          </a:p>
          <a:p>
            <a:pPr indent="0" lvl="0" marL="0" rtl="0" algn="l">
              <a:lnSpc>
                <a:spcPct val="100000"/>
              </a:lnSpc>
              <a:spcBef>
                <a:spcPts val="0"/>
              </a:spcBef>
              <a:spcAft>
                <a:spcPts val="0"/>
              </a:spcAft>
              <a:buSzPts val="1200"/>
              <a:buNone/>
            </a:pPr>
            <a:r>
              <a:rPr lang="en-US">
                <a:solidFill>
                  <a:srgbClr val="FF0000"/>
                </a:solidFill>
              </a:rPr>
              <a:t>Ghi lại thay đổi dữ liệu</a:t>
            </a:r>
            <a:r>
              <a:rPr lang="en-US"/>
              <a:t>: Active Monitor theo dõi các thay đổi trong cơ sở dữ liệu, bao gồm thêm, sửa đổi hoặc xóa dữ liệu. Nó ghi lại thông tin về bản ghi bị thay đổi, người thực hiện, thời gian và nội dung thay đổi.</a:t>
            </a:r>
            <a:br>
              <a:rPr lang="en-US"/>
            </a:br>
            <a:r>
              <a:rPr lang="en-US"/>
              <a:t>Ngoài ra còn: </a:t>
            </a:r>
            <a:r>
              <a:rPr lang="en-US">
                <a:solidFill>
                  <a:srgbClr val="FF0000"/>
                </a:solidFill>
              </a:rPr>
              <a:t>Phát hiện, cảnh báo </a:t>
            </a:r>
            <a:r>
              <a:rPr lang="en-US"/>
              <a:t>và </a:t>
            </a:r>
            <a:r>
              <a:rPr lang="en-US">
                <a:solidFill>
                  <a:srgbClr val="FF0000"/>
                </a:solidFill>
              </a:rPr>
              <a:t>Quản lý nhật ký</a:t>
            </a:r>
            <a:r>
              <a:rPr lang="en-US"/>
              <a:t>.</a:t>
            </a:r>
            <a:endParaRPr/>
          </a:p>
        </p:txBody>
      </p:sp>
      <p:sp>
        <p:nvSpPr>
          <p:cNvPr id="532" name="Google Shape;532;p19"/>
          <p:cNvSpPr txBox="1"/>
          <p:nvPr>
            <p:ph idx="3" type="subTitle"/>
          </p:nvPr>
        </p:nvSpPr>
        <p:spPr>
          <a:xfrm>
            <a:off x="1933500" y="4237646"/>
            <a:ext cx="6490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a:t>Giúp cung cấp khả năng giám sát, phát hiện sớm và phản ứng nhanh chóng đối với các hoạt động không mong muốn hoặc đáng ngờ trong hệ thống cơ sở dữ liệu.</a:t>
            </a:r>
            <a:endParaRPr/>
          </a:p>
        </p:txBody>
      </p:sp>
      <p:sp>
        <p:nvSpPr>
          <p:cNvPr id="533" name="Google Shape;533;p19"/>
          <p:cNvSpPr txBox="1"/>
          <p:nvPr>
            <p:ph idx="6" type="subTitle"/>
          </p:nvPr>
        </p:nvSpPr>
        <p:spPr>
          <a:xfrm>
            <a:off x="1933500" y="3926247"/>
            <a:ext cx="6490500" cy="38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Lợi ích</a:t>
            </a:r>
            <a:endParaRPr/>
          </a:p>
        </p:txBody>
      </p:sp>
      <p:grpSp>
        <p:nvGrpSpPr>
          <p:cNvPr id="534" name="Google Shape;534;p19"/>
          <p:cNvGrpSpPr/>
          <p:nvPr/>
        </p:nvGrpSpPr>
        <p:grpSpPr>
          <a:xfrm>
            <a:off x="1085145" y="1169953"/>
            <a:ext cx="621548" cy="749826"/>
            <a:chOff x="754231" y="1048179"/>
            <a:chExt cx="319086" cy="387467"/>
          </a:xfrm>
        </p:grpSpPr>
        <p:sp>
          <p:nvSpPr>
            <p:cNvPr id="535" name="Google Shape;535;p19"/>
            <p:cNvSpPr/>
            <p:nvPr/>
          </p:nvSpPr>
          <p:spPr>
            <a:xfrm>
              <a:off x="754231" y="1390046"/>
              <a:ext cx="130889" cy="22856"/>
            </a:xfrm>
            <a:custGeom>
              <a:rect b="b" l="l" r="r" t="t"/>
              <a:pathLst>
                <a:path extrusionOk="0" h="611" w="3499">
                  <a:moveTo>
                    <a:pt x="0" y="0"/>
                  </a:moveTo>
                  <a:lnTo>
                    <a:pt x="0" y="610"/>
                  </a:lnTo>
                  <a:lnTo>
                    <a:pt x="3403" y="610"/>
                  </a:lnTo>
                  <a:lnTo>
                    <a:pt x="3498" y="305"/>
                  </a:lnTo>
                  <a:lnTo>
                    <a:pt x="34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9"/>
            <p:cNvSpPr/>
            <p:nvPr/>
          </p:nvSpPr>
          <p:spPr>
            <a:xfrm>
              <a:off x="938463" y="1390046"/>
              <a:ext cx="134854" cy="22856"/>
            </a:xfrm>
            <a:custGeom>
              <a:rect b="b" l="l" r="r" t="t"/>
              <a:pathLst>
                <a:path extrusionOk="0" h="611" w="3605">
                  <a:moveTo>
                    <a:pt x="202" y="0"/>
                  </a:moveTo>
                  <a:lnTo>
                    <a:pt x="0" y="305"/>
                  </a:lnTo>
                  <a:lnTo>
                    <a:pt x="202" y="610"/>
                  </a:lnTo>
                  <a:lnTo>
                    <a:pt x="3605" y="610"/>
                  </a:lnTo>
                  <a:lnTo>
                    <a:pt x="36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9"/>
            <p:cNvSpPr/>
            <p:nvPr/>
          </p:nvSpPr>
          <p:spPr>
            <a:xfrm>
              <a:off x="902365" y="1338536"/>
              <a:ext cx="19040" cy="33854"/>
            </a:xfrm>
            <a:custGeom>
              <a:rect b="b" l="l" r="r" t="t"/>
              <a:pathLst>
                <a:path extrusionOk="0" h="905" w="509">
                  <a:moveTo>
                    <a:pt x="153" y="1"/>
                  </a:moveTo>
                  <a:lnTo>
                    <a:pt x="0" y="147"/>
                  </a:lnTo>
                  <a:lnTo>
                    <a:pt x="0" y="820"/>
                  </a:lnTo>
                  <a:lnTo>
                    <a:pt x="166" y="905"/>
                  </a:lnTo>
                  <a:lnTo>
                    <a:pt x="305" y="768"/>
                  </a:lnTo>
                  <a:lnTo>
                    <a:pt x="508" y="459"/>
                  </a:lnTo>
                  <a:lnTo>
                    <a:pt x="305" y="159"/>
                  </a:lnTo>
                  <a:lnTo>
                    <a:pt x="15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9"/>
            <p:cNvSpPr/>
            <p:nvPr/>
          </p:nvSpPr>
          <p:spPr>
            <a:xfrm>
              <a:off x="913774" y="1339546"/>
              <a:ext cx="11447" cy="32320"/>
            </a:xfrm>
            <a:custGeom>
              <a:rect b="b" l="l" r="r" t="t"/>
              <a:pathLst>
                <a:path extrusionOk="0" h="864" w="306">
                  <a:moveTo>
                    <a:pt x="116" y="0"/>
                  </a:moveTo>
                  <a:lnTo>
                    <a:pt x="0" y="132"/>
                  </a:lnTo>
                  <a:lnTo>
                    <a:pt x="0" y="741"/>
                  </a:lnTo>
                  <a:lnTo>
                    <a:pt x="94" y="863"/>
                  </a:lnTo>
                  <a:lnTo>
                    <a:pt x="305" y="793"/>
                  </a:lnTo>
                  <a:lnTo>
                    <a:pt x="305" y="120"/>
                  </a:lnTo>
                  <a:lnTo>
                    <a:pt x="11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9"/>
            <p:cNvSpPr/>
            <p:nvPr/>
          </p:nvSpPr>
          <p:spPr>
            <a:xfrm>
              <a:off x="879584" y="1367228"/>
              <a:ext cx="41822" cy="68418"/>
            </a:xfrm>
            <a:custGeom>
              <a:rect b="b" l="l" r="r" t="t"/>
              <a:pathLst>
                <a:path extrusionOk="0" h="1829" w="1118">
                  <a:moveTo>
                    <a:pt x="914" y="1"/>
                  </a:moveTo>
                  <a:cubicBezTo>
                    <a:pt x="410" y="1"/>
                    <a:pt x="1" y="411"/>
                    <a:pt x="1" y="915"/>
                  </a:cubicBezTo>
                  <a:cubicBezTo>
                    <a:pt x="1" y="1419"/>
                    <a:pt x="410" y="1829"/>
                    <a:pt x="914" y="1829"/>
                  </a:cubicBezTo>
                  <a:lnTo>
                    <a:pt x="1117" y="915"/>
                  </a:lnTo>
                  <a:lnTo>
                    <a:pt x="9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9"/>
            <p:cNvSpPr/>
            <p:nvPr/>
          </p:nvSpPr>
          <p:spPr>
            <a:xfrm>
              <a:off x="913774" y="1367228"/>
              <a:ext cx="34190" cy="68418"/>
            </a:xfrm>
            <a:custGeom>
              <a:rect b="b" l="l" r="r" t="t"/>
              <a:pathLst>
                <a:path extrusionOk="0" h="1829" w="914">
                  <a:moveTo>
                    <a:pt x="0" y="1"/>
                  </a:moveTo>
                  <a:lnTo>
                    <a:pt x="0" y="1829"/>
                  </a:lnTo>
                  <a:cubicBezTo>
                    <a:pt x="504" y="1829"/>
                    <a:pt x="914" y="1419"/>
                    <a:pt x="914" y="915"/>
                  </a:cubicBezTo>
                  <a:cubicBezTo>
                    <a:pt x="914" y="411"/>
                    <a:pt x="504"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9"/>
            <p:cNvSpPr/>
            <p:nvPr/>
          </p:nvSpPr>
          <p:spPr>
            <a:xfrm>
              <a:off x="765603" y="1048179"/>
              <a:ext cx="155802" cy="296342"/>
            </a:xfrm>
            <a:custGeom>
              <a:rect b="b" l="l" r="r" t="t"/>
              <a:pathLst>
                <a:path extrusionOk="0" h="7922" w="4165">
                  <a:moveTo>
                    <a:pt x="3961" y="0"/>
                  </a:moveTo>
                  <a:cubicBezTo>
                    <a:pt x="1777" y="0"/>
                    <a:pt x="0" y="1777"/>
                    <a:pt x="0" y="3960"/>
                  </a:cubicBezTo>
                  <a:cubicBezTo>
                    <a:pt x="0" y="6144"/>
                    <a:pt x="1777" y="7921"/>
                    <a:pt x="3961" y="7921"/>
                  </a:cubicBezTo>
                  <a:lnTo>
                    <a:pt x="4164" y="3906"/>
                  </a:lnTo>
                  <a:lnTo>
                    <a:pt x="396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9"/>
            <p:cNvSpPr/>
            <p:nvPr/>
          </p:nvSpPr>
          <p:spPr>
            <a:xfrm>
              <a:off x="913774" y="1048179"/>
              <a:ext cx="148171" cy="296342"/>
            </a:xfrm>
            <a:custGeom>
              <a:rect b="b" l="l" r="r" t="t"/>
              <a:pathLst>
                <a:path extrusionOk="0" h="7922" w="3961">
                  <a:moveTo>
                    <a:pt x="0" y="0"/>
                  </a:moveTo>
                  <a:lnTo>
                    <a:pt x="0" y="7921"/>
                  </a:lnTo>
                  <a:cubicBezTo>
                    <a:pt x="2184" y="7921"/>
                    <a:pt x="3960" y="6144"/>
                    <a:pt x="3960" y="3960"/>
                  </a:cubicBezTo>
                  <a:cubicBezTo>
                    <a:pt x="3960" y="1777"/>
                    <a:pt x="2184" y="0"/>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9"/>
            <p:cNvSpPr/>
            <p:nvPr/>
          </p:nvSpPr>
          <p:spPr>
            <a:xfrm>
              <a:off x="960833" y="1080125"/>
              <a:ext cx="77770" cy="104816"/>
            </a:xfrm>
            <a:custGeom>
              <a:rect b="b" l="l" r="r" t="t"/>
              <a:pathLst>
                <a:path extrusionOk="0" h="2802" w="2079">
                  <a:moveTo>
                    <a:pt x="0" y="1"/>
                  </a:moveTo>
                  <a:lnTo>
                    <a:pt x="0" y="1"/>
                  </a:lnTo>
                  <a:cubicBezTo>
                    <a:pt x="76" y="120"/>
                    <a:pt x="146" y="251"/>
                    <a:pt x="212" y="394"/>
                  </a:cubicBezTo>
                  <a:cubicBezTo>
                    <a:pt x="515" y="1051"/>
                    <a:pt x="695" y="1896"/>
                    <a:pt x="728" y="2801"/>
                  </a:cubicBezTo>
                  <a:lnTo>
                    <a:pt x="2079" y="2801"/>
                  </a:lnTo>
                  <a:cubicBezTo>
                    <a:pt x="1965" y="1530"/>
                    <a:pt x="1137" y="463"/>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9"/>
            <p:cNvSpPr/>
            <p:nvPr/>
          </p:nvSpPr>
          <p:spPr>
            <a:xfrm>
              <a:off x="862264" y="1074514"/>
              <a:ext cx="40138" cy="110427"/>
            </a:xfrm>
            <a:custGeom>
              <a:rect b="b" l="l" r="r" t="t"/>
              <a:pathLst>
                <a:path extrusionOk="0" h="2952" w="1073">
                  <a:moveTo>
                    <a:pt x="1072" y="0"/>
                  </a:moveTo>
                  <a:cubicBezTo>
                    <a:pt x="551" y="323"/>
                    <a:pt x="59" y="1435"/>
                    <a:pt x="1" y="2951"/>
                  </a:cubicBezTo>
                  <a:lnTo>
                    <a:pt x="1072" y="2951"/>
                  </a:lnTo>
                  <a:lnTo>
                    <a:pt x="107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9"/>
            <p:cNvSpPr/>
            <p:nvPr/>
          </p:nvSpPr>
          <p:spPr>
            <a:xfrm>
              <a:off x="862264" y="1207685"/>
              <a:ext cx="40138" cy="110427"/>
            </a:xfrm>
            <a:custGeom>
              <a:rect b="b" l="l" r="r" t="t"/>
              <a:pathLst>
                <a:path extrusionOk="0" h="2952" w="1073">
                  <a:moveTo>
                    <a:pt x="1" y="1"/>
                  </a:moveTo>
                  <a:cubicBezTo>
                    <a:pt x="59" y="1517"/>
                    <a:pt x="551" y="2630"/>
                    <a:pt x="1072" y="2952"/>
                  </a:cubicBezTo>
                  <a:lnTo>
                    <a:pt x="107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9"/>
            <p:cNvSpPr/>
            <p:nvPr/>
          </p:nvSpPr>
          <p:spPr>
            <a:xfrm>
              <a:off x="925184" y="1207685"/>
              <a:ext cx="40101" cy="110427"/>
            </a:xfrm>
            <a:custGeom>
              <a:rect b="b" l="l" r="r" t="t"/>
              <a:pathLst>
                <a:path extrusionOk="0" h="2952" w="1072">
                  <a:moveTo>
                    <a:pt x="0" y="1"/>
                  </a:moveTo>
                  <a:lnTo>
                    <a:pt x="0" y="2952"/>
                  </a:lnTo>
                  <a:cubicBezTo>
                    <a:pt x="522" y="2630"/>
                    <a:pt x="1013" y="1517"/>
                    <a:pt x="107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9"/>
            <p:cNvSpPr/>
            <p:nvPr/>
          </p:nvSpPr>
          <p:spPr>
            <a:xfrm>
              <a:off x="925184" y="1074514"/>
              <a:ext cx="40101" cy="110427"/>
            </a:xfrm>
            <a:custGeom>
              <a:rect b="b" l="l" r="r" t="t"/>
              <a:pathLst>
                <a:path extrusionOk="0" h="2952" w="1072">
                  <a:moveTo>
                    <a:pt x="0" y="0"/>
                  </a:moveTo>
                  <a:lnTo>
                    <a:pt x="0" y="2951"/>
                  </a:lnTo>
                  <a:lnTo>
                    <a:pt x="1072" y="2951"/>
                  </a:lnTo>
                  <a:cubicBezTo>
                    <a:pt x="1013" y="1435"/>
                    <a:pt x="522" y="323"/>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9"/>
            <p:cNvSpPr/>
            <p:nvPr/>
          </p:nvSpPr>
          <p:spPr>
            <a:xfrm>
              <a:off x="788908" y="1080125"/>
              <a:ext cx="77845" cy="104816"/>
            </a:xfrm>
            <a:custGeom>
              <a:rect b="b" l="l" r="r" t="t"/>
              <a:pathLst>
                <a:path extrusionOk="0" h="2802" w="2081">
                  <a:moveTo>
                    <a:pt x="2080" y="1"/>
                  </a:moveTo>
                  <a:lnTo>
                    <a:pt x="2080" y="1"/>
                  </a:lnTo>
                  <a:cubicBezTo>
                    <a:pt x="943" y="463"/>
                    <a:pt x="116" y="1530"/>
                    <a:pt x="1" y="2801"/>
                  </a:cubicBezTo>
                  <a:lnTo>
                    <a:pt x="1352" y="2801"/>
                  </a:lnTo>
                  <a:cubicBezTo>
                    <a:pt x="1385" y="1896"/>
                    <a:pt x="1566" y="1051"/>
                    <a:pt x="1868" y="394"/>
                  </a:cubicBezTo>
                  <a:cubicBezTo>
                    <a:pt x="1934" y="251"/>
                    <a:pt x="2005" y="120"/>
                    <a:pt x="208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9"/>
            <p:cNvSpPr/>
            <p:nvPr/>
          </p:nvSpPr>
          <p:spPr>
            <a:xfrm>
              <a:off x="788908" y="1207685"/>
              <a:ext cx="77845" cy="104853"/>
            </a:xfrm>
            <a:custGeom>
              <a:rect b="b" l="l" r="r" t="t"/>
              <a:pathLst>
                <a:path extrusionOk="0" h="2803" w="2081">
                  <a:moveTo>
                    <a:pt x="1" y="1"/>
                  </a:moveTo>
                  <a:cubicBezTo>
                    <a:pt x="116" y="1272"/>
                    <a:pt x="943" y="2340"/>
                    <a:pt x="2080" y="2802"/>
                  </a:cubicBezTo>
                  <a:cubicBezTo>
                    <a:pt x="2005" y="2683"/>
                    <a:pt x="1934" y="2552"/>
                    <a:pt x="1868" y="2409"/>
                  </a:cubicBezTo>
                  <a:cubicBezTo>
                    <a:pt x="1566" y="1752"/>
                    <a:pt x="1385" y="907"/>
                    <a:pt x="135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9"/>
            <p:cNvSpPr/>
            <p:nvPr/>
          </p:nvSpPr>
          <p:spPr>
            <a:xfrm>
              <a:off x="960833" y="1207685"/>
              <a:ext cx="77808" cy="104853"/>
            </a:xfrm>
            <a:custGeom>
              <a:rect b="b" l="l" r="r" t="t"/>
              <a:pathLst>
                <a:path extrusionOk="0" h="2803" w="2080">
                  <a:moveTo>
                    <a:pt x="728" y="1"/>
                  </a:moveTo>
                  <a:cubicBezTo>
                    <a:pt x="695" y="907"/>
                    <a:pt x="515" y="1752"/>
                    <a:pt x="212" y="2409"/>
                  </a:cubicBezTo>
                  <a:cubicBezTo>
                    <a:pt x="146" y="2552"/>
                    <a:pt x="76" y="2683"/>
                    <a:pt x="0" y="2802"/>
                  </a:cubicBezTo>
                  <a:cubicBezTo>
                    <a:pt x="1137" y="2340"/>
                    <a:pt x="1965" y="1272"/>
                    <a:pt x="208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1" name="Google Shape;551;p19"/>
          <p:cNvGrpSpPr/>
          <p:nvPr/>
        </p:nvGrpSpPr>
        <p:grpSpPr>
          <a:xfrm>
            <a:off x="1020999" y="2231450"/>
            <a:ext cx="749823" cy="749818"/>
            <a:chOff x="4595233" y="3424490"/>
            <a:chExt cx="387505" cy="387543"/>
          </a:xfrm>
        </p:grpSpPr>
        <p:sp>
          <p:nvSpPr>
            <p:cNvPr id="552" name="Google Shape;552;p19"/>
            <p:cNvSpPr/>
            <p:nvPr/>
          </p:nvSpPr>
          <p:spPr>
            <a:xfrm>
              <a:off x="4800339" y="3447646"/>
              <a:ext cx="159618" cy="341194"/>
            </a:xfrm>
            <a:custGeom>
              <a:rect b="b" l="l" r="r" t="t"/>
              <a:pathLst>
                <a:path extrusionOk="0" h="9121" w="4267">
                  <a:moveTo>
                    <a:pt x="1" y="1"/>
                  </a:moveTo>
                  <a:lnTo>
                    <a:pt x="1" y="9121"/>
                  </a:lnTo>
                  <a:cubicBezTo>
                    <a:pt x="2354" y="8967"/>
                    <a:pt x="4267" y="7012"/>
                    <a:pt x="4267" y="4561"/>
                  </a:cubicBezTo>
                  <a:cubicBezTo>
                    <a:pt x="4267" y="2111"/>
                    <a:pt x="2357" y="155"/>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9"/>
            <p:cNvSpPr/>
            <p:nvPr/>
          </p:nvSpPr>
          <p:spPr>
            <a:xfrm>
              <a:off x="4800339" y="3470502"/>
              <a:ext cx="136799" cy="295482"/>
            </a:xfrm>
            <a:custGeom>
              <a:rect b="b" l="l" r="r" t="t"/>
              <a:pathLst>
                <a:path extrusionOk="0" h="7899" w="3657">
                  <a:moveTo>
                    <a:pt x="1" y="0"/>
                  </a:moveTo>
                  <a:lnTo>
                    <a:pt x="1" y="7898"/>
                  </a:lnTo>
                  <a:cubicBezTo>
                    <a:pt x="2042" y="7742"/>
                    <a:pt x="3657" y="6031"/>
                    <a:pt x="3657" y="3950"/>
                  </a:cubicBezTo>
                  <a:cubicBezTo>
                    <a:pt x="3657" y="1868"/>
                    <a:pt x="2042" y="156"/>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9"/>
            <p:cNvSpPr/>
            <p:nvPr/>
          </p:nvSpPr>
          <p:spPr>
            <a:xfrm>
              <a:off x="4618015" y="3447646"/>
              <a:ext cx="189469" cy="341156"/>
            </a:xfrm>
            <a:custGeom>
              <a:rect b="b" l="l" r="r" t="t"/>
              <a:pathLst>
                <a:path extrusionOk="0" h="9120" w="5065">
                  <a:moveTo>
                    <a:pt x="4266" y="1"/>
                  </a:moveTo>
                  <a:cubicBezTo>
                    <a:pt x="1908" y="155"/>
                    <a:pt x="0" y="2114"/>
                    <a:pt x="0" y="4561"/>
                  </a:cubicBezTo>
                  <a:cubicBezTo>
                    <a:pt x="0" y="7007"/>
                    <a:pt x="1908" y="8966"/>
                    <a:pt x="4266" y="9120"/>
                  </a:cubicBezTo>
                  <a:lnTo>
                    <a:pt x="5064" y="4725"/>
                  </a:lnTo>
                  <a:lnTo>
                    <a:pt x="42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9"/>
            <p:cNvSpPr/>
            <p:nvPr/>
          </p:nvSpPr>
          <p:spPr>
            <a:xfrm>
              <a:off x="4902948" y="3606815"/>
              <a:ext cx="79790" cy="22856"/>
            </a:xfrm>
            <a:custGeom>
              <a:rect b="b" l="l" r="r" t="t"/>
              <a:pathLst>
                <a:path extrusionOk="0" h="611" w="2133">
                  <a:moveTo>
                    <a:pt x="291" y="1"/>
                  </a:moveTo>
                  <a:lnTo>
                    <a:pt x="0" y="306"/>
                  </a:lnTo>
                  <a:lnTo>
                    <a:pt x="291" y="611"/>
                  </a:lnTo>
                  <a:lnTo>
                    <a:pt x="2132" y="611"/>
                  </a:lnTo>
                  <a:lnTo>
                    <a:pt x="213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9"/>
            <p:cNvSpPr/>
            <p:nvPr/>
          </p:nvSpPr>
          <p:spPr>
            <a:xfrm>
              <a:off x="4640796" y="3470502"/>
              <a:ext cx="155802" cy="295482"/>
            </a:xfrm>
            <a:custGeom>
              <a:rect b="b" l="l" r="r" t="t"/>
              <a:pathLst>
                <a:path extrusionOk="0" h="7899" w="4165">
                  <a:moveTo>
                    <a:pt x="3656" y="0"/>
                  </a:moveTo>
                  <a:cubicBezTo>
                    <a:pt x="1614" y="156"/>
                    <a:pt x="1" y="1868"/>
                    <a:pt x="1" y="3950"/>
                  </a:cubicBezTo>
                  <a:cubicBezTo>
                    <a:pt x="1" y="6031"/>
                    <a:pt x="1614" y="7742"/>
                    <a:pt x="3657" y="7898"/>
                  </a:cubicBezTo>
                  <a:lnTo>
                    <a:pt x="4164" y="3645"/>
                  </a:lnTo>
                  <a:lnTo>
                    <a:pt x="365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9"/>
            <p:cNvSpPr/>
            <p:nvPr/>
          </p:nvSpPr>
          <p:spPr>
            <a:xfrm>
              <a:off x="4777595" y="3424490"/>
              <a:ext cx="19003" cy="72608"/>
            </a:xfrm>
            <a:custGeom>
              <a:rect b="b" l="l" r="r" t="t"/>
              <a:pathLst>
                <a:path extrusionOk="0" h="1941" w="508">
                  <a:moveTo>
                    <a:pt x="0" y="0"/>
                  </a:moveTo>
                  <a:lnTo>
                    <a:pt x="0" y="1842"/>
                  </a:lnTo>
                  <a:lnTo>
                    <a:pt x="152" y="1941"/>
                  </a:lnTo>
                  <a:lnTo>
                    <a:pt x="304" y="1828"/>
                  </a:lnTo>
                  <a:lnTo>
                    <a:pt x="507" y="970"/>
                  </a:lnTo>
                  <a:lnTo>
                    <a:pt x="30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9"/>
            <p:cNvSpPr/>
            <p:nvPr/>
          </p:nvSpPr>
          <p:spPr>
            <a:xfrm>
              <a:off x="4788929" y="3424490"/>
              <a:ext cx="11447" cy="72608"/>
            </a:xfrm>
            <a:custGeom>
              <a:rect b="b" l="l" r="r" t="t"/>
              <a:pathLst>
                <a:path extrusionOk="0" h="1941" w="306">
                  <a:moveTo>
                    <a:pt x="1" y="0"/>
                  </a:moveTo>
                  <a:lnTo>
                    <a:pt x="1" y="1828"/>
                  </a:lnTo>
                  <a:lnTo>
                    <a:pt x="154" y="1941"/>
                  </a:lnTo>
                  <a:lnTo>
                    <a:pt x="306" y="1842"/>
                  </a:lnTo>
                  <a:lnTo>
                    <a:pt x="30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9"/>
            <p:cNvSpPr/>
            <p:nvPr/>
          </p:nvSpPr>
          <p:spPr>
            <a:xfrm>
              <a:off x="4777595" y="3737105"/>
              <a:ext cx="19003" cy="74927"/>
            </a:xfrm>
            <a:custGeom>
              <a:rect b="b" l="l" r="r" t="t"/>
              <a:pathLst>
                <a:path extrusionOk="0" h="2003" w="508">
                  <a:moveTo>
                    <a:pt x="167" y="0"/>
                  </a:moveTo>
                  <a:lnTo>
                    <a:pt x="0" y="160"/>
                  </a:lnTo>
                  <a:lnTo>
                    <a:pt x="0" y="2002"/>
                  </a:lnTo>
                  <a:lnTo>
                    <a:pt x="304" y="2002"/>
                  </a:lnTo>
                  <a:lnTo>
                    <a:pt x="507" y="976"/>
                  </a:lnTo>
                  <a:lnTo>
                    <a:pt x="304" y="174"/>
                  </a:lnTo>
                  <a:lnTo>
                    <a:pt x="16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9"/>
            <p:cNvSpPr/>
            <p:nvPr/>
          </p:nvSpPr>
          <p:spPr>
            <a:xfrm>
              <a:off x="4788929" y="3738265"/>
              <a:ext cx="11447" cy="73768"/>
            </a:xfrm>
            <a:custGeom>
              <a:rect b="b" l="l" r="r" t="t"/>
              <a:pathLst>
                <a:path extrusionOk="0" h="1972" w="306">
                  <a:moveTo>
                    <a:pt x="129" y="1"/>
                  </a:moveTo>
                  <a:lnTo>
                    <a:pt x="1" y="143"/>
                  </a:lnTo>
                  <a:lnTo>
                    <a:pt x="1" y="1971"/>
                  </a:lnTo>
                  <a:lnTo>
                    <a:pt x="306" y="1971"/>
                  </a:lnTo>
                  <a:lnTo>
                    <a:pt x="306" y="129"/>
                  </a:lnTo>
                  <a:lnTo>
                    <a:pt x="12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9"/>
            <p:cNvSpPr/>
            <p:nvPr/>
          </p:nvSpPr>
          <p:spPr>
            <a:xfrm>
              <a:off x="4595233" y="3606815"/>
              <a:ext cx="79790" cy="22856"/>
            </a:xfrm>
            <a:custGeom>
              <a:rect b="b" l="l" r="r" t="t"/>
              <a:pathLst>
                <a:path extrusionOk="0" h="611" w="2133">
                  <a:moveTo>
                    <a:pt x="1" y="1"/>
                  </a:moveTo>
                  <a:lnTo>
                    <a:pt x="1" y="611"/>
                  </a:lnTo>
                  <a:lnTo>
                    <a:pt x="1842" y="611"/>
                  </a:lnTo>
                  <a:lnTo>
                    <a:pt x="2132" y="306"/>
                  </a:lnTo>
                  <a:lnTo>
                    <a:pt x="184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9"/>
            <p:cNvSpPr/>
            <p:nvPr/>
          </p:nvSpPr>
          <p:spPr>
            <a:xfrm>
              <a:off x="4663614" y="3492871"/>
              <a:ext cx="132984" cy="250780"/>
            </a:xfrm>
            <a:custGeom>
              <a:rect b="b" l="l" r="r" t="t"/>
              <a:pathLst>
                <a:path extrusionOk="0" h="6704" w="3555">
                  <a:moveTo>
                    <a:pt x="3351" y="0"/>
                  </a:moveTo>
                  <a:cubicBezTo>
                    <a:pt x="1504" y="0"/>
                    <a:pt x="1" y="1504"/>
                    <a:pt x="1" y="3352"/>
                  </a:cubicBezTo>
                  <a:cubicBezTo>
                    <a:pt x="1" y="5200"/>
                    <a:pt x="1504" y="6703"/>
                    <a:pt x="3351" y="6703"/>
                  </a:cubicBezTo>
                  <a:lnTo>
                    <a:pt x="3554" y="3352"/>
                  </a:lnTo>
                  <a:lnTo>
                    <a:pt x="33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9"/>
            <p:cNvSpPr/>
            <p:nvPr/>
          </p:nvSpPr>
          <p:spPr>
            <a:xfrm>
              <a:off x="4788929" y="3492871"/>
              <a:ext cx="125427" cy="250780"/>
            </a:xfrm>
            <a:custGeom>
              <a:rect b="b" l="l" r="r" t="t"/>
              <a:pathLst>
                <a:path extrusionOk="0" h="6704" w="3353">
                  <a:moveTo>
                    <a:pt x="1" y="0"/>
                  </a:moveTo>
                  <a:lnTo>
                    <a:pt x="1" y="6703"/>
                  </a:lnTo>
                  <a:cubicBezTo>
                    <a:pt x="1849" y="6703"/>
                    <a:pt x="3352" y="5200"/>
                    <a:pt x="3352" y="3352"/>
                  </a:cubicBezTo>
                  <a:cubicBezTo>
                    <a:pt x="3352" y="1504"/>
                    <a:pt x="1849" y="0"/>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9"/>
            <p:cNvSpPr/>
            <p:nvPr/>
          </p:nvSpPr>
          <p:spPr>
            <a:xfrm>
              <a:off x="4686395" y="3515690"/>
              <a:ext cx="110202" cy="205143"/>
            </a:xfrm>
            <a:custGeom>
              <a:rect b="b" l="l" r="r" t="t"/>
              <a:pathLst>
                <a:path extrusionOk="0" h="5484" w="2946">
                  <a:moveTo>
                    <a:pt x="2742" y="0"/>
                  </a:moveTo>
                  <a:cubicBezTo>
                    <a:pt x="1230" y="0"/>
                    <a:pt x="0" y="1230"/>
                    <a:pt x="0" y="2742"/>
                  </a:cubicBezTo>
                  <a:cubicBezTo>
                    <a:pt x="0" y="4253"/>
                    <a:pt x="1230" y="5483"/>
                    <a:pt x="2742" y="5483"/>
                  </a:cubicBezTo>
                  <a:lnTo>
                    <a:pt x="2945" y="3047"/>
                  </a:lnTo>
                  <a:lnTo>
                    <a:pt x="27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9"/>
            <p:cNvSpPr/>
            <p:nvPr/>
          </p:nvSpPr>
          <p:spPr>
            <a:xfrm>
              <a:off x="4788929" y="3515690"/>
              <a:ext cx="102646" cy="205143"/>
            </a:xfrm>
            <a:custGeom>
              <a:rect b="b" l="l" r="r" t="t"/>
              <a:pathLst>
                <a:path extrusionOk="0" h="5484" w="2744">
                  <a:moveTo>
                    <a:pt x="1" y="0"/>
                  </a:moveTo>
                  <a:lnTo>
                    <a:pt x="1" y="5483"/>
                  </a:lnTo>
                  <a:cubicBezTo>
                    <a:pt x="1514" y="5483"/>
                    <a:pt x="2743" y="4253"/>
                    <a:pt x="2743" y="2742"/>
                  </a:cubicBezTo>
                  <a:cubicBezTo>
                    <a:pt x="2743" y="1230"/>
                    <a:pt x="1514"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9"/>
            <p:cNvSpPr/>
            <p:nvPr/>
          </p:nvSpPr>
          <p:spPr>
            <a:xfrm>
              <a:off x="4744415" y="3542586"/>
              <a:ext cx="30375" cy="33480"/>
            </a:xfrm>
            <a:custGeom>
              <a:rect b="b" l="l" r="r" t="t"/>
              <a:pathLst>
                <a:path extrusionOk="0" h="895" w="812">
                  <a:moveTo>
                    <a:pt x="554" y="1"/>
                  </a:moveTo>
                  <a:lnTo>
                    <a:pt x="1" y="255"/>
                  </a:lnTo>
                  <a:lnTo>
                    <a:pt x="294" y="894"/>
                  </a:lnTo>
                  <a:lnTo>
                    <a:pt x="659" y="880"/>
                  </a:lnTo>
                  <a:lnTo>
                    <a:pt x="812" y="560"/>
                  </a:lnTo>
                  <a:lnTo>
                    <a:pt x="55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9"/>
            <p:cNvSpPr/>
            <p:nvPr/>
          </p:nvSpPr>
          <p:spPr>
            <a:xfrm>
              <a:off x="4800451" y="3541464"/>
              <a:ext cx="32470" cy="32395"/>
            </a:xfrm>
            <a:custGeom>
              <a:rect b="b" l="l" r="r" t="t"/>
              <a:pathLst>
                <a:path extrusionOk="0" h="866" w="868">
                  <a:moveTo>
                    <a:pt x="347" y="0"/>
                  </a:moveTo>
                  <a:lnTo>
                    <a:pt x="1" y="569"/>
                  </a:lnTo>
                  <a:lnTo>
                    <a:pt x="187" y="799"/>
                  </a:lnTo>
                  <a:lnTo>
                    <a:pt x="534" y="866"/>
                  </a:lnTo>
                  <a:lnTo>
                    <a:pt x="867" y="317"/>
                  </a:lnTo>
                  <a:lnTo>
                    <a:pt x="34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9"/>
            <p:cNvSpPr/>
            <p:nvPr/>
          </p:nvSpPr>
          <p:spPr>
            <a:xfrm>
              <a:off x="4824504" y="3641042"/>
              <a:ext cx="32844" cy="22819"/>
            </a:xfrm>
            <a:custGeom>
              <a:rect b="b" l="l" r="r" t="t"/>
              <a:pathLst>
                <a:path extrusionOk="0" h="610" w="878">
                  <a:moveTo>
                    <a:pt x="269" y="0"/>
                  </a:moveTo>
                  <a:lnTo>
                    <a:pt x="0" y="304"/>
                  </a:lnTo>
                  <a:lnTo>
                    <a:pt x="230" y="609"/>
                  </a:lnTo>
                  <a:lnTo>
                    <a:pt x="878" y="609"/>
                  </a:lnTo>
                  <a:lnTo>
                    <a:pt x="8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9"/>
            <p:cNvSpPr/>
            <p:nvPr/>
          </p:nvSpPr>
          <p:spPr>
            <a:xfrm>
              <a:off x="4824504" y="3595443"/>
              <a:ext cx="32844" cy="22819"/>
            </a:xfrm>
            <a:custGeom>
              <a:rect b="b" l="l" r="r" t="t"/>
              <a:pathLst>
                <a:path extrusionOk="0" h="610" w="878">
                  <a:moveTo>
                    <a:pt x="230" y="0"/>
                  </a:moveTo>
                  <a:lnTo>
                    <a:pt x="0" y="305"/>
                  </a:lnTo>
                  <a:lnTo>
                    <a:pt x="269" y="610"/>
                  </a:lnTo>
                  <a:lnTo>
                    <a:pt x="878" y="610"/>
                  </a:lnTo>
                  <a:lnTo>
                    <a:pt x="8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9"/>
            <p:cNvSpPr/>
            <p:nvPr/>
          </p:nvSpPr>
          <p:spPr>
            <a:xfrm>
              <a:off x="4720586" y="3641005"/>
              <a:ext cx="32956" cy="22856"/>
            </a:xfrm>
            <a:custGeom>
              <a:rect b="b" l="l" r="r" t="t"/>
              <a:pathLst>
                <a:path extrusionOk="0" h="611" w="881">
                  <a:moveTo>
                    <a:pt x="1" y="0"/>
                  </a:moveTo>
                  <a:lnTo>
                    <a:pt x="1" y="610"/>
                  </a:lnTo>
                  <a:lnTo>
                    <a:pt x="648" y="610"/>
                  </a:lnTo>
                  <a:lnTo>
                    <a:pt x="881" y="305"/>
                  </a:lnTo>
                  <a:lnTo>
                    <a:pt x="61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9"/>
            <p:cNvSpPr/>
            <p:nvPr/>
          </p:nvSpPr>
          <p:spPr>
            <a:xfrm>
              <a:off x="4720586" y="3595443"/>
              <a:ext cx="29253" cy="22819"/>
            </a:xfrm>
            <a:custGeom>
              <a:rect b="b" l="l" r="r" t="t"/>
              <a:pathLst>
                <a:path extrusionOk="0" h="610" w="782">
                  <a:moveTo>
                    <a:pt x="1" y="0"/>
                  </a:moveTo>
                  <a:lnTo>
                    <a:pt x="1" y="610"/>
                  </a:lnTo>
                  <a:lnTo>
                    <a:pt x="610" y="610"/>
                  </a:lnTo>
                  <a:lnTo>
                    <a:pt x="781" y="305"/>
                  </a:lnTo>
                  <a:lnTo>
                    <a:pt x="64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9"/>
            <p:cNvSpPr/>
            <p:nvPr/>
          </p:nvSpPr>
          <p:spPr>
            <a:xfrm>
              <a:off x="4743367" y="3561252"/>
              <a:ext cx="53231" cy="64603"/>
            </a:xfrm>
            <a:custGeom>
              <a:rect b="b" l="l" r="r" t="t"/>
              <a:pathLst>
                <a:path extrusionOk="0" h="1727" w="1423">
                  <a:moveTo>
                    <a:pt x="1219" y="1"/>
                  </a:moveTo>
                  <a:cubicBezTo>
                    <a:pt x="547" y="1"/>
                    <a:pt x="1" y="547"/>
                    <a:pt x="1" y="1219"/>
                  </a:cubicBezTo>
                  <a:lnTo>
                    <a:pt x="1" y="1524"/>
                  </a:lnTo>
                  <a:lnTo>
                    <a:pt x="712" y="1727"/>
                  </a:lnTo>
                  <a:lnTo>
                    <a:pt x="1219" y="1524"/>
                  </a:lnTo>
                  <a:lnTo>
                    <a:pt x="1422" y="914"/>
                  </a:lnTo>
                  <a:lnTo>
                    <a:pt x="121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9"/>
            <p:cNvSpPr/>
            <p:nvPr/>
          </p:nvSpPr>
          <p:spPr>
            <a:xfrm>
              <a:off x="4788929" y="3561252"/>
              <a:ext cx="45675" cy="64603"/>
            </a:xfrm>
            <a:custGeom>
              <a:rect b="b" l="l" r="r" t="t"/>
              <a:pathLst>
                <a:path extrusionOk="0" h="1727" w="1221">
                  <a:moveTo>
                    <a:pt x="1" y="1"/>
                  </a:moveTo>
                  <a:lnTo>
                    <a:pt x="1" y="1524"/>
                  </a:lnTo>
                  <a:lnTo>
                    <a:pt x="611" y="1727"/>
                  </a:lnTo>
                  <a:lnTo>
                    <a:pt x="1220" y="1524"/>
                  </a:lnTo>
                  <a:lnTo>
                    <a:pt x="1220" y="1219"/>
                  </a:lnTo>
                  <a:cubicBezTo>
                    <a:pt x="1220" y="547"/>
                    <a:pt x="673" y="1"/>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9"/>
            <p:cNvSpPr/>
            <p:nvPr/>
          </p:nvSpPr>
          <p:spPr>
            <a:xfrm>
              <a:off x="4743367" y="3618224"/>
              <a:ext cx="53231" cy="79828"/>
            </a:xfrm>
            <a:custGeom>
              <a:rect b="b" l="l" r="r" t="t"/>
              <a:pathLst>
                <a:path extrusionOk="0" h="2134" w="1423">
                  <a:moveTo>
                    <a:pt x="1" y="1"/>
                  </a:moveTo>
                  <a:lnTo>
                    <a:pt x="1" y="914"/>
                  </a:lnTo>
                  <a:cubicBezTo>
                    <a:pt x="1" y="1587"/>
                    <a:pt x="547" y="2134"/>
                    <a:pt x="1219" y="2134"/>
                  </a:cubicBezTo>
                  <a:lnTo>
                    <a:pt x="1422" y="914"/>
                  </a:lnTo>
                  <a:lnTo>
                    <a:pt x="12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9"/>
            <p:cNvSpPr/>
            <p:nvPr/>
          </p:nvSpPr>
          <p:spPr>
            <a:xfrm>
              <a:off x="4788929" y="3618224"/>
              <a:ext cx="45675" cy="79828"/>
            </a:xfrm>
            <a:custGeom>
              <a:rect b="b" l="l" r="r" t="t"/>
              <a:pathLst>
                <a:path extrusionOk="0" h="2134" w="1221">
                  <a:moveTo>
                    <a:pt x="1" y="1"/>
                  </a:moveTo>
                  <a:lnTo>
                    <a:pt x="1" y="2134"/>
                  </a:lnTo>
                  <a:cubicBezTo>
                    <a:pt x="673" y="2134"/>
                    <a:pt x="1220" y="1587"/>
                    <a:pt x="1220" y="914"/>
                  </a:cubicBezTo>
                  <a:lnTo>
                    <a:pt x="12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6" name="Google Shape;576;p19"/>
          <p:cNvGrpSpPr/>
          <p:nvPr/>
        </p:nvGrpSpPr>
        <p:grpSpPr>
          <a:xfrm>
            <a:off x="1065092" y="3926278"/>
            <a:ext cx="745946" cy="745835"/>
            <a:chOff x="4595233" y="1048179"/>
            <a:chExt cx="387504" cy="387467"/>
          </a:xfrm>
        </p:grpSpPr>
        <p:sp>
          <p:nvSpPr>
            <p:cNvPr id="577" name="Google Shape;577;p19"/>
            <p:cNvSpPr/>
            <p:nvPr/>
          </p:nvSpPr>
          <p:spPr>
            <a:xfrm>
              <a:off x="4595233" y="1048179"/>
              <a:ext cx="201365" cy="387467"/>
            </a:xfrm>
            <a:custGeom>
              <a:rect b="b" l="l" r="r" t="t"/>
              <a:pathLst>
                <a:path extrusionOk="0" h="10358" w="5383">
                  <a:moveTo>
                    <a:pt x="4265" y="0"/>
                  </a:moveTo>
                  <a:lnTo>
                    <a:pt x="4265" y="1012"/>
                  </a:lnTo>
                  <a:cubicBezTo>
                    <a:pt x="3775" y="1120"/>
                    <a:pt x="3304" y="1315"/>
                    <a:pt x="2879" y="1586"/>
                  </a:cubicBezTo>
                  <a:lnTo>
                    <a:pt x="2164" y="871"/>
                  </a:lnTo>
                  <a:lnTo>
                    <a:pt x="871" y="2163"/>
                  </a:lnTo>
                  <a:lnTo>
                    <a:pt x="1587" y="2879"/>
                  </a:lnTo>
                  <a:cubicBezTo>
                    <a:pt x="1315" y="3303"/>
                    <a:pt x="1120" y="3775"/>
                    <a:pt x="1013" y="4265"/>
                  </a:cubicBezTo>
                  <a:lnTo>
                    <a:pt x="1" y="4265"/>
                  </a:lnTo>
                  <a:lnTo>
                    <a:pt x="1" y="6093"/>
                  </a:lnTo>
                  <a:lnTo>
                    <a:pt x="1013" y="6093"/>
                  </a:lnTo>
                  <a:cubicBezTo>
                    <a:pt x="1120" y="6583"/>
                    <a:pt x="1315" y="7055"/>
                    <a:pt x="1587" y="7479"/>
                  </a:cubicBezTo>
                  <a:lnTo>
                    <a:pt x="871" y="8194"/>
                  </a:lnTo>
                  <a:lnTo>
                    <a:pt x="2164" y="9487"/>
                  </a:lnTo>
                  <a:lnTo>
                    <a:pt x="2879" y="8771"/>
                  </a:lnTo>
                  <a:cubicBezTo>
                    <a:pt x="3304" y="9043"/>
                    <a:pt x="3775" y="9238"/>
                    <a:pt x="4265" y="9346"/>
                  </a:cubicBezTo>
                  <a:lnTo>
                    <a:pt x="4265" y="10358"/>
                  </a:lnTo>
                  <a:lnTo>
                    <a:pt x="5179" y="10358"/>
                  </a:lnTo>
                  <a:lnTo>
                    <a:pt x="5382" y="5382"/>
                  </a:lnTo>
                  <a:lnTo>
                    <a:pt x="517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9"/>
            <p:cNvSpPr/>
            <p:nvPr/>
          </p:nvSpPr>
          <p:spPr>
            <a:xfrm>
              <a:off x="4788929" y="1048179"/>
              <a:ext cx="193808" cy="387467"/>
            </a:xfrm>
            <a:custGeom>
              <a:rect b="b" l="l" r="r" t="t"/>
              <a:pathLst>
                <a:path extrusionOk="0" h="10358" w="5181">
                  <a:moveTo>
                    <a:pt x="1" y="0"/>
                  </a:moveTo>
                  <a:lnTo>
                    <a:pt x="1" y="10358"/>
                  </a:lnTo>
                  <a:lnTo>
                    <a:pt x="915" y="10358"/>
                  </a:lnTo>
                  <a:lnTo>
                    <a:pt x="915" y="9346"/>
                  </a:lnTo>
                  <a:cubicBezTo>
                    <a:pt x="1406" y="9238"/>
                    <a:pt x="1877" y="9043"/>
                    <a:pt x="2301" y="8771"/>
                  </a:cubicBezTo>
                  <a:lnTo>
                    <a:pt x="3017" y="9487"/>
                  </a:lnTo>
                  <a:lnTo>
                    <a:pt x="4310" y="8194"/>
                  </a:lnTo>
                  <a:lnTo>
                    <a:pt x="3593" y="7479"/>
                  </a:lnTo>
                  <a:cubicBezTo>
                    <a:pt x="3865" y="7055"/>
                    <a:pt x="4060" y="6583"/>
                    <a:pt x="4168" y="6093"/>
                  </a:cubicBezTo>
                  <a:lnTo>
                    <a:pt x="5180" y="6093"/>
                  </a:lnTo>
                  <a:lnTo>
                    <a:pt x="5180" y="4265"/>
                  </a:lnTo>
                  <a:lnTo>
                    <a:pt x="4168" y="4265"/>
                  </a:lnTo>
                  <a:cubicBezTo>
                    <a:pt x="4060" y="3775"/>
                    <a:pt x="3865" y="3303"/>
                    <a:pt x="3593" y="2879"/>
                  </a:cubicBezTo>
                  <a:lnTo>
                    <a:pt x="4310" y="2163"/>
                  </a:lnTo>
                  <a:lnTo>
                    <a:pt x="3017" y="871"/>
                  </a:lnTo>
                  <a:lnTo>
                    <a:pt x="2301" y="1586"/>
                  </a:lnTo>
                  <a:cubicBezTo>
                    <a:pt x="1877" y="1315"/>
                    <a:pt x="1406" y="1120"/>
                    <a:pt x="915" y="1012"/>
                  </a:cubicBezTo>
                  <a:lnTo>
                    <a:pt x="91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9"/>
            <p:cNvSpPr/>
            <p:nvPr/>
          </p:nvSpPr>
          <p:spPr>
            <a:xfrm>
              <a:off x="4743367" y="1139304"/>
              <a:ext cx="53231" cy="76049"/>
            </a:xfrm>
            <a:custGeom>
              <a:rect b="b" l="l" r="r" t="t"/>
              <a:pathLst>
                <a:path extrusionOk="0" h="2033" w="1423">
                  <a:moveTo>
                    <a:pt x="1219" y="1"/>
                  </a:moveTo>
                  <a:cubicBezTo>
                    <a:pt x="547" y="1"/>
                    <a:pt x="1" y="548"/>
                    <a:pt x="1" y="1219"/>
                  </a:cubicBezTo>
                  <a:lnTo>
                    <a:pt x="1" y="1829"/>
                  </a:lnTo>
                  <a:lnTo>
                    <a:pt x="305" y="2032"/>
                  </a:lnTo>
                  <a:lnTo>
                    <a:pt x="610" y="1829"/>
                  </a:lnTo>
                  <a:lnTo>
                    <a:pt x="610" y="1219"/>
                  </a:lnTo>
                  <a:cubicBezTo>
                    <a:pt x="610" y="884"/>
                    <a:pt x="884" y="611"/>
                    <a:pt x="1219" y="611"/>
                  </a:cubicBezTo>
                  <a:lnTo>
                    <a:pt x="1422" y="319"/>
                  </a:lnTo>
                  <a:lnTo>
                    <a:pt x="121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9"/>
            <p:cNvSpPr/>
            <p:nvPr/>
          </p:nvSpPr>
          <p:spPr>
            <a:xfrm>
              <a:off x="4788929" y="1139304"/>
              <a:ext cx="45675" cy="76049"/>
            </a:xfrm>
            <a:custGeom>
              <a:rect b="b" l="l" r="r" t="t"/>
              <a:pathLst>
                <a:path extrusionOk="0" h="2033" w="1221">
                  <a:moveTo>
                    <a:pt x="1" y="1"/>
                  </a:moveTo>
                  <a:lnTo>
                    <a:pt x="1" y="611"/>
                  </a:lnTo>
                  <a:cubicBezTo>
                    <a:pt x="337" y="611"/>
                    <a:pt x="611" y="884"/>
                    <a:pt x="611" y="1219"/>
                  </a:cubicBezTo>
                  <a:lnTo>
                    <a:pt x="611" y="1829"/>
                  </a:lnTo>
                  <a:lnTo>
                    <a:pt x="915" y="2032"/>
                  </a:lnTo>
                  <a:lnTo>
                    <a:pt x="1220" y="1829"/>
                  </a:lnTo>
                  <a:lnTo>
                    <a:pt x="1220" y="1219"/>
                  </a:lnTo>
                  <a:cubicBezTo>
                    <a:pt x="1220" y="548"/>
                    <a:pt x="673"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9"/>
            <p:cNvSpPr/>
            <p:nvPr/>
          </p:nvSpPr>
          <p:spPr>
            <a:xfrm>
              <a:off x="4720586" y="1207685"/>
              <a:ext cx="76012" cy="114018"/>
            </a:xfrm>
            <a:custGeom>
              <a:rect b="b" l="l" r="r" t="t"/>
              <a:pathLst>
                <a:path extrusionOk="0" h="3048" w="2032">
                  <a:moveTo>
                    <a:pt x="1" y="1"/>
                  </a:moveTo>
                  <a:lnTo>
                    <a:pt x="1" y="3047"/>
                  </a:lnTo>
                  <a:lnTo>
                    <a:pt x="1828" y="3047"/>
                  </a:lnTo>
                  <a:lnTo>
                    <a:pt x="2031" y="1524"/>
                  </a:lnTo>
                  <a:lnTo>
                    <a:pt x="182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9"/>
            <p:cNvSpPr/>
            <p:nvPr/>
          </p:nvSpPr>
          <p:spPr>
            <a:xfrm>
              <a:off x="4788929" y="1207685"/>
              <a:ext cx="68418" cy="114018"/>
            </a:xfrm>
            <a:custGeom>
              <a:rect b="b" l="l" r="r" t="t"/>
              <a:pathLst>
                <a:path extrusionOk="0" h="3048" w="1829">
                  <a:moveTo>
                    <a:pt x="1" y="1"/>
                  </a:moveTo>
                  <a:lnTo>
                    <a:pt x="1" y="3047"/>
                  </a:lnTo>
                  <a:lnTo>
                    <a:pt x="1829" y="3047"/>
                  </a:lnTo>
                  <a:lnTo>
                    <a:pt x="182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9"/>
            <p:cNvSpPr/>
            <p:nvPr/>
          </p:nvSpPr>
          <p:spPr>
            <a:xfrm>
              <a:off x="4777595" y="1253284"/>
              <a:ext cx="19003" cy="22819"/>
            </a:xfrm>
            <a:custGeom>
              <a:rect b="b" l="l" r="r" t="t"/>
              <a:pathLst>
                <a:path extrusionOk="0" h="610" w="508">
                  <a:moveTo>
                    <a:pt x="0" y="0"/>
                  </a:moveTo>
                  <a:lnTo>
                    <a:pt x="0" y="610"/>
                  </a:lnTo>
                  <a:lnTo>
                    <a:pt x="304" y="610"/>
                  </a:lnTo>
                  <a:lnTo>
                    <a:pt x="507" y="305"/>
                  </a:lnTo>
                  <a:lnTo>
                    <a:pt x="30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9"/>
            <p:cNvSpPr/>
            <p:nvPr/>
          </p:nvSpPr>
          <p:spPr>
            <a:xfrm>
              <a:off x="4788929" y="1253284"/>
              <a:ext cx="11447" cy="22819"/>
            </a:xfrm>
            <a:custGeom>
              <a:rect b="b" l="l" r="r" t="t"/>
              <a:pathLst>
                <a:path extrusionOk="0" h="610" w="306">
                  <a:moveTo>
                    <a:pt x="1" y="0"/>
                  </a:moveTo>
                  <a:lnTo>
                    <a:pt x="1" y="610"/>
                  </a:lnTo>
                  <a:lnTo>
                    <a:pt x="306" y="610"/>
                  </a:lnTo>
                  <a:lnTo>
                    <a:pt x="3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20"/>
          <p:cNvSpPr txBox="1"/>
          <p:nvPr>
            <p:ph idx="4" type="subTitle"/>
          </p:nvPr>
        </p:nvSpPr>
        <p:spPr>
          <a:xfrm>
            <a:off x="1891354" y="1169917"/>
            <a:ext cx="6490500" cy="38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Định nghĩa </a:t>
            </a:r>
            <a:endParaRPr/>
          </a:p>
        </p:txBody>
      </p:sp>
      <p:sp>
        <p:nvSpPr>
          <p:cNvPr id="590" name="Google Shape;590;p20"/>
          <p:cNvSpPr txBox="1"/>
          <p:nvPr>
            <p:ph idx="1" type="subTitle"/>
          </p:nvPr>
        </p:nvSpPr>
        <p:spPr>
          <a:xfrm>
            <a:off x="1891354" y="1481317"/>
            <a:ext cx="6490500" cy="68005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a:t>Một thành phần bảo mật được triển khai để bảo vệ cơ sở dữ liệu.</a:t>
            </a:r>
            <a:br>
              <a:rPr lang="en-US"/>
            </a:br>
            <a:r>
              <a:rPr lang="en-US"/>
              <a:t>Nó hoạt động như một lớp bảo vệ nằm giữa ứng dụng và cơ sở dữ liệu, kiểm soát và kiểm tra các truy vấn và hoạt động truy cập cơ sở dữ liệu.</a:t>
            </a:r>
            <a:endParaRPr/>
          </a:p>
        </p:txBody>
      </p:sp>
      <p:sp>
        <p:nvSpPr>
          <p:cNvPr id="591" name="Google Shape;591;p2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solidFill>
                  <a:srgbClr val="FF0000"/>
                </a:solidFill>
              </a:rPr>
              <a:t>Database Firewall</a:t>
            </a:r>
            <a:endParaRPr/>
          </a:p>
        </p:txBody>
      </p:sp>
      <p:sp>
        <p:nvSpPr>
          <p:cNvPr id="592" name="Google Shape;592;p20"/>
          <p:cNvSpPr txBox="1"/>
          <p:nvPr>
            <p:ph idx="5" type="subTitle"/>
          </p:nvPr>
        </p:nvSpPr>
        <p:spPr>
          <a:xfrm>
            <a:off x="1933500" y="2681673"/>
            <a:ext cx="6490500" cy="38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Tính năng</a:t>
            </a:r>
            <a:endParaRPr/>
          </a:p>
        </p:txBody>
      </p:sp>
      <p:sp>
        <p:nvSpPr>
          <p:cNvPr id="593" name="Google Shape;593;p20"/>
          <p:cNvSpPr txBox="1"/>
          <p:nvPr>
            <p:ph idx="2" type="subTitle"/>
          </p:nvPr>
        </p:nvSpPr>
        <p:spPr>
          <a:xfrm>
            <a:off x="1933490" y="2993072"/>
            <a:ext cx="7124254" cy="170540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a:solidFill>
                  <a:srgbClr val="FF0000"/>
                </a:solidFill>
              </a:rPr>
              <a:t>Kiểm soát truy cập: </a:t>
            </a:r>
            <a:r>
              <a:rPr lang="en-US">
                <a:solidFill>
                  <a:schemeClr val="dk1"/>
                </a:solidFill>
              </a:rPr>
              <a:t>Database Firewall kiểm tra các truy vấn và hoạt động truy cập vào cơ sở dữ liệu 🡺 Đảm bảo rằng chỉ có những truy vấn và hoạt động hợp lệ được thực hiện.</a:t>
            </a:r>
            <a:endParaRPr/>
          </a:p>
          <a:p>
            <a:pPr indent="0" lvl="0" marL="0" rtl="0" algn="l">
              <a:lnSpc>
                <a:spcPct val="100000"/>
              </a:lnSpc>
              <a:spcBef>
                <a:spcPts val="0"/>
              </a:spcBef>
              <a:spcAft>
                <a:spcPts val="0"/>
              </a:spcAft>
              <a:buSzPts val="1200"/>
              <a:buNone/>
            </a:pPr>
            <a:r>
              <a:rPr lang="en-US">
                <a:solidFill>
                  <a:schemeClr val="accent1"/>
                </a:solidFill>
              </a:rPr>
              <a:t>Xác thực và ủy quyền: </a:t>
            </a:r>
            <a:r>
              <a:rPr lang="en-US">
                <a:solidFill>
                  <a:schemeClr val="dk1"/>
                </a:solidFill>
              </a:rPr>
              <a:t>Database Firewall xác thực người dùng 🡺 Đảm bảo rằng chỉ có những người dùng có quyền truy cập hợp lệ mới có thể thực hiện truy vấn cơ sở dữ liệu. </a:t>
            </a:r>
            <a:endParaRPr>
              <a:solidFill>
                <a:schemeClr val="dk1"/>
              </a:solidFill>
            </a:endParaRPr>
          </a:p>
          <a:p>
            <a:pPr indent="0" lvl="0" marL="0" rtl="0" algn="l">
              <a:lnSpc>
                <a:spcPct val="100000"/>
              </a:lnSpc>
              <a:spcBef>
                <a:spcPts val="0"/>
              </a:spcBef>
              <a:spcAft>
                <a:spcPts val="0"/>
              </a:spcAft>
              <a:buSzPts val="1200"/>
              <a:buNone/>
            </a:pPr>
            <a:r>
              <a:rPr lang="en-US">
                <a:solidFill>
                  <a:schemeClr val="accent1"/>
                </a:solidFill>
              </a:rPr>
              <a:t>Phát hiện và ngăn chặn cuộc tấn công: </a:t>
            </a:r>
            <a:r>
              <a:rPr lang="en-US">
                <a:solidFill>
                  <a:schemeClr val="dk1"/>
                </a:solidFill>
              </a:rPr>
              <a:t>Nó sử dụng các quy tắc, chữ ký và thuật toán phân tích để xác định các mẫu và biểu hiện của các cuộc tấn công phổ biến.</a:t>
            </a:r>
            <a:endParaRPr/>
          </a:p>
          <a:p>
            <a:pPr indent="0" lvl="0" marL="0" rtl="0" algn="l">
              <a:lnSpc>
                <a:spcPct val="100000"/>
              </a:lnSpc>
              <a:spcBef>
                <a:spcPts val="0"/>
              </a:spcBef>
              <a:spcAft>
                <a:spcPts val="0"/>
              </a:spcAft>
              <a:buSzPts val="1200"/>
              <a:buNone/>
            </a:pPr>
            <a:r>
              <a:rPr lang="en-US">
                <a:solidFill>
                  <a:schemeClr val="accent1"/>
                </a:solidFill>
              </a:rPr>
              <a:t>Ghi lại và kiểm tra nhật ký: </a:t>
            </a:r>
            <a:r>
              <a:rPr lang="en-US">
                <a:solidFill>
                  <a:schemeClr val="dk1"/>
                </a:solidFill>
              </a:rPr>
              <a:t>Database Firewall ghi lại các hoạt động truy cập và truy vấn vào cơ sở dữ liệu. Nhật ký này chứa thông tin về người dùng, thời gian, truy vấn và kết quả. </a:t>
            </a:r>
            <a:endParaRPr>
              <a:solidFill>
                <a:schemeClr val="dk1"/>
              </a:solidFill>
            </a:endParaRPr>
          </a:p>
        </p:txBody>
      </p:sp>
      <p:grpSp>
        <p:nvGrpSpPr>
          <p:cNvPr id="594" name="Google Shape;594;p20"/>
          <p:cNvGrpSpPr/>
          <p:nvPr/>
        </p:nvGrpSpPr>
        <p:grpSpPr>
          <a:xfrm>
            <a:off x="1085145" y="1169953"/>
            <a:ext cx="621548" cy="749826"/>
            <a:chOff x="754231" y="1048179"/>
            <a:chExt cx="319086" cy="387467"/>
          </a:xfrm>
        </p:grpSpPr>
        <p:sp>
          <p:nvSpPr>
            <p:cNvPr id="595" name="Google Shape;595;p20"/>
            <p:cNvSpPr/>
            <p:nvPr/>
          </p:nvSpPr>
          <p:spPr>
            <a:xfrm>
              <a:off x="754231" y="1390046"/>
              <a:ext cx="130889" cy="22856"/>
            </a:xfrm>
            <a:custGeom>
              <a:rect b="b" l="l" r="r" t="t"/>
              <a:pathLst>
                <a:path extrusionOk="0" h="611" w="3499">
                  <a:moveTo>
                    <a:pt x="0" y="0"/>
                  </a:moveTo>
                  <a:lnTo>
                    <a:pt x="0" y="610"/>
                  </a:lnTo>
                  <a:lnTo>
                    <a:pt x="3403" y="610"/>
                  </a:lnTo>
                  <a:lnTo>
                    <a:pt x="3498" y="305"/>
                  </a:lnTo>
                  <a:lnTo>
                    <a:pt x="34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20"/>
            <p:cNvSpPr/>
            <p:nvPr/>
          </p:nvSpPr>
          <p:spPr>
            <a:xfrm>
              <a:off x="938463" y="1390046"/>
              <a:ext cx="134854" cy="22856"/>
            </a:xfrm>
            <a:custGeom>
              <a:rect b="b" l="l" r="r" t="t"/>
              <a:pathLst>
                <a:path extrusionOk="0" h="611" w="3605">
                  <a:moveTo>
                    <a:pt x="202" y="0"/>
                  </a:moveTo>
                  <a:lnTo>
                    <a:pt x="0" y="305"/>
                  </a:lnTo>
                  <a:lnTo>
                    <a:pt x="202" y="610"/>
                  </a:lnTo>
                  <a:lnTo>
                    <a:pt x="3605" y="610"/>
                  </a:lnTo>
                  <a:lnTo>
                    <a:pt x="36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20"/>
            <p:cNvSpPr/>
            <p:nvPr/>
          </p:nvSpPr>
          <p:spPr>
            <a:xfrm>
              <a:off x="902365" y="1338536"/>
              <a:ext cx="19040" cy="33854"/>
            </a:xfrm>
            <a:custGeom>
              <a:rect b="b" l="l" r="r" t="t"/>
              <a:pathLst>
                <a:path extrusionOk="0" h="905" w="509">
                  <a:moveTo>
                    <a:pt x="153" y="1"/>
                  </a:moveTo>
                  <a:lnTo>
                    <a:pt x="0" y="147"/>
                  </a:lnTo>
                  <a:lnTo>
                    <a:pt x="0" y="820"/>
                  </a:lnTo>
                  <a:lnTo>
                    <a:pt x="166" y="905"/>
                  </a:lnTo>
                  <a:lnTo>
                    <a:pt x="305" y="768"/>
                  </a:lnTo>
                  <a:lnTo>
                    <a:pt x="508" y="459"/>
                  </a:lnTo>
                  <a:lnTo>
                    <a:pt x="305" y="159"/>
                  </a:lnTo>
                  <a:lnTo>
                    <a:pt x="15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0"/>
            <p:cNvSpPr/>
            <p:nvPr/>
          </p:nvSpPr>
          <p:spPr>
            <a:xfrm>
              <a:off x="913774" y="1339546"/>
              <a:ext cx="11447" cy="32320"/>
            </a:xfrm>
            <a:custGeom>
              <a:rect b="b" l="l" r="r" t="t"/>
              <a:pathLst>
                <a:path extrusionOk="0" h="864" w="306">
                  <a:moveTo>
                    <a:pt x="116" y="0"/>
                  </a:moveTo>
                  <a:lnTo>
                    <a:pt x="0" y="132"/>
                  </a:lnTo>
                  <a:lnTo>
                    <a:pt x="0" y="741"/>
                  </a:lnTo>
                  <a:lnTo>
                    <a:pt x="94" y="863"/>
                  </a:lnTo>
                  <a:lnTo>
                    <a:pt x="305" y="793"/>
                  </a:lnTo>
                  <a:lnTo>
                    <a:pt x="305" y="120"/>
                  </a:lnTo>
                  <a:lnTo>
                    <a:pt x="11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20"/>
            <p:cNvSpPr/>
            <p:nvPr/>
          </p:nvSpPr>
          <p:spPr>
            <a:xfrm>
              <a:off x="879584" y="1367228"/>
              <a:ext cx="41822" cy="68418"/>
            </a:xfrm>
            <a:custGeom>
              <a:rect b="b" l="l" r="r" t="t"/>
              <a:pathLst>
                <a:path extrusionOk="0" h="1829" w="1118">
                  <a:moveTo>
                    <a:pt x="914" y="1"/>
                  </a:moveTo>
                  <a:cubicBezTo>
                    <a:pt x="410" y="1"/>
                    <a:pt x="1" y="411"/>
                    <a:pt x="1" y="915"/>
                  </a:cubicBezTo>
                  <a:cubicBezTo>
                    <a:pt x="1" y="1419"/>
                    <a:pt x="410" y="1829"/>
                    <a:pt x="914" y="1829"/>
                  </a:cubicBezTo>
                  <a:lnTo>
                    <a:pt x="1117" y="915"/>
                  </a:lnTo>
                  <a:lnTo>
                    <a:pt x="9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20"/>
            <p:cNvSpPr/>
            <p:nvPr/>
          </p:nvSpPr>
          <p:spPr>
            <a:xfrm>
              <a:off x="913774" y="1367228"/>
              <a:ext cx="34190" cy="68418"/>
            </a:xfrm>
            <a:custGeom>
              <a:rect b="b" l="l" r="r" t="t"/>
              <a:pathLst>
                <a:path extrusionOk="0" h="1829" w="914">
                  <a:moveTo>
                    <a:pt x="0" y="1"/>
                  </a:moveTo>
                  <a:lnTo>
                    <a:pt x="0" y="1829"/>
                  </a:lnTo>
                  <a:cubicBezTo>
                    <a:pt x="504" y="1829"/>
                    <a:pt x="914" y="1419"/>
                    <a:pt x="914" y="915"/>
                  </a:cubicBezTo>
                  <a:cubicBezTo>
                    <a:pt x="914" y="411"/>
                    <a:pt x="504"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20"/>
            <p:cNvSpPr/>
            <p:nvPr/>
          </p:nvSpPr>
          <p:spPr>
            <a:xfrm>
              <a:off x="765603" y="1048179"/>
              <a:ext cx="155802" cy="296342"/>
            </a:xfrm>
            <a:custGeom>
              <a:rect b="b" l="l" r="r" t="t"/>
              <a:pathLst>
                <a:path extrusionOk="0" h="7922" w="4165">
                  <a:moveTo>
                    <a:pt x="3961" y="0"/>
                  </a:moveTo>
                  <a:cubicBezTo>
                    <a:pt x="1777" y="0"/>
                    <a:pt x="0" y="1777"/>
                    <a:pt x="0" y="3960"/>
                  </a:cubicBezTo>
                  <a:cubicBezTo>
                    <a:pt x="0" y="6144"/>
                    <a:pt x="1777" y="7921"/>
                    <a:pt x="3961" y="7921"/>
                  </a:cubicBezTo>
                  <a:lnTo>
                    <a:pt x="4164" y="3906"/>
                  </a:lnTo>
                  <a:lnTo>
                    <a:pt x="396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20"/>
            <p:cNvSpPr/>
            <p:nvPr/>
          </p:nvSpPr>
          <p:spPr>
            <a:xfrm>
              <a:off x="913774" y="1048179"/>
              <a:ext cx="148171" cy="296342"/>
            </a:xfrm>
            <a:custGeom>
              <a:rect b="b" l="l" r="r" t="t"/>
              <a:pathLst>
                <a:path extrusionOk="0" h="7922" w="3961">
                  <a:moveTo>
                    <a:pt x="0" y="0"/>
                  </a:moveTo>
                  <a:lnTo>
                    <a:pt x="0" y="7921"/>
                  </a:lnTo>
                  <a:cubicBezTo>
                    <a:pt x="2184" y="7921"/>
                    <a:pt x="3960" y="6144"/>
                    <a:pt x="3960" y="3960"/>
                  </a:cubicBezTo>
                  <a:cubicBezTo>
                    <a:pt x="3960" y="1777"/>
                    <a:pt x="2184" y="0"/>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20"/>
            <p:cNvSpPr/>
            <p:nvPr/>
          </p:nvSpPr>
          <p:spPr>
            <a:xfrm>
              <a:off x="960833" y="1080125"/>
              <a:ext cx="77770" cy="104816"/>
            </a:xfrm>
            <a:custGeom>
              <a:rect b="b" l="l" r="r" t="t"/>
              <a:pathLst>
                <a:path extrusionOk="0" h="2802" w="2079">
                  <a:moveTo>
                    <a:pt x="0" y="1"/>
                  </a:moveTo>
                  <a:lnTo>
                    <a:pt x="0" y="1"/>
                  </a:lnTo>
                  <a:cubicBezTo>
                    <a:pt x="76" y="120"/>
                    <a:pt x="146" y="251"/>
                    <a:pt x="212" y="394"/>
                  </a:cubicBezTo>
                  <a:cubicBezTo>
                    <a:pt x="515" y="1051"/>
                    <a:pt x="695" y="1896"/>
                    <a:pt x="728" y="2801"/>
                  </a:cubicBezTo>
                  <a:lnTo>
                    <a:pt x="2079" y="2801"/>
                  </a:lnTo>
                  <a:cubicBezTo>
                    <a:pt x="1965" y="1530"/>
                    <a:pt x="1137" y="463"/>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20"/>
            <p:cNvSpPr/>
            <p:nvPr/>
          </p:nvSpPr>
          <p:spPr>
            <a:xfrm>
              <a:off x="862264" y="1074514"/>
              <a:ext cx="40138" cy="110427"/>
            </a:xfrm>
            <a:custGeom>
              <a:rect b="b" l="l" r="r" t="t"/>
              <a:pathLst>
                <a:path extrusionOk="0" h="2952" w="1073">
                  <a:moveTo>
                    <a:pt x="1072" y="0"/>
                  </a:moveTo>
                  <a:cubicBezTo>
                    <a:pt x="551" y="323"/>
                    <a:pt x="59" y="1435"/>
                    <a:pt x="1" y="2951"/>
                  </a:cubicBezTo>
                  <a:lnTo>
                    <a:pt x="1072" y="2951"/>
                  </a:lnTo>
                  <a:lnTo>
                    <a:pt x="107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20"/>
            <p:cNvSpPr/>
            <p:nvPr/>
          </p:nvSpPr>
          <p:spPr>
            <a:xfrm>
              <a:off x="862264" y="1207685"/>
              <a:ext cx="40138" cy="110427"/>
            </a:xfrm>
            <a:custGeom>
              <a:rect b="b" l="l" r="r" t="t"/>
              <a:pathLst>
                <a:path extrusionOk="0" h="2952" w="1073">
                  <a:moveTo>
                    <a:pt x="1" y="1"/>
                  </a:moveTo>
                  <a:cubicBezTo>
                    <a:pt x="59" y="1517"/>
                    <a:pt x="551" y="2630"/>
                    <a:pt x="1072" y="2952"/>
                  </a:cubicBezTo>
                  <a:lnTo>
                    <a:pt x="107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20"/>
            <p:cNvSpPr/>
            <p:nvPr/>
          </p:nvSpPr>
          <p:spPr>
            <a:xfrm>
              <a:off x="925184" y="1207685"/>
              <a:ext cx="40101" cy="110427"/>
            </a:xfrm>
            <a:custGeom>
              <a:rect b="b" l="l" r="r" t="t"/>
              <a:pathLst>
                <a:path extrusionOk="0" h="2952" w="1072">
                  <a:moveTo>
                    <a:pt x="0" y="1"/>
                  </a:moveTo>
                  <a:lnTo>
                    <a:pt x="0" y="2952"/>
                  </a:lnTo>
                  <a:cubicBezTo>
                    <a:pt x="522" y="2630"/>
                    <a:pt x="1013" y="1517"/>
                    <a:pt x="107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20"/>
            <p:cNvSpPr/>
            <p:nvPr/>
          </p:nvSpPr>
          <p:spPr>
            <a:xfrm>
              <a:off x="925184" y="1074514"/>
              <a:ext cx="40101" cy="110427"/>
            </a:xfrm>
            <a:custGeom>
              <a:rect b="b" l="l" r="r" t="t"/>
              <a:pathLst>
                <a:path extrusionOk="0" h="2952" w="1072">
                  <a:moveTo>
                    <a:pt x="0" y="0"/>
                  </a:moveTo>
                  <a:lnTo>
                    <a:pt x="0" y="2951"/>
                  </a:lnTo>
                  <a:lnTo>
                    <a:pt x="1072" y="2951"/>
                  </a:lnTo>
                  <a:cubicBezTo>
                    <a:pt x="1013" y="1435"/>
                    <a:pt x="522" y="323"/>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20"/>
            <p:cNvSpPr/>
            <p:nvPr/>
          </p:nvSpPr>
          <p:spPr>
            <a:xfrm>
              <a:off x="788908" y="1080125"/>
              <a:ext cx="77845" cy="104816"/>
            </a:xfrm>
            <a:custGeom>
              <a:rect b="b" l="l" r="r" t="t"/>
              <a:pathLst>
                <a:path extrusionOk="0" h="2802" w="2081">
                  <a:moveTo>
                    <a:pt x="2080" y="1"/>
                  </a:moveTo>
                  <a:lnTo>
                    <a:pt x="2080" y="1"/>
                  </a:lnTo>
                  <a:cubicBezTo>
                    <a:pt x="943" y="463"/>
                    <a:pt x="116" y="1530"/>
                    <a:pt x="1" y="2801"/>
                  </a:cubicBezTo>
                  <a:lnTo>
                    <a:pt x="1352" y="2801"/>
                  </a:lnTo>
                  <a:cubicBezTo>
                    <a:pt x="1385" y="1896"/>
                    <a:pt x="1566" y="1051"/>
                    <a:pt x="1868" y="394"/>
                  </a:cubicBezTo>
                  <a:cubicBezTo>
                    <a:pt x="1934" y="251"/>
                    <a:pt x="2005" y="120"/>
                    <a:pt x="208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20"/>
            <p:cNvSpPr/>
            <p:nvPr/>
          </p:nvSpPr>
          <p:spPr>
            <a:xfrm>
              <a:off x="788908" y="1207685"/>
              <a:ext cx="77845" cy="104853"/>
            </a:xfrm>
            <a:custGeom>
              <a:rect b="b" l="l" r="r" t="t"/>
              <a:pathLst>
                <a:path extrusionOk="0" h="2803" w="2081">
                  <a:moveTo>
                    <a:pt x="1" y="1"/>
                  </a:moveTo>
                  <a:cubicBezTo>
                    <a:pt x="116" y="1272"/>
                    <a:pt x="943" y="2340"/>
                    <a:pt x="2080" y="2802"/>
                  </a:cubicBezTo>
                  <a:cubicBezTo>
                    <a:pt x="2005" y="2683"/>
                    <a:pt x="1934" y="2552"/>
                    <a:pt x="1868" y="2409"/>
                  </a:cubicBezTo>
                  <a:cubicBezTo>
                    <a:pt x="1566" y="1752"/>
                    <a:pt x="1385" y="907"/>
                    <a:pt x="135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20"/>
            <p:cNvSpPr/>
            <p:nvPr/>
          </p:nvSpPr>
          <p:spPr>
            <a:xfrm>
              <a:off x="960833" y="1207685"/>
              <a:ext cx="77808" cy="104853"/>
            </a:xfrm>
            <a:custGeom>
              <a:rect b="b" l="l" r="r" t="t"/>
              <a:pathLst>
                <a:path extrusionOk="0" h="2803" w="2080">
                  <a:moveTo>
                    <a:pt x="728" y="1"/>
                  </a:moveTo>
                  <a:cubicBezTo>
                    <a:pt x="695" y="907"/>
                    <a:pt x="515" y="1752"/>
                    <a:pt x="212" y="2409"/>
                  </a:cubicBezTo>
                  <a:cubicBezTo>
                    <a:pt x="146" y="2552"/>
                    <a:pt x="76" y="2683"/>
                    <a:pt x="0" y="2802"/>
                  </a:cubicBezTo>
                  <a:cubicBezTo>
                    <a:pt x="1137" y="2340"/>
                    <a:pt x="1965" y="1272"/>
                    <a:pt x="208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1" name="Google Shape;611;p20"/>
          <p:cNvGrpSpPr/>
          <p:nvPr/>
        </p:nvGrpSpPr>
        <p:grpSpPr>
          <a:xfrm>
            <a:off x="1063145" y="2681854"/>
            <a:ext cx="749823" cy="749818"/>
            <a:chOff x="4595233" y="3424490"/>
            <a:chExt cx="387505" cy="387543"/>
          </a:xfrm>
        </p:grpSpPr>
        <p:sp>
          <p:nvSpPr>
            <p:cNvPr id="612" name="Google Shape;612;p20"/>
            <p:cNvSpPr/>
            <p:nvPr/>
          </p:nvSpPr>
          <p:spPr>
            <a:xfrm>
              <a:off x="4800339" y="3447646"/>
              <a:ext cx="159618" cy="341194"/>
            </a:xfrm>
            <a:custGeom>
              <a:rect b="b" l="l" r="r" t="t"/>
              <a:pathLst>
                <a:path extrusionOk="0" h="9121" w="4267">
                  <a:moveTo>
                    <a:pt x="1" y="1"/>
                  </a:moveTo>
                  <a:lnTo>
                    <a:pt x="1" y="9121"/>
                  </a:lnTo>
                  <a:cubicBezTo>
                    <a:pt x="2354" y="8967"/>
                    <a:pt x="4267" y="7012"/>
                    <a:pt x="4267" y="4561"/>
                  </a:cubicBezTo>
                  <a:cubicBezTo>
                    <a:pt x="4267" y="2111"/>
                    <a:pt x="2357" y="155"/>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0"/>
            <p:cNvSpPr/>
            <p:nvPr/>
          </p:nvSpPr>
          <p:spPr>
            <a:xfrm>
              <a:off x="4800339" y="3470502"/>
              <a:ext cx="136799" cy="295482"/>
            </a:xfrm>
            <a:custGeom>
              <a:rect b="b" l="l" r="r" t="t"/>
              <a:pathLst>
                <a:path extrusionOk="0" h="7899" w="3657">
                  <a:moveTo>
                    <a:pt x="1" y="0"/>
                  </a:moveTo>
                  <a:lnTo>
                    <a:pt x="1" y="7898"/>
                  </a:lnTo>
                  <a:cubicBezTo>
                    <a:pt x="2042" y="7742"/>
                    <a:pt x="3657" y="6031"/>
                    <a:pt x="3657" y="3950"/>
                  </a:cubicBezTo>
                  <a:cubicBezTo>
                    <a:pt x="3657" y="1868"/>
                    <a:pt x="2042" y="156"/>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0"/>
            <p:cNvSpPr/>
            <p:nvPr/>
          </p:nvSpPr>
          <p:spPr>
            <a:xfrm>
              <a:off x="4618015" y="3447646"/>
              <a:ext cx="189469" cy="341156"/>
            </a:xfrm>
            <a:custGeom>
              <a:rect b="b" l="l" r="r" t="t"/>
              <a:pathLst>
                <a:path extrusionOk="0" h="9120" w="5065">
                  <a:moveTo>
                    <a:pt x="4266" y="1"/>
                  </a:moveTo>
                  <a:cubicBezTo>
                    <a:pt x="1908" y="155"/>
                    <a:pt x="0" y="2114"/>
                    <a:pt x="0" y="4561"/>
                  </a:cubicBezTo>
                  <a:cubicBezTo>
                    <a:pt x="0" y="7007"/>
                    <a:pt x="1908" y="8966"/>
                    <a:pt x="4266" y="9120"/>
                  </a:cubicBezTo>
                  <a:lnTo>
                    <a:pt x="5064" y="4725"/>
                  </a:lnTo>
                  <a:lnTo>
                    <a:pt x="42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20"/>
            <p:cNvSpPr/>
            <p:nvPr/>
          </p:nvSpPr>
          <p:spPr>
            <a:xfrm>
              <a:off x="4902948" y="3606815"/>
              <a:ext cx="79790" cy="22856"/>
            </a:xfrm>
            <a:custGeom>
              <a:rect b="b" l="l" r="r" t="t"/>
              <a:pathLst>
                <a:path extrusionOk="0" h="611" w="2133">
                  <a:moveTo>
                    <a:pt x="291" y="1"/>
                  </a:moveTo>
                  <a:lnTo>
                    <a:pt x="0" y="306"/>
                  </a:lnTo>
                  <a:lnTo>
                    <a:pt x="291" y="611"/>
                  </a:lnTo>
                  <a:lnTo>
                    <a:pt x="2132" y="611"/>
                  </a:lnTo>
                  <a:lnTo>
                    <a:pt x="213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20"/>
            <p:cNvSpPr/>
            <p:nvPr/>
          </p:nvSpPr>
          <p:spPr>
            <a:xfrm>
              <a:off x="4640796" y="3470502"/>
              <a:ext cx="155802" cy="295482"/>
            </a:xfrm>
            <a:custGeom>
              <a:rect b="b" l="l" r="r" t="t"/>
              <a:pathLst>
                <a:path extrusionOk="0" h="7899" w="4165">
                  <a:moveTo>
                    <a:pt x="3656" y="0"/>
                  </a:moveTo>
                  <a:cubicBezTo>
                    <a:pt x="1614" y="156"/>
                    <a:pt x="1" y="1868"/>
                    <a:pt x="1" y="3950"/>
                  </a:cubicBezTo>
                  <a:cubicBezTo>
                    <a:pt x="1" y="6031"/>
                    <a:pt x="1614" y="7742"/>
                    <a:pt x="3657" y="7898"/>
                  </a:cubicBezTo>
                  <a:lnTo>
                    <a:pt x="4164" y="3645"/>
                  </a:lnTo>
                  <a:lnTo>
                    <a:pt x="365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20"/>
            <p:cNvSpPr/>
            <p:nvPr/>
          </p:nvSpPr>
          <p:spPr>
            <a:xfrm>
              <a:off x="4777595" y="3424490"/>
              <a:ext cx="19003" cy="72608"/>
            </a:xfrm>
            <a:custGeom>
              <a:rect b="b" l="l" r="r" t="t"/>
              <a:pathLst>
                <a:path extrusionOk="0" h="1941" w="508">
                  <a:moveTo>
                    <a:pt x="0" y="0"/>
                  </a:moveTo>
                  <a:lnTo>
                    <a:pt x="0" y="1842"/>
                  </a:lnTo>
                  <a:lnTo>
                    <a:pt x="152" y="1941"/>
                  </a:lnTo>
                  <a:lnTo>
                    <a:pt x="304" y="1828"/>
                  </a:lnTo>
                  <a:lnTo>
                    <a:pt x="507" y="970"/>
                  </a:lnTo>
                  <a:lnTo>
                    <a:pt x="30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20"/>
            <p:cNvSpPr/>
            <p:nvPr/>
          </p:nvSpPr>
          <p:spPr>
            <a:xfrm>
              <a:off x="4788929" y="3424490"/>
              <a:ext cx="11447" cy="72608"/>
            </a:xfrm>
            <a:custGeom>
              <a:rect b="b" l="l" r="r" t="t"/>
              <a:pathLst>
                <a:path extrusionOk="0" h="1941" w="306">
                  <a:moveTo>
                    <a:pt x="1" y="0"/>
                  </a:moveTo>
                  <a:lnTo>
                    <a:pt x="1" y="1828"/>
                  </a:lnTo>
                  <a:lnTo>
                    <a:pt x="154" y="1941"/>
                  </a:lnTo>
                  <a:lnTo>
                    <a:pt x="306" y="1842"/>
                  </a:lnTo>
                  <a:lnTo>
                    <a:pt x="30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20"/>
            <p:cNvSpPr/>
            <p:nvPr/>
          </p:nvSpPr>
          <p:spPr>
            <a:xfrm>
              <a:off x="4777595" y="3737105"/>
              <a:ext cx="19003" cy="74927"/>
            </a:xfrm>
            <a:custGeom>
              <a:rect b="b" l="l" r="r" t="t"/>
              <a:pathLst>
                <a:path extrusionOk="0" h="2003" w="508">
                  <a:moveTo>
                    <a:pt x="167" y="0"/>
                  </a:moveTo>
                  <a:lnTo>
                    <a:pt x="0" y="160"/>
                  </a:lnTo>
                  <a:lnTo>
                    <a:pt x="0" y="2002"/>
                  </a:lnTo>
                  <a:lnTo>
                    <a:pt x="304" y="2002"/>
                  </a:lnTo>
                  <a:lnTo>
                    <a:pt x="507" y="976"/>
                  </a:lnTo>
                  <a:lnTo>
                    <a:pt x="304" y="174"/>
                  </a:lnTo>
                  <a:lnTo>
                    <a:pt x="16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20"/>
            <p:cNvSpPr/>
            <p:nvPr/>
          </p:nvSpPr>
          <p:spPr>
            <a:xfrm>
              <a:off x="4788929" y="3738265"/>
              <a:ext cx="11447" cy="73768"/>
            </a:xfrm>
            <a:custGeom>
              <a:rect b="b" l="l" r="r" t="t"/>
              <a:pathLst>
                <a:path extrusionOk="0" h="1972" w="306">
                  <a:moveTo>
                    <a:pt x="129" y="1"/>
                  </a:moveTo>
                  <a:lnTo>
                    <a:pt x="1" y="143"/>
                  </a:lnTo>
                  <a:lnTo>
                    <a:pt x="1" y="1971"/>
                  </a:lnTo>
                  <a:lnTo>
                    <a:pt x="306" y="1971"/>
                  </a:lnTo>
                  <a:lnTo>
                    <a:pt x="306" y="129"/>
                  </a:lnTo>
                  <a:lnTo>
                    <a:pt x="12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20"/>
            <p:cNvSpPr/>
            <p:nvPr/>
          </p:nvSpPr>
          <p:spPr>
            <a:xfrm>
              <a:off x="4595233" y="3606815"/>
              <a:ext cx="79790" cy="22856"/>
            </a:xfrm>
            <a:custGeom>
              <a:rect b="b" l="l" r="r" t="t"/>
              <a:pathLst>
                <a:path extrusionOk="0" h="611" w="2133">
                  <a:moveTo>
                    <a:pt x="1" y="1"/>
                  </a:moveTo>
                  <a:lnTo>
                    <a:pt x="1" y="611"/>
                  </a:lnTo>
                  <a:lnTo>
                    <a:pt x="1842" y="611"/>
                  </a:lnTo>
                  <a:lnTo>
                    <a:pt x="2132" y="306"/>
                  </a:lnTo>
                  <a:lnTo>
                    <a:pt x="184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20"/>
            <p:cNvSpPr/>
            <p:nvPr/>
          </p:nvSpPr>
          <p:spPr>
            <a:xfrm>
              <a:off x="4663614" y="3492871"/>
              <a:ext cx="132984" cy="250780"/>
            </a:xfrm>
            <a:custGeom>
              <a:rect b="b" l="l" r="r" t="t"/>
              <a:pathLst>
                <a:path extrusionOk="0" h="6704" w="3555">
                  <a:moveTo>
                    <a:pt x="3351" y="0"/>
                  </a:moveTo>
                  <a:cubicBezTo>
                    <a:pt x="1504" y="0"/>
                    <a:pt x="1" y="1504"/>
                    <a:pt x="1" y="3352"/>
                  </a:cubicBezTo>
                  <a:cubicBezTo>
                    <a:pt x="1" y="5200"/>
                    <a:pt x="1504" y="6703"/>
                    <a:pt x="3351" y="6703"/>
                  </a:cubicBezTo>
                  <a:lnTo>
                    <a:pt x="3554" y="3352"/>
                  </a:lnTo>
                  <a:lnTo>
                    <a:pt x="33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20"/>
            <p:cNvSpPr/>
            <p:nvPr/>
          </p:nvSpPr>
          <p:spPr>
            <a:xfrm>
              <a:off x="4788929" y="3492871"/>
              <a:ext cx="125427" cy="250780"/>
            </a:xfrm>
            <a:custGeom>
              <a:rect b="b" l="l" r="r" t="t"/>
              <a:pathLst>
                <a:path extrusionOk="0" h="6704" w="3353">
                  <a:moveTo>
                    <a:pt x="1" y="0"/>
                  </a:moveTo>
                  <a:lnTo>
                    <a:pt x="1" y="6703"/>
                  </a:lnTo>
                  <a:cubicBezTo>
                    <a:pt x="1849" y="6703"/>
                    <a:pt x="3352" y="5200"/>
                    <a:pt x="3352" y="3352"/>
                  </a:cubicBezTo>
                  <a:cubicBezTo>
                    <a:pt x="3352" y="1504"/>
                    <a:pt x="1849" y="0"/>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20"/>
            <p:cNvSpPr/>
            <p:nvPr/>
          </p:nvSpPr>
          <p:spPr>
            <a:xfrm>
              <a:off x="4686395" y="3515690"/>
              <a:ext cx="110202" cy="205143"/>
            </a:xfrm>
            <a:custGeom>
              <a:rect b="b" l="l" r="r" t="t"/>
              <a:pathLst>
                <a:path extrusionOk="0" h="5484" w="2946">
                  <a:moveTo>
                    <a:pt x="2742" y="0"/>
                  </a:moveTo>
                  <a:cubicBezTo>
                    <a:pt x="1230" y="0"/>
                    <a:pt x="0" y="1230"/>
                    <a:pt x="0" y="2742"/>
                  </a:cubicBezTo>
                  <a:cubicBezTo>
                    <a:pt x="0" y="4253"/>
                    <a:pt x="1230" y="5483"/>
                    <a:pt x="2742" y="5483"/>
                  </a:cubicBezTo>
                  <a:lnTo>
                    <a:pt x="2945" y="3047"/>
                  </a:lnTo>
                  <a:lnTo>
                    <a:pt x="27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20"/>
            <p:cNvSpPr/>
            <p:nvPr/>
          </p:nvSpPr>
          <p:spPr>
            <a:xfrm>
              <a:off x="4788929" y="3515690"/>
              <a:ext cx="102646" cy="205143"/>
            </a:xfrm>
            <a:custGeom>
              <a:rect b="b" l="l" r="r" t="t"/>
              <a:pathLst>
                <a:path extrusionOk="0" h="5484" w="2744">
                  <a:moveTo>
                    <a:pt x="1" y="0"/>
                  </a:moveTo>
                  <a:lnTo>
                    <a:pt x="1" y="5483"/>
                  </a:lnTo>
                  <a:cubicBezTo>
                    <a:pt x="1514" y="5483"/>
                    <a:pt x="2743" y="4253"/>
                    <a:pt x="2743" y="2742"/>
                  </a:cubicBezTo>
                  <a:cubicBezTo>
                    <a:pt x="2743" y="1230"/>
                    <a:pt x="1514"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20"/>
            <p:cNvSpPr/>
            <p:nvPr/>
          </p:nvSpPr>
          <p:spPr>
            <a:xfrm>
              <a:off x="4744415" y="3542586"/>
              <a:ext cx="30375" cy="33480"/>
            </a:xfrm>
            <a:custGeom>
              <a:rect b="b" l="l" r="r" t="t"/>
              <a:pathLst>
                <a:path extrusionOk="0" h="895" w="812">
                  <a:moveTo>
                    <a:pt x="554" y="1"/>
                  </a:moveTo>
                  <a:lnTo>
                    <a:pt x="1" y="255"/>
                  </a:lnTo>
                  <a:lnTo>
                    <a:pt x="294" y="894"/>
                  </a:lnTo>
                  <a:lnTo>
                    <a:pt x="659" y="880"/>
                  </a:lnTo>
                  <a:lnTo>
                    <a:pt x="812" y="560"/>
                  </a:lnTo>
                  <a:lnTo>
                    <a:pt x="55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20"/>
            <p:cNvSpPr/>
            <p:nvPr/>
          </p:nvSpPr>
          <p:spPr>
            <a:xfrm>
              <a:off x="4800451" y="3541464"/>
              <a:ext cx="32470" cy="32395"/>
            </a:xfrm>
            <a:custGeom>
              <a:rect b="b" l="l" r="r" t="t"/>
              <a:pathLst>
                <a:path extrusionOk="0" h="866" w="868">
                  <a:moveTo>
                    <a:pt x="347" y="0"/>
                  </a:moveTo>
                  <a:lnTo>
                    <a:pt x="1" y="569"/>
                  </a:lnTo>
                  <a:lnTo>
                    <a:pt x="187" y="799"/>
                  </a:lnTo>
                  <a:lnTo>
                    <a:pt x="534" y="866"/>
                  </a:lnTo>
                  <a:lnTo>
                    <a:pt x="867" y="317"/>
                  </a:lnTo>
                  <a:lnTo>
                    <a:pt x="34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20"/>
            <p:cNvSpPr/>
            <p:nvPr/>
          </p:nvSpPr>
          <p:spPr>
            <a:xfrm>
              <a:off x="4824504" y="3641042"/>
              <a:ext cx="32844" cy="22819"/>
            </a:xfrm>
            <a:custGeom>
              <a:rect b="b" l="l" r="r" t="t"/>
              <a:pathLst>
                <a:path extrusionOk="0" h="610" w="878">
                  <a:moveTo>
                    <a:pt x="269" y="0"/>
                  </a:moveTo>
                  <a:lnTo>
                    <a:pt x="0" y="304"/>
                  </a:lnTo>
                  <a:lnTo>
                    <a:pt x="230" y="609"/>
                  </a:lnTo>
                  <a:lnTo>
                    <a:pt x="878" y="609"/>
                  </a:lnTo>
                  <a:lnTo>
                    <a:pt x="8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20"/>
            <p:cNvSpPr/>
            <p:nvPr/>
          </p:nvSpPr>
          <p:spPr>
            <a:xfrm>
              <a:off x="4824504" y="3595443"/>
              <a:ext cx="32844" cy="22819"/>
            </a:xfrm>
            <a:custGeom>
              <a:rect b="b" l="l" r="r" t="t"/>
              <a:pathLst>
                <a:path extrusionOk="0" h="610" w="878">
                  <a:moveTo>
                    <a:pt x="230" y="0"/>
                  </a:moveTo>
                  <a:lnTo>
                    <a:pt x="0" y="305"/>
                  </a:lnTo>
                  <a:lnTo>
                    <a:pt x="269" y="610"/>
                  </a:lnTo>
                  <a:lnTo>
                    <a:pt x="878" y="610"/>
                  </a:lnTo>
                  <a:lnTo>
                    <a:pt x="8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20"/>
            <p:cNvSpPr/>
            <p:nvPr/>
          </p:nvSpPr>
          <p:spPr>
            <a:xfrm>
              <a:off x="4720586" y="3641005"/>
              <a:ext cx="32956" cy="22856"/>
            </a:xfrm>
            <a:custGeom>
              <a:rect b="b" l="l" r="r" t="t"/>
              <a:pathLst>
                <a:path extrusionOk="0" h="611" w="881">
                  <a:moveTo>
                    <a:pt x="1" y="0"/>
                  </a:moveTo>
                  <a:lnTo>
                    <a:pt x="1" y="610"/>
                  </a:lnTo>
                  <a:lnTo>
                    <a:pt x="648" y="610"/>
                  </a:lnTo>
                  <a:lnTo>
                    <a:pt x="881" y="305"/>
                  </a:lnTo>
                  <a:lnTo>
                    <a:pt x="61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20"/>
            <p:cNvSpPr/>
            <p:nvPr/>
          </p:nvSpPr>
          <p:spPr>
            <a:xfrm>
              <a:off x="4720586" y="3595443"/>
              <a:ext cx="29253" cy="22819"/>
            </a:xfrm>
            <a:custGeom>
              <a:rect b="b" l="l" r="r" t="t"/>
              <a:pathLst>
                <a:path extrusionOk="0" h="610" w="782">
                  <a:moveTo>
                    <a:pt x="1" y="0"/>
                  </a:moveTo>
                  <a:lnTo>
                    <a:pt x="1" y="610"/>
                  </a:lnTo>
                  <a:lnTo>
                    <a:pt x="610" y="610"/>
                  </a:lnTo>
                  <a:lnTo>
                    <a:pt x="781" y="305"/>
                  </a:lnTo>
                  <a:lnTo>
                    <a:pt x="64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20"/>
            <p:cNvSpPr/>
            <p:nvPr/>
          </p:nvSpPr>
          <p:spPr>
            <a:xfrm>
              <a:off x="4743367" y="3561252"/>
              <a:ext cx="53231" cy="64603"/>
            </a:xfrm>
            <a:custGeom>
              <a:rect b="b" l="l" r="r" t="t"/>
              <a:pathLst>
                <a:path extrusionOk="0" h="1727" w="1423">
                  <a:moveTo>
                    <a:pt x="1219" y="1"/>
                  </a:moveTo>
                  <a:cubicBezTo>
                    <a:pt x="547" y="1"/>
                    <a:pt x="1" y="547"/>
                    <a:pt x="1" y="1219"/>
                  </a:cubicBezTo>
                  <a:lnTo>
                    <a:pt x="1" y="1524"/>
                  </a:lnTo>
                  <a:lnTo>
                    <a:pt x="712" y="1727"/>
                  </a:lnTo>
                  <a:lnTo>
                    <a:pt x="1219" y="1524"/>
                  </a:lnTo>
                  <a:lnTo>
                    <a:pt x="1422" y="914"/>
                  </a:lnTo>
                  <a:lnTo>
                    <a:pt x="121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20"/>
            <p:cNvSpPr/>
            <p:nvPr/>
          </p:nvSpPr>
          <p:spPr>
            <a:xfrm>
              <a:off x="4788929" y="3561252"/>
              <a:ext cx="45675" cy="64603"/>
            </a:xfrm>
            <a:custGeom>
              <a:rect b="b" l="l" r="r" t="t"/>
              <a:pathLst>
                <a:path extrusionOk="0" h="1727" w="1221">
                  <a:moveTo>
                    <a:pt x="1" y="1"/>
                  </a:moveTo>
                  <a:lnTo>
                    <a:pt x="1" y="1524"/>
                  </a:lnTo>
                  <a:lnTo>
                    <a:pt x="611" y="1727"/>
                  </a:lnTo>
                  <a:lnTo>
                    <a:pt x="1220" y="1524"/>
                  </a:lnTo>
                  <a:lnTo>
                    <a:pt x="1220" y="1219"/>
                  </a:lnTo>
                  <a:cubicBezTo>
                    <a:pt x="1220" y="547"/>
                    <a:pt x="673" y="1"/>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20"/>
            <p:cNvSpPr/>
            <p:nvPr/>
          </p:nvSpPr>
          <p:spPr>
            <a:xfrm>
              <a:off x="4743367" y="3618224"/>
              <a:ext cx="53231" cy="79828"/>
            </a:xfrm>
            <a:custGeom>
              <a:rect b="b" l="l" r="r" t="t"/>
              <a:pathLst>
                <a:path extrusionOk="0" h="2134" w="1423">
                  <a:moveTo>
                    <a:pt x="1" y="1"/>
                  </a:moveTo>
                  <a:lnTo>
                    <a:pt x="1" y="914"/>
                  </a:lnTo>
                  <a:cubicBezTo>
                    <a:pt x="1" y="1587"/>
                    <a:pt x="547" y="2134"/>
                    <a:pt x="1219" y="2134"/>
                  </a:cubicBezTo>
                  <a:lnTo>
                    <a:pt x="1422" y="914"/>
                  </a:lnTo>
                  <a:lnTo>
                    <a:pt x="12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20"/>
            <p:cNvSpPr/>
            <p:nvPr/>
          </p:nvSpPr>
          <p:spPr>
            <a:xfrm>
              <a:off x="4788929" y="3618224"/>
              <a:ext cx="45675" cy="79828"/>
            </a:xfrm>
            <a:custGeom>
              <a:rect b="b" l="l" r="r" t="t"/>
              <a:pathLst>
                <a:path extrusionOk="0" h="2134" w="1221">
                  <a:moveTo>
                    <a:pt x="1" y="1"/>
                  </a:moveTo>
                  <a:lnTo>
                    <a:pt x="1" y="2134"/>
                  </a:lnTo>
                  <a:cubicBezTo>
                    <a:pt x="673" y="2134"/>
                    <a:pt x="1220" y="1587"/>
                    <a:pt x="1220" y="914"/>
                  </a:cubicBezTo>
                  <a:lnTo>
                    <a:pt x="12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21"/>
          <p:cNvSpPr txBox="1"/>
          <p:nvPr>
            <p:ph idx="4" type="subTitle"/>
          </p:nvPr>
        </p:nvSpPr>
        <p:spPr>
          <a:xfrm>
            <a:off x="1891354" y="1169917"/>
            <a:ext cx="6490500" cy="38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Định nghĩa </a:t>
            </a:r>
            <a:endParaRPr/>
          </a:p>
        </p:txBody>
      </p:sp>
      <p:sp>
        <p:nvSpPr>
          <p:cNvPr id="641" name="Google Shape;641;p21"/>
          <p:cNvSpPr txBox="1"/>
          <p:nvPr>
            <p:ph idx="1" type="subTitle"/>
          </p:nvPr>
        </p:nvSpPr>
        <p:spPr>
          <a:xfrm>
            <a:off x="1891354" y="1481317"/>
            <a:ext cx="6490500" cy="68005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a:t>Performance Monitoring là quá trình theo dõi và đánh giá hiệu suất của một hệ thống 🡺Đảm bảo rằng nó hoạt động ổn định và đáp ứng được yêu cầu về hiệu suất. </a:t>
            </a:r>
            <a:endParaRPr/>
          </a:p>
        </p:txBody>
      </p:sp>
      <p:sp>
        <p:nvSpPr>
          <p:cNvPr id="642" name="Google Shape;642;p2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Performance Monitoring</a:t>
            </a:r>
            <a:endParaRPr/>
          </a:p>
        </p:txBody>
      </p:sp>
      <p:sp>
        <p:nvSpPr>
          <p:cNvPr id="643" name="Google Shape;643;p21"/>
          <p:cNvSpPr txBox="1"/>
          <p:nvPr>
            <p:ph idx="5" type="subTitle"/>
          </p:nvPr>
        </p:nvSpPr>
        <p:spPr>
          <a:xfrm>
            <a:off x="1891354" y="2231269"/>
            <a:ext cx="6490500" cy="38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Tính năng</a:t>
            </a:r>
            <a:endParaRPr/>
          </a:p>
        </p:txBody>
      </p:sp>
      <p:sp>
        <p:nvSpPr>
          <p:cNvPr id="644" name="Google Shape;644;p21"/>
          <p:cNvSpPr txBox="1"/>
          <p:nvPr>
            <p:ph idx="2" type="subTitle"/>
          </p:nvPr>
        </p:nvSpPr>
        <p:spPr>
          <a:xfrm>
            <a:off x="1891344" y="2542668"/>
            <a:ext cx="7124254" cy="233413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a:solidFill>
                  <a:srgbClr val="FF0000"/>
                </a:solidFill>
              </a:rPr>
              <a:t>Thu thập dữ liệu hiệu suất</a:t>
            </a:r>
            <a:r>
              <a:rPr lang="en-US">
                <a:solidFill>
                  <a:schemeClr val="dk1"/>
                </a:solidFill>
              </a:rPr>
              <a:t>: Thu thập dữ liệu về các yếu tố liên quan đến hiệu suất, bao gồm tài nguyên hệ thống (ví dụ: CPU, bộ nhớ, đĩa cứng), thời gian phản hồi, tải trọng và các thông số khác.</a:t>
            </a:r>
            <a:endParaRPr>
              <a:solidFill>
                <a:schemeClr val="dk1"/>
              </a:solidFill>
            </a:endParaRPr>
          </a:p>
          <a:p>
            <a:pPr indent="0" lvl="0" marL="0" rtl="0" algn="l">
              <a:lnSpc>
                <a:spcPct val="100000"/>
              </a:lnSpc>
              <a:spcBef>
                <a:spcPts val="0"/>
              </a:spcBef>
              <a:spcAft>
                <a:spcPts val="0"/>
              </a:spcAft>
              <a:buSzPts val="1200"/>
              <a:buNone/>
            </a:pPr>
            <a:r>
              <a:rPr lang="en-US">
                <a:solidFill>
                  <a:schemeClr val="dk1"/>
                </a:solidFill>
              </a:rPr>
              <a:t> </a:t>
            </a:r>
            <a:endParaRPr>
              <a:solidFill>
                <a:schemeClr val="dk1"/>
              </a:solidFill>
            </a:endParaRPr>
          </a:p>
          <a:p>
            <a:pPr indent="0" lvl="0" marL="0" rtl="0" algn="l">
              <a:lnSpc>
                <a:spcPct val="100000"/>
              </a:lnSpc>
              <a:spcBef>
                <a:spcPts val="0"/>
              </a:spcBef>
              <a:spcAft>
                <a:spcPts val="0"/>
              </a:spcAft>
              <a:buSzPts val="1200"/>
              <a:buNone/>
            </a:pPr>
            <a:r>
              <a:rPr lang="en-US">
                <a:solidFill>
                  <a:srgbClr val="FF0000"/>
                </a:solidFill>
              </a:rPr>
              <a:t>Phân tích và đánh giá hiệu suất: </a:t>
            </a:r>
            <a:r>
              <a:rPr lang="en-US">
                <a:solidFill>
                  <a:schemeClr val="dk1"/>
                </a:solidFill>
              </a:rPr>
              <a:t>Dữ liệu hiệu suất được phân tích và đánh giá.</a:t>
            </a:r>
            <a:br>
              <a:rPr lang="en-US">
                <a:solidFill>
                  <a:schemeClr val="dk1"/>
                </a:solidFill>
              </a:rPr>
            </a:br>
            <a:r>
              <a:rPr lang="en-US">
                <a:solidFill>
                  <a:schemeClr val="dk1"/>
                </a:solidFill>
              </a:rPr>
              <a:t>🡺Các công cụ và kỹ thuật phân tích được sử dụng để xác định các mô hình, xu hướng và vấn đề tiềm ẩn có thể ảnh hưởng đến hiệu suất. </a:t>
            </a:r>
            <a:endParaRPr/>
          </a:p>
          <a:p>
            <a:pPr indent="0" lvl="0" marL="0" rtl="0" algn="l">
              <a:lnSpc>
                <a:spcPct val="100000"/>
              </a:lnSpc>
              <a:spcBef>
                <a:spcPts val="0"/>
              </a:spcBef>
              <a:spcAft>
                <a:spcPts val="0"/>
              </a:spcAft>
              <a:buSzPts val="1200"/>
              <a:buNone/>
            </a:pPr>
            <a:r>
              <a:t/>
            </a:r>
            <a:endParaRPr>
              <a:solidFill>
                <a:srgbClr val="FF0000"/>
              </a:solidFill>
            </a:endParaRPr>
          </a:p>
          <a:p>
            <a:pPr indent="0" lvl="0" marL="0" rtl="0" algn="l">
              <a:lnSpc>
                <a:spcPct val="100000"/>
              </a:lnSpc>
              <a:spcBef>
                <a:spcPts val="0"/>
              </a:spcBef>
              <a:spcAft>
                <a:spcPts val="0"/>
              </a:spcAft>
              <a:buSzPts val="1200"/>
              <a:buNone/>
            </a:pPr>
            <a:r>
              <a:rPr lang="en-US">
                <a:solidFill>
                  <a:srgbClr val="FF0000"/>
                </a:solidFill>
              </a:rPr>
              <a:t>Cảnh báo và theo dõi liên tục: </a:t>
            </a:r>
            <a:r>
              <a:rPr lang="en-US">
                <a:solidFill>
                  <a:schemeClr val="dk1"/>
                </a:solidFill>
              </a:rPr>
              <a:t>Performance Monitoring cung cấp cảnh báo và theo dõi liên tục về hiệu suất của hệ thống. </a:t>
            </a:r>
            <a:br>
              <a:rPr lang="en-US">
                <a:solidFill>
                  <a:schemeClr val="dk1"/>
                </a:solidFill>
              </a:rPr>
            </a:br>
            <a:r>
              <a:rPr lang="en-US">
                <a:solidFill>
                  <a:schemeClr val="dk1"/>
                </a:solidFill>
              </a:rPr>
              <a:t>🡺Khi các chỉ số hiệu suất vượt quá ngưỡng được xác định hoặc có sự thay đổi đột ngột, hệ thống sẽ tạo ra cảnh báo để quản trị viên có thể phản ứng kịp thời và giải quyết vấn đề.</a:t>
            </a:r>
            <a:endParaRPr>
              <a:solidFill>
                <a:schemeClr val="dk1"/>
              </a:solidFill>
            </a:endParaRPr>
          </a:p>
        </p:txBody>
      </p:sp>
      <p:grpSp>
        <p:nvGrpSpPr>
          <p:cNvPr id="645" name="Google Shape;645;p21"/>
          <p:cNvGrpSpPr/>
          <p:nvPr/>
        </p:nvGrpSpPr>
        <p:grpSpPr>
          <a:xfrm>
            <a:off x="1085145" y="1169953"/>
            <a:ext cx="621548" cy="749826"/>
            <a:chOff x="754231" y="1048179"/>
            <a:chExt cx="319086" cy="387467"/>
          </a:xfrm>
        </p:grpSpPr>
        <p:sp>
          <p:nvSpPr>
            <p:cNvPr id="646" name="Google Shape;646;p21"/>
            <p:cNvSpPr/>
            <p:nvPr/>
          </p:nvSpPr>
          <p:spPr>
            <a:xfrm>
              <a:off x="754231" y="1390046"/>
              <a:ext cx="130889" cy="22856"/>
            </a:xfrm>
            <a:custGeom>
              <a:rect b="b" l="l" r="r" t="t"/>
              <a:pathLst>
                <a:path extrusionOk="0" h="611" w="3499">
                  <a:moveTo>
                    <a:pt x="0" y="0"/>
                  </a:moveTo>
                  <a:lnTo>
                    <a:pt x="0" y="610"/>
                  </a:lnTo>
                  <a:lnTo>
                    <a:pt x="3403" y="610"/>
                  </a:lnTo>
                  <a:lnTo>
                    <a:pt x="3498" y="305"/>
                  </a:lnTo>
                  <a:lnTo>
                    <a:pt x="34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21"/>
            <p:cNvSpPr/>
            <p:nvPr/>
          </p:nvSpPr>
          <p:spPr>
            <a:xfrm>
              <a:off x="938463" y="1390046"/>
              <a:ext cx="134854" cy="22856"/>
            </a:xfrm>
            <a:custGeom>
              <a:rect b="b" l="l" r="r" t="t"/>
              <a:pathLst>
                <a:path extrusionOk="0" h="611" w="3605">
                  <a:moveTo>
                    <a:pt x="202" y="0"/>
                  </a:moveTo>
                  <a:lnTo>
                    <a:pt x="0" y="305"/>
                  </a:lnTo>
                  <a:lnTo>
                    <a:pt x="202" y="610"/>
                  </a:lnTo>
                  <a:lnTo>
                    <a:pt x="3605" y="610"/>
                  </a:lnTo>
                  <a:lnTo>
                    <a:pt x="36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21"/>
            <p:cNvSpPr/>
            <p:nvPr/>
          </p:nvSpPr>
          <p:spPr>
            <a:xfrm>
              <a:off x="902365" y="1338536"/>
              <a:ext cx="19040" cy="33854"/>
            </a:xfrm>
            <a:custGeom>
              <a:rect b="b" l="l" r="r" t="t"/>
              <a:pathLst>
                <a:path extrusionOk="0" h="905" w="509">
                  <a:moveTo>
                    <a:pt x="153" y="1"/>
                  </a:moveTo>
                  <a:lnTo>
                    <a:pt x="0" y="147"/>
                  </a:lnTo>
                  <a:lnTo>
                    <a:pt x="0" y="820"/>
                  </a:lnTo>
                  <a:lnTo>
                    <a:pt x="166" y="905"/>
                  </a:lnTo>
                  <a:lnTo>
                    <a:pt x="305" y="768"/>
                  </a:lnTo>
                  <a:lnTo>
                    <a:pt x="508" y="459"/>
                  </a:lnTo>
                  <a:lnTo>
                    <a:pt x="305" y="159"/>
                  </a:lnTo>
                  <a:lnTo>
                    <a:pt x="15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21"/>
            <p:cNvSpPr/>
            <p:nvPr/>
          </p:nvSpPr>
          <p:spPr>
            <a:xfrm>
              <a:off x="913774" y="1339546"/>
              <a:ext cx="11447" cy="32320"/>
            </a:xfrm>
            <a:custGeom>
              <a:rect b="b" l="l" r="r" t="t"/>
              <a:pathLst>
                <a:path extrusionOk="0" h="864" w="306">
                  <a:moveTo>
                    <a:pt x="116" y="0"/>
                  </a:moveTo>
                  <a:lnTo>
                    <a:pt x="0" y="132"/>
                  </a:lnTo>
                  <a:lnTo>
                    <a:pt x="0" y="741"/>
                  </a:lnTo>
                  <a:lnTo>
                    <a:pt x="94" y="863"/>
                  </a:lnTo>
                  <a:lnTo>
                    <a:pt x="305" y="793"/>
                  </a:lnTo>
                  <a:lnTo>
                    <a:pt x="305" y="120"/>
                  </a:lnTo>
                  <a:lnTo>
                    <a:pt x="11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21"/>
            <p:cNvSpPr/>
            <p:nvPr/>
          </p:nvSpPr>
          <p:spPr>
            <a:xfrm>
              <a:off x="879584" y="1367228"/>
              <a:ext cx="41822" cy="68418"/>
            </a:xfrm>
            <a:custGeom>
              <a:rect b="b" l="l" r="r" t="t"/>
              <a:pathLst>
                <a:path extrusionOk="0" h="1829" w="1118">
                  <a:moveTo>
                    <a:pt x="914" y="1"/>
                  </a:moveTo>
                  <a:cubicBezTo>
                    <a:pt x="410" y="1"/>
                    <a:pt x="1" y="411"/>
                    <a:pt x="1" y="915"/>
                  </a:cubicBezTo>
                  <a:cubicBezTo>
                    <a:pt x="1" y="1419"/>
                    <a:pt x="410" y="1829"/>
                    <a:pt x="914" y="1829"/>
                  </a:cubicBezTo>
                  <a:lnTo>
                    <a:pt x="1117" y="915"/>
                  </a:lnTo>
                  <a:lnTo>
                    <a:pt x="9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21"/>
            <p:cNvSpPr/>
            <p:nvPr/>
          </p:nvSpPr>
          <p:spPr>
            <a:xfrm>
              <a:off x="913774" y="1367228"/>
              <a:ext cx="34190" cy="68418"/>
            </a:xfrm>
            <a:custGeom>
              <a:rect b="b" l="l" r="r" t="t"/>
              <a:pathLst>
                <a:path extrusionOk="0" h="1829" w="914">
                  <a:moveTo>
                    <a:pt x="0" y="1"/>
                  </a:moveTo>
                  <a:lnTo>
                    <a:pt x="0" y="1829"/>
                  </a:lnTo>
                  <a:cubicBezTo>
                    <a:pt x="504" y="1829"/>
                    <a:pt x="914" y="1419"/>
                    <a:pt x="914" y="915"/>
                  </a:cubicBezTo>
                  <a:cubicBezTo>
                    <a:pt x="914" y="411"/>
                    <a:pt x="504"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21"/>
            <p:cNvSpPr/>
            <p:nvPr/>
          </p:nvSpPr>
          <p:spPr>
            <a:xfrm>
              <a:off x="765603" y="1048179"/>
              <a:ext cx="155802" cy="296342"/>
            </a:xfrm>
            <a:custGeom>
              <a:rect b="b" l="l" r="r" t="t"/>
              <a:pathLst>
                <a:path extrusionOk="0" h="7922" w="4165">
                  <a:moveTo>
                    <a:pt x="3961" y="0"/>
                  </a:moveTo>
                  <a:cubicBezTo>
                    <a:pt x="1777" y="0"/>
                    <a:pt x="0" y="1777"/>
                    <a:pt x="0" y="3960"/>
                  </a:cubicBezTo>
                  <a:cubicBezTo>
                    <a:pt x="0" y="6144"/>
                    <a:pt x="1777" y="7921"/>
                    <a:pt x="3961" y="7921"/>
                  </a:cubicBezTo>
                  <a:lnTo>
                    <a:pt x="4164" y="3906"/>
                  </a:lnTo>
                  <a:lnTo>
                    <a:pt x="396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21"/>
            <p:cNvSpPr/>
            <p:nvPr/>
          </p:nvSpPr>
          <p:spPr>
            <a:xfrm>
              <a:off x="913774" y="1048179"/>
              <a:ext cx="148171" cy="296342"/>
            </a:xfrm>
            <a:custGeom>
              <a:rect b="b" l="l" r="r" t="t"/>
              <a:pathLst>
                <a:path extrusionOk="0" h="7922" w="3961">
                  <a:moveTo>
                    <a:pt x="0" y="0"/>
                  </a:moveTo>
                  <a:lnTo>
                    <a:pt x="0" y="7921"/>
                  </a:lnTo>
                  <a:cubicBezTo>
                    <a:pt x="2184" y="7921"/>
                    <a:pt x="3960" y="6144"/>
                    <a:pt x="3960" y="3960"/>
                  </a:cubicBezTo>
                  <a:cubicBezTo>
                    <a:pt x="3960" y="1777"/>
                    <a:pt x="2184" y="0"/>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21"/>
            <p:cNvSpPr/>
            <p:nvPr/>
          </p:nvSpPr>
          <p:spPr>
            <a:xfrm>
              <a:off x="960833" y="1080125"/>
              <a:ext cx="77770" cy="104816"/>
            </a:xfrm>
            <a:custGeom>
              <a:rect b="b" l="l" r="r" t="t"/>
              <a:pathLst>
                <a:path extrusionOk="0" h="2802" w="2079">
                  <a:moveTo>
                    <a:pt x="0" y="1"/>
                  </a:moveTo>
                  <a:lnTo>
                    <a:pt x="0" y="1"/>
                  </a:lnTo>
                  <a:cubicBezTo>
                    <a:pt x="76" y="120"/>
                    <a:pt x="146" y="251"/>
                    <a:pt x="212" y="394"/>
                  </a:cubicBezTo>
                  <a:cubicBezTo>
                    <a:pt x="515" y="1051"/>
                    <a:pt x="695" y="1896"/>
                    <a:pt x="728" y="2801"/>
                  </a:cubicBezTo>
                  <a:lnTo>
                    <a:pt x="2079" y="2801"/>
                  </a:lnTo>
                  <a:cubicBezTo>
                    <a:pt x="1965" y="1530"/>
                    <a:pt x="1137" y="463"/>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21"/>
            <p:cNvSpPr/>
            <p:nvPr/>
          </p:nvSpPr>
          <p:spPr>
            <a:xfrm>
              <a:off x="862264" y="1074514"/>
              <a:ext cx="40138" cy="110427"/>
            </a:xfrm>
            <a:custGeom>
              <a:rect b="b" l="l" r="r" t="t"/>
              <a:pathLst>
                <a:path extrusionOk="0" h="2952" w="1073">
                  <a:moveTo>
                    <a:pt x="1072" y="0"/>
                  </a:moveTo>
                  <a:cubicBezTo>
                    <a:pt x="551" y="323"/>
                    <a:pt x="59" y="1435"/>
                    <a:pt x="1" y="2951"/>
                  </a:cubicBezTo>
                  <a:lnTo>
                    <a:pt x="1072" y="2951"/>
                  </a:lnTo>
                  <a:lnTo>
                    <a:pt x="107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21"/>
            <p:cNvSpPr/>
            <p:nvPr/>
          </p:nvSpPr>
          <p:spPr>
            <a:xfrm>
              <a:off x="862264" y="1207685"/>
              <a:ext cx="40138" cy="110427"/>
            </a:xfrm>
            <a:custGeom>
              <a:rect b="b" l="l" r="r" t="t"/>
              <a:pathLst>
                <a:path extrusionOk="0" h="2952" w="1073">
                  <a:moveTo>
                    <a:pt x="1" y="1"/>
                  </a:moveTo>
                  <a:cubicBezTo>
                    <a:pt x="59" y="1517"/>
                    <a:pt x="551" y="2630"/>
                    <a:pt x="1072" y="2952"/>
                  </a:cubicBezTo>
                  <a:lnTo>
                    <a:pt x="107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21"/>
            <p:cNvSpPr/>
            <p:nvPr/>
          </p:nvSpPr>
          <p:spPr>
            <a:xfrm>
              <a:off x="925184" y="1207685"/>
              <a:ext cx="40101" cy="110427"/>
            </a:xfrm>
            <a:custGeom>
              <a:rect b="b" l="l" r="r" t="t"/>
              <a:pathLst>
                <a:path extrusionOk="0" h="2952" w="1072">
                  <a:moveTo>
                    <a:pt x="0" y="1"/>
                  </a:moveTo>
                  <a:lnTo>
                    <a:pt x="0" y="2952"/>
                  </a:lnTo>
                  <a:cubicBezTo>
                    <a:pt x="522" y="2630"/>
                    <a:pt x="1013" y="1517"/>
                    <a:pt x="107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21"/>
            <p:cNvSpPr/>
            <p:nvPr/>
          </p:nvSpPr>
          <p:spPr>
            <a:xfrm>
              <a:off x="925184" y="1074514"/>
              <a:ext cx="40101" cy="110427"/>
            </a:xfrm>
            <a:custGeom>
              <a:rect b="b" l="l" r="r" t="t"/>
              <a:pathLst>
                <a:path extrusionOk="0" h="2952" w="1072">
                  <a:moveTo>
                    <a:pt x="0" y="0"/>
                  </a:moveTo>
                  <a:lnTo>
                    <a:pt x="0" y="2951"/>
                  </a:lnTo>
                  <a:lnTo>
                    <a:pt x="1072" y="2951"/>
                  </a:lnTo>
                  <a:cubicBezTo>
                    <a:pt x="1013" y="1435"/>
                    <a:pt x="522" y="323"/>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21"/>
            <p:cNvSpPr/>
            <p:nvPr/>
          </p:nvSpPr>
          <p:spPr>
            <a:xfrm>
              <a:off x="788908" y="1080125"/>
              <a:ext cx="77845" cy="104816"/>
            </a:xfrm>
            <a:custGeom>
              <a:rect b="b" l="l" r="r" t="t"/>
              <a:pathLst>
                <a:path extrusionOk="0" h="2802" w="2081">
                  <a:moveTo>
                    <a:pt x="2080" y="1"/>
                  </a:moveTo>
                  <a:lnTo>
                    <a:pt x="2080" y="1"/>
                  </a:lnTo>
                  <a:cubicBezTo>
                    <a:pt x="943" y="463"/>
                    <a:pt x="116" y="1530"/>
                    <a:pt x="1" y="2801"/>
                  </a:cubicBezTo>
                  <a:lnTo>
                    <a:pt x="1352" y="2801"/>
                  </a:lnTo>
                  <a:cubicBezTo>
                    <a:pt x="1385" y="1896"/>
                    <a:pt x="1566" y="1051"/>
                    <a:pt x="1868" y="394"/>
                  </a:cubicBezTo>
                  <a:cubicBezTo>
                    <a:pt x="1934" y="251"/>
                    <a:pt x="2005" y="120"/>
                    <a:pt x="208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21"/>
            <p:cNvSpPr/>
            <p:nvPr/>
          </p:nvSpPr>
          <p:spPr>
            <a:xfrm>
              <a:off x="788908" y="1207685"/>
              <a:ext cx="77845" cy="104853"/>
            </a:xfrm>
            <a:custGeom>
              <a:rect b="b" l="l" r="r" t="t"/>
              <a:pathLst>
                <a:path extrusionOk="0" h="2803" w="2081">
                  <a:moveTo>
                    <a:pt x="1" y="1"/>
                  </a:moveTo>
                  <a:cubicBezTo>
                    <a:pt x="116" y="1272"/>
                    <a:pt x="943" y="2340"/>
                    <a:pt x="2080" y="2802"/>
                  </a:cubicBezTo>
                  <a:cubicBezTo>
                    <a:pt x="2005" y="2683"/>
                    <a:pt x="1934" y="2552"/>
                    <a:pt x="1868" y="2409"/>
                  </a:cubicBezTo>
                  <a:cubicBezTo>
                    <a:pt x="1566" y="1752"/>
                    <a:pt x="1385" y="907"/>
                    <a:pt x="135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21"/>
            <p:cNvSpPr/>
            <p:nvPr/>
          </p:nvSpPr>
          <p:spPr>
            <a:xfrm>
              <a:off x="960833" y="1207685"/>
              <a:ext cx="77808" cy="104853"/>
            </a:xfrm>
            <a:custGeom>
              <a:rect b="b" l="l" r="r" t="t"/>
              <a:pathLst>
                <a:path extrusionOk="0" h="2803" w="2080">
                  <a:moveTo>
                    <a:pt x="728" y="1"/>
                  </a:moveTo>
                  <a:cubicBezTo>
                    <a:pt x="695" y="907"/>
                    <a:pt x="515" y="1752"/>
                    <a:pt x="212" y="2409"/>
                  </a:cubicBezTo>
                  <a:cubicBezTo>
                    <a:pt x="146" y="2552"/>
                    <a:pt x="76" y="2683"/>
                    <a:pt x="0" y="2802"/>
                  </a:cubicBezTo>
                  <a:cubicBezTo>
                    <a:pt x="1137" y="2340"/>
                    <a:pt x="1965" y="1272"/>
                    <a:pt x="208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2" name="Google Shape;662;p21"/>
          <p:cNvGrpSpPr/>
          <p:nvPr/>
        </p:nvGrpSpPr>
        <p:grpSpPr>
          <a:xfrm>
            <a:off x="1020999" y="2231450"/>
            <a:ext cx="749823" cy="749818"/>
            <a:chOff x="4595233" y="3424490"/>
            <a:chExt cx="387505" cy="387543"/>
          </a:xfrm>
        </p:grpSpPr>
        <p:sp>
          <p:nvSpPr>
            <p:cNvPr id="663" name="Google Shape;663;p21"/>
            <p:cNvSpPr/>
            <p:nvPr/>
          </p:nvSpPr>
          <p:spPr>
            <a:xfrm>
              <a:off x="4800339" y="3447646"/>
              <a:ext cx="159618" cy="341194"/>
            </a:xfrm>
            <a:custGeom>
              <a:rect b="b" l="l" r="r" t="t"/>
              <a:pathLst>
                <a:path extrusionOk="0" h="9121" w="4267">
                  <a:moveTo>
                    <a:pt x="1" y="1"/>
                  </a:moveTo>
                  <a:lnTo>
                    <a:pt x="1" y="9121"/>
                  </a:lnTo>
                  <a:cubicBezTo>
                    <a:pt x="2354" y="8967"/>
                    <a:pt x="4267" y="7012"/>
                    <a:pt x="4267" y="4561"/>
                  </a:cubicBezTo>
                  <a:cubicBezTo>
                    <a:pt x="4267" y="2111"/>
                    <a:pt x="2357" y="155"/>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21"/>
            <p:cNvSpPr/>
            <p:nvPr/>
          </p:nvSpPr>
          <p:spPr>
            <a:xfrm>
              <a:off x="4800339" y="3470502"/>
              <a:ext cx="136799" cy="295482"/>
            </a:xfrm>
            <a:custGeom>
              <a:rect b="b" l="l" r="r" t="t"/>
              <a:pathLst>
                <a:path extrusionOk="0" h="7899" w="3657">
                  <a:moveTo>
                    <a:pt x="1" y="0"/>
                  </a:moveTo>
                  <a:lnTo>
                    <a:pt x="1" y="7898"/>
                  </a:lnTo>
                  <a:cubicBezTo>
                    <a:pt x="2042" y="7742"/>
                    <a:pt x="3657" y="6031"/>
                    <a:pt x="3657" y="3950"/>
                  </a:cubicBezTo>
                  <a:cubicBezTo>
                    <a:pt x="3657" y="1868"/>
                    <a:pt x="2042" y="156"/>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21"/>
            <p:cNvSpPr/>
            <p:nvPr/>
          </p:nvSpPr>
          <p:spPr>
            <a:xfrm>
              <a:off x="4618015" y="3447646"/>
              <a:ext cx="189469" cy="341156"/>
            </a:xfrm>
            <a:custGeom>
              <a:rect b="b" l="l" r="r" t="t"/>
              <a:pathLst>
                <a:path extrusionOk="0" h="9120" w="5065">
                  <a:moveTo>
                    <a:pt x="4266" y="1"/>
                  </a:moveTo>
                  <a:cubicBezTo>
                    <a:pt x="1908" y="155"/>
                    <a:pt x="0" y="2114"/>
                    <a:pt x="0" y="4561"/>
                  </a:cubicBezTo>
                  <a:cubicBezTo>
                    <a:pt x="0" y="7007"/>
                    <a:pt x="1908" y="8966"/>
                    <a:pt x="4266" y="9120"/>
                  </a:cubicBezTo>
                  <a:lnTo>
                    <a:pt x="5064" y="4725"/>
                  </a:lnTo>
                  <a:lnTo>
                    <a:pt x="42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21"/>
            <p:cNvSpPr/>
            <p:nvPr/>
          </p:nvSpPr>
          <p:spPr>
            <a:xfrm>
              <a:off x="4902948" y="3606815"/>
              <a:ext cx="79790" cy="22856"/>
            </a:xfrm>
            <a:custGeom>
              <a:rect b="b" l="l" r="r" t="t"/>
              <a:pathLst>
                <a:path extrusionOk="0" h="611" w="2133">
                  <a:moveTo>
                    <a:pt x="291" y="1"/>
                  </a:moveTo>
                  <a:lnTo>
                    <a:pt x="0" y="306"/>
                  </a:lnTo>
                  <a:lnTo>
                    <a:pt x="291" y="611"/>
                  </a:lnTo>
                  <a:lnTo>
                    <a:pt x="2132" y="611"/>
                  </a:lnTo>
                  <a:lnTo>
                    <a:pt x="213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21"/>
            <p:cNvSpPr/>
            <p:nvPr/>
          </p:nvSpPr>
          <p:spPr>
            <a:xfrm>
              <a:off x="4640796" y="3470502"/>
              <a:ext cx="155802" cy="295482"/>
            </a:xfrm>
            <a:custGeom>
              <a:rect b="b" l="l" r="r" t="t"/>
              <a:pathLst>
                <a:path extrusionOk="0" h="7899" w="4165">
                  <a:moveTo>
                    <a:pt x="3656" y="0"/>
                  </a:moveTo>
                  <a:cubicBezTo>
                    <a:pt x="1614" y="156"/>
                    <a:pt x="1" y="1868"/>
                    <a:pt x="1" y="3950"/>
                  </a:cubicBezTo>
                  <a:cubicBezTo>
                    <a:pt x="1" y="6031"/>
                    <a:pt x="1614" y="7742"/>
                    <a:pt x="3657" y="7898"/>
                  </a:cubicBezTo>
                  <a:lnTo>
                    <a:pt x="4164" y="3645"/>
                  </a:lnTo>
                  <a:lnTo>
                    <a:pt x="365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21"/>
            <p:cNvSpPr/>
            <p:nvPr/>
          </p:nvSpPr>
          <p:spPr>
            <a:xfrm>
              <a:off x="4777595" y="3424490"/>
              <a:ext cx="19003" cy="72608"/>
            </a:xfrm>
            <a:custGeom>
              <a:rect b="b" l="l" r="r" t="t"/>
              <a:pathLst>
                <a:path extrusionOk="0" h="1941" w="508">
                  <a:moveTo>
                    <a:pt x="0" y="0"/>
                  </a:moveTo>
                  <a:lnTo>
                    <a:pt x="0" y="1842"/>
                  </a:lnTo>
                  <a:lnTo>
                    <a:pt x="152" y="1941"/>
                  </a:lnTo>
                  <a:lnTo>
                    <a:pt x="304" y="1828"/>
                  </a:lnTo>
                  <a:lnTo>
                    <a:pt x="507" y="970"/>
                  </a:lnTo>
                  <a:lnTo>
                    <a:pt x="30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21"/>
            <p:cNvSpPr/>
            <p:nvPr/>
          </p:nvSpPr>
          <p:spPr>
            <a:xfrm>
              <a:off x="4788929" y="3424490"/>
              <a:ext cx="11447" cy="72608"/>
            </a:xfrm>
            <a:custGeom>
              <a:rect b="b" l="l" r="r" t="t"/>
              <a:pathLst>
                <a:path extrusionOk="0" h="1941" w="306">
                  <a:moveTo>
                    <a:pt x="1" y="0"/>
                  </a:moveTo>
                  <a:lnTo>
                    <a:pt x="1" y="1828"/>
                  </a:lnTo>
                  <a:lnTo>
                    <a:pt x="154" y="1941"/>
                  </a:lnTo>
                  <a:lnTo>
                    <a:pt x="306" y="1842"/>
                  </a:lnTo>
                  <a:lnTo>
                    <a:pt x="30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21"/>
            <p:cNvSpPr/>
            <p:nvPr/>
          </p:nvSpPr>
          <p:spPr>
            <a:xfrm>
              <a:off x="4777595" y="3737105"/>
              <a:ext cx="19003" cy="74927"/>
            </a:xfrm>
            <a:custGeom>
              <a:rect b="b" l="l" r="r" t="t"/>
              <a:pathLst>
                <a:path extrusionOk="0" h="2003" w="508">
                  <a:moveTo>
                    <a:pt x="167" y="0"/>
                  </a:moveTo>
                  <a:lnTo>
                    <a:pt x="0" y="160"/>
                  </a:lnTo>
                  <a:lnTo>
                    <a:pt x="0" y="2002"/>
                  </a:lnTo>
                  <a:lnTo>
                    <a:pt x="304" y="2002"/>
                  </a:lnTo>
                  <a:lnTo>
                    <a:pt x="507" y="976"/>
                  </a:lnTo>
                  <a:lnTo>
                    <a:pt x="304" y="174"/>
                  </a:lnTo>
                  <a:lnTo>
                    <a:pt x="16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21"/>
            <p:cNvSpPr/>
            <p:nvPr/>
          </p:nvSpPr>
          <p:spPr>
            <a:xfrm>
              <a:off x="4788929" y="3738265"/>
              <a:ext cx="11447" cy="73768"/>
            </a:xfrm>
            <a:custGeom>
              <a:rect b="b" l="l" r="r" t="t"/>
              <a:pathLst>
                <a:path extrusionOk="0" h="1972" w="306">
                  <a:moveTo>
                    <a:pt x="129" y="1"/>
                  </a:moveTo>
                  <a:lnTo>
                    <a:pt x="1" y="143"/>
                  </a:lnTo>
                  <a:lnTo>
                    <a:pt x="1" y="1971"/>
                  </a:lnTo>
                  <a:lnTo>
                    <a:pt x="306" y="1971"/>
                  </a:lnTo>
                  <a:lnTo>
                    <a:pt x="306" y="129"/>
                  </a:lnTo>
                  <a:lnTo>
                    <a:pt x="12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21"/>
            <p:cNvSpPr/>
            <p:nvPr/>
          </p:nvSpPr>
          <p:spPr>
            <a:xfrm>
              <a:off x="4595233" y="3606815"/>
              <a:ext cx="79790" cy="22856"/>
            </a:xfrm>
            <a:custGeom>
              <a:rect b="b" l="l" r="r" t="t"/>
              <a:pathLst>
                <a:path extrusionOk="0" h="611" w="2133">
                  <a:moveTo>
                    <a:pt x="1" y="1"/>
                  </a:moveTo>
                  <a:lnTo>
                    <a:pt x="1" y="611"/>
                  </a:lnTo>
                  <a:lnTo>
                    <a:pt x="1842" y="611"/>
                  </a:lnTo>
                  <a:lnTo>
                    <a:pt x="2132" y="306"/>
                  </a:lnTo>
                  <a:lnTo>
                    <a:pt x="184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21"/>
            <p:cNvSpPr/>
            <p:nvPr/>
          </p:nvSpPr>
          <p:spPr>
            <a:xfrm>
              <a:off x="4663614" y="3492871"/>
              <a:ext cx="132984" cy="250780"/>
            </a:xfrm>
            <a:custGeom>
              <a:rect b="b" l="l" r="r" t="t"/>
              <a:pathLst>
                <a:path extrusionOk="0" h="6704" w="3555">
                  <a:moveTo>
                    <a:pt x="3351" y="0"/>
                  </a:moveTo>
                  <a:cubicBezTo>
                    <a:pt x="1504" y="0"/>
                    <a:pt x="1" y="1504"/>
                    <a:pt x="1" y="3352"/>
                  </a:cubicBezTo>
                  <a:cubicBezTo>
                    <a:pt x="1" y="5200"/>
                    <a:pt x="1504" y="6703"/>
                    <a:pt x="3351" y="6703"/>
                  </a:cubicBezTo>
                  <a:lnTo>
                    <a:pt x="3554" y="3352"/>
                  </a:lnTo>
                  <a:lnTo>
                    <a:pt x="33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21"/>
            <p:cNvSpPr/>
            <p:nvPr/>
          </p:nvSpPr>
          <p:spPr>
            <a:xfrm>
              <a:off x="4788929" y="3492871"/>
              <a:ext cx="125427" cy="250780"/>
            </a:xfrm>
            <a:custGeom>
              <a:rect b="b" l="l" r="r" t="t"/>
              <a:pathLst>
                <a:path extrusionOk="0" h="6704" w="3353">
                  <a:moveTo>
                    <a:pt x="1" y="0"/>
                  </a:moveTo>
                  <a:lnTo>
                    <a:pt x="1" y="6703"/>
                  </a:lnTo>
                  <a:cubicBezTo>
                    <a:pt x="1849" y="6703"/>
                    <a:pt x="3352" y="5200"/>
                    <a:pt x="3352" y="3352"/>
                  </a:cubicBezTo>
                  <a:cubicBezTo>
                    <a:pt x="3352" y="1504"/>
                    <a:pt x="1849" y="0"/>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21"/>
            <p:cNvSpPr/>
            <p:nvPr/>
          </p:nvSpPr>
          <p:spPr>
            <a:xfrm>
              <a:off x="4686395" y="3515690"/>
              <a:ext cx="110202" cy="205143"/>
            </a:xfrm>
            <a:custGeom>
              <a:rect b="b" l="l" r="r" t="t"/>
              <a:pathLst>
                <a:path extrusionOk="0" h="5484" w="2946">
                  <a:moveTo>
                    <a:pt x="2742" y="0"/>
                  </a:moveTo>
                  <a:cubicBezTo>
                    <a:pt x="1230" y="0"/>
                    <a:pt x="0" y="1230"/>
                    <a:pt x="0" y="2742"/>
                  </a:cubicBezTo>
                  <a:cubicBezTo>
                    <a:pt x="0" y="4253"/>
                    <a:pt x="1230" y="5483"/>
                    <a:pt x="2742" y="5483"/>
                  </a:cubicBezTo>
                  <a:lnTo>
                    <a:pt x="2945" y="3047"/>
                  </a:lnTo>
                  <a:lnTo>
                    <a:pt x="27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21"/>
            <p:cNvSpPr/>
            <p:nvPr/>
          </p:nvSpPr>
          <p:spPr>
            <a:xfrm>
              <a:off x="4788929" y="3515690"/>
              <a:ext cx="102646" cy="205143"/>
            </a:xfrm>
            <a:custGeom>
              <a:rect b="b" l="l" r="r" t="t"/>
              <a:pathLst>
                <a:path extrusionOk="0" h="5484" w="2744">
                  <a:moveTo>
                    <a:pt x="1" y="0"/>
                  </a:moveTo>
                  <a:lnTo>
                    <a:pt x="1" y="5483"/>
                  </a:lnTo>
                  <a:cubicBezTo>
                    <a:pt x="1514" y="5483"/>
                    <a:pt x="2743" y="4253"/>
                    <a:pt x="2743" y="2742"/>
                  </a:cubicBezTo>
                  <a:cubicBezTo>
                    <a:pt x="2743" y="1230"/>
                    <a:pt x="1514"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21"/>
            <p:cNvSpPr/>
            <p:nvPr/>
          </p:nvSpPr>
          <p:spPr>
            <a:xfrm>
              <a:off x="4744415" y="3542586"/>
              <a:ext cx="30375" cy="33480"/>
            </a:xfrm>
            <a:custGeom>
              <a:rect b="b" l="l" r="r" t="t"/>
              <a:pathLst>
                <a:path extrusionOk="0" h="895" w="812">
                  <a:moveTo>
                    <a:pt x="554" y="1"/>
                  </a:moveTo>
                  <a:lnTo>
                    <a:pt x="1" y="255"/>
                  </a:lnTo>
                  <a:lnTo>
                    <a:pt x="294" y="894"/>
                  </a:lnTo>
                  <a:lnTo>
                    <a:pt x="659" y="880"/>
                  </a:lnTo>
                  <a:lnTo>
                    <a:pt x="812" y="560"/>
                  </a:lnTo>
                  <a:lnTo>
                    <a:pt x="55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21"/>
            <p:cNvSpPr/>
            <p:nvPr/>
          </p:nvSpPr>
          <p:spPr>
            <a:xfrm>
              <a:off x="4800451" y="3541464"/>
              <a:ext cx="32470" cy="32395"/>
            </a:xfrm>
            <a:custGeom>
              <a:rect b="b" l="l" r="r" t="t"/>
              <a:pathLst>
                <a:path extrusionOk="0" h="866" w="868">
                  <a:moveTo>
                    <a:pt x="347" y="0"/>
                  </a:moveTo>
                  <a:lnTo>
                    <a:pt x="1" y="569"/>
                  </a:lnTo>
                  <a:lnTo>
                    <a:pt x="187" y="799"/>
                  </a:lnTo>
                  <a:lnTo>
                    <a:pt x="534" y="866"/>
                  </a:lnTo>
                  <a:lnTo>
                    <a:pt x="867" y="317"/>
                  </a:lnTo>
                  <a:lnTo>
                    <a:pt x="34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21"/>
            <p:cNvSpPr/>
            <p:nvPr/>
          </p:nvSpPr>
          <p:spPr>
            <a:xfrm>
              <a:off x="4824504" y="3641042"/>
              <a:ext cx="32844" cy="22819"/>
            </a:xfrm>
            <a:custGeom>
              <a:rect b="b" l="l" r="r" t="t"/>
              <a:pathLst>
                <a:path extrusionOk="0" h="610" w="878">
                  <a:moveTo>
                    <a:pt x="269" y="0"/>
                  </a:moveTo>
                  <a:lnTo>
                    <a:pt x="0" y="304"/>
                  </a:lnTo>
                  <a:lnTo>
                    <a:pt x="230" y="609"/>
                  </a:lnTo>
                  <a:lnTo>
                    <a:pt x="878" y="609"/>
                  </a:lnTo>
                  <a:lnTo>
                    <a:pt x="8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21"/>
            <p:cNvSpPr/>
            <p:nvPr/>
          </p:nvSpPr>
          <p:spPr>
            <a:xfrm>
              <a:off x="4824504" y="3595443"/>
              <a:ext cx="32844" cy="22819"/>
            </a:xfrm>
            <a:custGeom>
              <a:rect b="b" l="l" r="r" t="t"/>
              <a:pathLst>
                <a:path extrusionOk="0" h="610" w="878">
                  <a:moveTo>
                    <a:pt x="230" y="0"/>
                  </a:moveTo>
                  <a:lnTo>
                    <a:pt x="0" y="305"/>
                  </a:lnTo>
                  <a:lnTo>
                    <a:pt x="269" y="610"/>
                  </a:lnTo>
                  <a:lnTo>
                    <a:pt x="878" y="610"/>
                  </a:lnTo>
                  <a:lnTo>
                    <a:pt x="8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21"/>
            <p:cNvSpPr/>
            <p:nvPr/>
          </p:nvSpPr>
          <p:spPr>
            <a:xfrm>
              <a:off x="4720586" y="3641005"/>
              <a:ext cx="32956" cy="22856"/>
            </a:xfrm>
            <a:custGeom>
              <a:rect b="b" l="l" r="r" t="t"/>
              <a:pathLst>
                <a:path extrusionOk="0" h="611" w="881">
                  <a:moveTo>
                    <a:pt x="1" y="0"/>
                  </a:moveTo>
                  <a:lnTo>
                    <a:pt x="1" y="610"/>
                  </a:lnTo>
                  <a:lnTo>
                    <a:pt x="648" y="610"/>
                  </a:lnTo>
                  <a:lnTo>
                    <a:pt x="881" y="305"/>
                  </a:lnTo>
                  <a:lnTo>
                    <a:pt x="61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21"/>
            <p:cNvSpPr/>
            <p:nvPr/>
          </p:nvSpPr>
          <p:spPr>
            <a:xfrm>
              <a:off x="4720586" y="3595443"/>
              <a:ext cx="29253" cy="22819"/>
            </a:xfrm>
            <a:custGeom>
              <a:rect b="b" l="l" r="r" t="t"/>
              <a:pathLst>
                <a:path extrusionOk="0" h="610" w="782">
                  <a:moveTo>
                    <a:pt x="1" y="0"/>
                  </a:moveTo>
                  <a:lnTo>
                    <a:pt x="1" y="610"/>
                  </a:lnTo>
                  <a:lnTo>
                    <a:pt x="610" y="610"/>
                  </a:lnTo>
                  <a:lnTo>
                    <a:pt x="781" y="305"/>
                  </a:lnTo>
                  <a:lnTo>
                    <a:pt x="64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21"/>
            <p:cNvSpPr/>
            <p:nvPr/>
          </p:nvSpPr>
          <p:spPr>
            <a:xfrm>
              <a:off x="4743367" y="3561252"/>
              <a:ext cx="53231" cy="64603"/>
            </a:xfrm>
            <a:custGeom>
              <a:rect b="b" l="l" r="r" t="t"/>
              <a:pathLst>
                <a:path extrusionOk="0" h="1727" w="1423">
                  <a:moveTo>
                    <a:pt x="1219" y="1"/>
                  </a:moveTo>
                  <a:cubicBezTo>
                    <a:pt x="547" y="1"/>
                    <a:pt x="1" y="547"/>
                    <a:pt x="1" y="1219"/>
                  </a:cubicBezTo>
                  <a:lnTo>
                    <a:pt x="1" y="1524"/>
                  </a:lnTo>
                  <a:lnTo>
                    <a:pt x="712" y="1727"/>
                  </a:lnTo>
                  <a:lnTo>
                    <a:pt x="1219" y="1524"/>
                  </a:lnTo>
                  <a:lnTo>
                    <a:pt x="1422" y="914"/>
                  </a:lnTo>
                  <a:lnTo>
                    <a:pt x="121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21"/>
            <p:cNvSpPr/>
            <p:nvPr/>
          </p:nvSpPr>
          <p:spPr>
            <a:xfrm>
              <a:off x="4788929" y="3561252"/>
              <a:ext cx="45675" cy="64603"/>
            </a:xfrm>
            <a:custGeom>
              <a:rect b="b" l="l" r="r" t="t"/>
              <a:pathLst>
                <a:path extrusionOk="0" h="1727" w="1221">
                  <a:moveTo>
                    <a:pt x="1" y="1"/>
                  </a:moveTo>
                  <a:lnTo>
                    <a:pt x="1" y="1524"/>
                  </a:lnTo>
                  <a:lnTo>
                    <a:pt x="611" y="1727"/>
                  </a:lnTo>
                  <a:lnTo>
                    <a:pt x="1220" y="1524"/>
                  </a:lnTo>
                  <a:lnTo>
                    <a:pt x="1220" y="1219"/>
                  </a:lnTo>
                  <a:cubicBezTo>
                    <a:pt x="1220" y="547"/>
                    <a:pt x="673" y="1"/>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21"/>
            <p:cNvSpPr/>
            <p:nvPr/>
          </p:nvSpPr>
          <p:spPr>
            <a:xfrm>
              <a:off x="4743367" y="3618224"/>
              <a:ext cx="53231" cy="79828"/>
            </a:xfrm>
            <a:custGeom>
              <a:rect b="b" l="l" r="r" t="t"/>
              <a:pathLst>
                <a:path extrusionOk="0" h="2134" w="1423">
                  <a:moveTo>
                    <a:pt x="1" y="1"/>
                  </a:moveTo>
                  <a:lnTo>
                    <a:pt x="1" y="914"/>
                  </a:lnTo>
                  <a:cubicBezTo>
                    <a:pt x="1" y="1587"/>
                    <a:pt x="547" y="2134"/>
                    <a:pt x="1219" y="2134"/>
                  </a:cubicBezTo>
                  <a:lnTo>
                    <a:pt x="1422" y="914"/>
                  </a:lnTo>
                  <a:lnTo>
                    <a:pt x="12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21"/>
            <p:cNvSpPr/>
            <p:nvPr/>
          </p:nvSpPr>
          <p:spPr>
            <a:xfrm>
              <a:off x="4788929" y="3618224"/>
              <a:ext cx="45675" cy="79828"/>
            </a:xfrm>
            <a:custGeom>
              <a:rect b="b" l="l" r="r" t="t"/>
              <a:pathLst>
                <a:path extrusionOk="0" h="2134" w="1221">
                  <a:moveTo>
                    <a:pt x="1" y="1"/>
                  </a:moveTo>
                  <a:lnTo>
                    <a:pt x="1" y="2134"/>
                  </a:lnTo>
                  <a:cubicBezTo>
                    <a:pt x="673" y="2134"/>
                    <a:pt x="1220" y="1587"/>
                    <a:pt x="1220" y="914"/>
                  </a:cubicBezTo>
                  <a:lnTo>
                    <a:pt x="12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22"/>
          <p:cNvSpPr txBox="1"/>
          <p:nvPr>
            <p:ph idx="4" type="subTitle"/>
          </p:nvPr>
        </p:nvSpPr>
        <p:spPr>
          <a:xfrm>
            <a:off x="1891354" y="1169917"/>
            <a:ext cx="6490500" cy="38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Định nghĩa </a:t>
            </a:r>
            <a:endParaRPr/>
          </a:p>
        </p:txBody>
      </p:sp>
      <p:sp>
        <p:nvSpPr>
          <p:cNvPr id="692" name="Google Shape;692;p22"/>
          <p:cNvSpPr txBox="1"/>
          <p:nvPr>
            <p:ph idx="1" type="subTitle"/>
          </p:nvPr>
        </p:nvSpPr>
        <p:spPr>
          <a:xfrm>
            <a:off x="1891353" y="1481317"/>
            <a:ext cx="6586339" cy="68005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a:t>Quá trình xác định và quét cơ sở dữ liệu để tìm ra các loại dữ liệu nhạy cảm. </a:t>
            </a:r>
            <a:endParaRPr/>
          </a:p>
          <a:p>
            <a:pPr indent="0" lvl="0" marL="0" rtl="0" algn="l">
              <a:lnSpc>
                <a:spcPct val="100000"/>
              </a:lnSpc>
              <a:spcBef>
                <a:spcPts val="0"/>
              </a:spcBef>
              <a:spcAft>
                <a:spcPts val="0"/>
              </a:spcAft>
              <a:buSzPts val="1200"/>
              <a:buNone/>
            </a:pPr>
            <a:r>
              <a:rPr lang="en-US"/>
              <a:t>Các dữ liệu này như thông tin cá nhân, số thẻ tín dụng, thông tin y tế, thông tin tài chính...</a:t>
            </a:r>
            <a:endParaRPr/>
          </a:p>
        </p:txBody>
      </p:sp>
      <p:sp>
        <p:nvSpPr>
          <p:cNvPr id="693" name="Google Shape;693;p2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solidFill>
                  <a:schemeClr val="accent1"/>
                </a:solidFill>
              </a:rPr>
              <a:t>Sensitive Data Discovery</a:t>
            </a:r>
            <a:endParaRPr/>
          </a:p>
        </p:txBody>
      </p:sp>
      <p:sp>
        <p:nvSpPr>
          <p:cNvPr id="694" name="Google Shape;694;p22"/>
          <p:cNvSpPr txBox="1"/>
          <p:nvPr>
            <p:ph idx="5" type="subTitle"/>
          </p:nvPr>
        </p:nvSpPr>
        <p:spPr>
          <a:xfrm>
            <a:off x="1891354" y="2231269"/>
            <a:ext cx="6490500" cy="38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Tính năng</a:t>
            </a:r>
            <a:endParaRPr/>
          </a:p>
        </p:txBody>
      </p:sp>
      <p:sp>
        <p:nvSpPr>
          <p:cNvPr id="695" name="Google Shape;695;p22"/>
          <p:cNvSpPr txBox="1"/>
          <p:nvPr>
            <p:ph idx="2" type="subTitle"/>
          </p:nvPr>
        </p:nvSpPr>
        <p:spPr>
          <a:xfrm>
            <a:off x="1891344" y="2542668"/>
            <a:ext cx="7124254" cy="170540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a:solidFill>
                  <a:srgbClr val="FF0000"/>
                </a:solidFill>
              </a:rPr>
              <a:t>Quét cơ sở dữ liệu: </a:t>
            </a:r>
            <a:r>
              <a:rPr lang="en-US">
                <a:solidFill>
                  <a:schemeClr val="dk1"/>
                </a:solidFill>
              </a:rPr>
              <a:t>Quét qua cơ sở dữ liệu để tìm kiếm các loại dữ liệu nhạy cảm. </a:t>
            </a:r>
            <a:endParaRPr>
              <a:solidFill>
                <a:schemeClr val="dk1"/>
              </a:solidFill>
            </a:endParaRPr>
          </a:p>
          <a:p>
            <a:pPr indent="0" lvl="0" marL="0" rtl="0" algn="l">
              <a:lnSpc>
                <a:spcPct val="100000"/>
              </a:lnSpc>
              <a:spcBef>
                <a:spcPts val="0"/>
              </a:spcBef>
              <a:spcAft>
                <a:spcPts val="0"/>
              </a:spcAft>
              <a:buSzPts val="1200"/>
              <a:buNone/>
            </a:pPr>
            <a:r>
              <a:rPr lang="en-US">
                <a:solidFill>
                  <a:schemeClr val="dk1"/>
                </a:solidFill>
              </a:rPr>
              <a:t>🡺Các công cụ và kỹ thuật phân tích dữ liệu được sử dụng để xác định các mẫu dữ liệu nhạy cảm thông qua việc kiểm tra cấu trúc và nội dung của cơ sở dữ liệu.</a:t>
            </a:r>
            <a:endParaRPr/>
          </a:p>
          <a:p>
            <a:pPr indent="0" lvl="0" marL="0" rtl="0" algn="l">
              <a:lnSpc>
                <a:spcPct val="100000"/>
              </a:lnSpc>
              <a:spcBef>
                <a:spcPts val="0"/>
              </a:spcBef>
              <a:spcAft>
                <a:spcPts val="0"/>
              </a:spcAft>
              <a:buSzPts val="1200"/>
              <a:buNone/>
            </a:pPr>
            <a:r>
              <a:t/>
            </a:r>
            <a:endParaRPr>
              <a:solidFill>
                <a:srgbClr val="FF0000"/>
              </a:solidFill>
            </a:endParaRPr>
          </a:p>
          <a:p>
            <a:pPr indent="0" lvl="0" marL="0" rtl="0" algn="l">
              <a:lnSpc>
                <a:spcPct val="100000"/>
              </a:lnSpc>
              <a:spcBef>
                <a:spcPts val="0"/>
              </a:spcBef>
              <a:spcAft>
                <a:spcPts val="0"/>
              </a:spcAft>
              <a:buSzPts val="1200"/>
              <a:buNone/>
            </a:pPr>
            <a:r>
              <a:rPr lang="en-US">
                <a:solidFill>
                  <a:srgbClr val="FF0000"/>
                </a:solidFill>
              </a:rPr>
              <a:t>Định vị dữ liệu nhạy cảm: </a:t>
            </a:r>
            <a:r>
              <a:rPr lang="en-US">
                <a:solidFill>
                  <a:schemeClr val="dk1"/>
                </a:solidFill>
              </a:rPr>
              <a:t>Sau khi xác định loại dữ liệu nhạy cảm, quá trình Sensitive Data Discovery sẽ định vị vị trí của chúng trong cơ sở dữ liệu. </a:t>
            </a:r>
            <a:endParaRPr>
              <a:solidFill>
                <a:schemeClr val="dk1"/>
              </a:solidFill>
            </a:endParaRPr>
          </a:p>
          <a:p>
            <a:pPr indent="0" lvl="0" marL="0" rtl="0" algn="l">
              <a:lnSpc>
                <a:spcPct val="100000"/>
              </a:lnSpc>
              <a:spcBef>
                <a:spcPts val="0"/>
              </a:spcBef>
              <a:spcAft>
                <a:spcPts val="0"/>
              </a:spcAft>
              <a:buSzPts val="1200"/>
              <a:buNone/>
            </a:pPr>
            <a:r>
              <a:rPr lang="en-US">
                <a:solidFill>
                  <a:schemeClr val="dk1"/>
                </a:solidFill>
              </a:rPr>
              <a:t>🡺Điều này giúp quản trị viên xác định các bảng, cột hoặc hàng chứa dữ liệu nhạy cảm.</a:t>
            </a:r>
            <a:endParaRPr>
              <a:solidFill>
                <a:schemeClr val="dk1"/>
              </a:solidFill>
            </a:endParaRPr>
          </a:p>
        </p:txBody>
      </p:sp>
      <p:sp>
        <p:nvSpPr>
          <p:cNvPr id="696" name="Google Shape;696;p22"/>
          <p:cNvSpPr txBox="1"/>
          <p:nvPr>
            <p:ph idx="3" type="subTitle"/>
          </p:nvPr>
        </p:nvSpPr>
        <p:spPr>
          <a:xfrm>
            <a:off x="1933500" y="4365670"/>
            <a:ext cx="6490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a:t>Sensitive Data Discovery đóng vai trò quan trọng trong việc đảm bảo rằng dữ liệu nhạy cảm được xác định và bảo vệ một cách hiệu quả</a:t>
            </a:r>
            <a:endParaRPr/>
          </a:p>
        </p:txBody>
      </p:sp>
      <p:sp>
        <p:nvSpPr>
          <p:cNvPr id="697" name="Google Shape;697;p22"/>
          <p:cNvSpPr txBox="1"/>
          <p:nvPr>
            <p:ph idx="6" type="subTitle"/>
          </p:nvPr>
        </p:nvSpPr>
        <p:spPr>
          <a:xfrm>
            <a:off x="1933500" y="4054271"/>
            <a:ext cx="6490500" cy="38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Lợi ích</a:t>
            </a:r>
            <a:endParaRPr/>
          </a:p>
        </p:txBody>
      </p:sp>
      <p:grpSp>
        <p:nvGrpSpPr>
          <p:cNvPr id="698" name="Google Shape;698;p22"/>
          <p:cNvGrpSpPr/>
          <p:nvPr/>
        </p:nvGrpSpPr>
        <p:grpSpPr>
          <a:xfrm>
            <a:off x="1085145" y="1169953"/>
            <a:ext cx="621548" cy="749826"/>
            <a:chOff x="754231" y="1048179"/>
            <a:chExt cx="319086" cy="387467"/>
          </a:xfrm>
        </p:grpSpPr>
        <p:sp>
          <p:nvSpPr>
            <p:cNvPr id="699" name="Google Shape;699;p22"/>
            <p:cNvSpPr/>
            <p:nvPr/>
          </p:nvSpPr>
          <p:spPr>
            <a:xfrm>
              <a:off x="754231" y="1390046"/>
              <a:ext cx="130889" cy="22856"/>
            </a:xfrm>
            <a:custGeom>
              <a:rect b="b" l="l" r="r" t="t"/>
              <a:pathLst>
                <a:path extrusionOk="0" h="611" w="3499">
                  <a:moveTo>
                    <a:pt x="0" y="0"/>
                  </a:moveTo>
                  <a:lnTo>
                    <a:pt x="0" y="610"/>
                  </a:lnTo>
                  <a:lnTo>
                    <a:pt x="3403" y="610"/>
                  </a:lnTo>
                  <a:lnTo>
                    <a:pt x="3498" y="305"/>
                  </a:lnTo>
                  <a:lnTo>
                    <a:pt x="34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22"/>
            <p:cNvSpPr/>
            <p:nvPr/>
          </p:nvSpPr>
          <p:spPr>
            <a:xfrm>
              <a:off x="938463" y="1390046"/>
              <a:ext cx="134854" cy="22856"/>
            </a:xfrm>
            <a:custGeom>
              <a:rect b="b" l="l" r="r" t="t"/>
              <a:pathLst>
                <a:path extrusionOk="0" h="611" w="3605">
                  <a:moveTo>
                    <a:pt x="202" y="0"/>
                  </a:moveTo>
                  <a:lnTo>
                    <a:pt x="0" y="305"/>
                  </a:lnTo>
                  <a:lnTo>
                    <a:pt x="202" y="610"/>
                  </a:lnTo>
                  <a:lnTo>
                    <a:pt x="3605" y="610"/>
                  </a:lnTo>
                  <a:lnTo>
                    <a:pt x="36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22"/>
            <p:cNvSpPr/>
            <p:nvPr/>
          </p:nvSpPr>
          <p:spPr>
            <a:xfrm>
              <a:off x="902365" y="1338536"/>
              <a:ext cx="19040" cy="33854"/>
            </a:xfrm>
            <a:custGeom>
              <a:rect b="b" l="l" r="r" t="t"/>
              <a:pathLst>
                <a:path extrusionOk="0" h="905" w="509">
                  <a:moveTo>
                    <a:pt x="153" y="1"/>
                  </a:moveTo>
                  <a:lnTo>
                    <a:pt x="0" y="147"/>
                  </a:lnTo>
                  <a:lnTo>
                    <a:pt x="0" y="820"/>
                  </a:lnTo>
                  <a:lnTo>
                    <a:pt x="166" y="905"/>
                  </a:lnTo>
                  <a:lnTo>
                    <a:pt x="305" y="768"/>
                  </a:lnTo>
                  <a:lnTo>
                    <a:pt x="508" y="459"/>
                  </a:lnTo>
                  <a:lnTo>
                    <a:pt x="305" y="159"/>
                  </a:lnTo>
                  <a:lnTo>
                    <a:pt x="15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22"/>
            <p:cNvSpPr/>
            <p:nvPr/>
          </p:nvSpPr>
          <p:spPr>
            <a:xfrm>
              <a:off x="913774" y="1339546"/>
              <a:ext cx="11447" cy="32320"/>
            </a:xfrm>
            <a:custGeom>
              <a:rect b="b" l="l" r="r" t="t"/>
              <a:pathLst>
                <a:path extrusionOk="0" h="864" w="306">
                  <a:moveTo>
                    <a:pt x="116" y="0"/>
                  </a:moveTo>
                  <a:lnTo>
                    <a:pt x="0" y="132"/>
                  </a:lnTo>
                  <a:lnTo>
                    <a:pt x="0" y="741"/>
                  </a:lnTo>
                  <a:lnTo>
                    <a:pt x="94" y="863"/>
                  </a:lnTo>
                  <a:lnTo>
                    <a:pt x="305" y="793"/>
                  </a:lnTo>
                  <a:lnTo>
                    <a:pt x="305" y="120"/>
                  </a:lnTo>
                  <a:lnTo>
                    <a:pt x="11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22"/>
            <p:cNvSpPr/>
            <p:nvPr/>
          </p:nvSpPr>
          <p:spPr>
            <a:xfrm>
              <a:off x="879584" y="1367228"/>
              <a:ext cx="41822" cy="68418"/>
            </a:xfrm>
            <a:custGeom>
              <a:rect b="b" l="l" r="r" t="t"/>
              <a:pathLst>
                <a:path extrusionOk="0" h="1829" w="1118">
                  <a:moveTo>
                    <a:pt x="914" y="1"/>
                  </a:moveTo>
                  <a:cubicBezTo>
                    <a:pt x="410" y="1"/>
                    <a:pt x="1" y="411"/>
                    <a:pt x="1" y="915"/>
                  </a:cubicBezTo>
                  <a:cubicBezTo>
                    <a:pt x="1" y="1419"/>
                    <a:pt x="410" y="1829"/>
                    <a:pt x="914" y="1829"/>
                  </a:cubicBezTo>
                  <a:lnTo>
                    <a:pt x="1117" y="915"/>
                  </a:lnTo>
                  <a:lnTo>
                    <a:pt x="9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22"/>
            <p:cNvSpPr/>
            <p:nvPr/>
          </p:nvSpPr>
          <p:spPr>
            <a:xfrm>
              <a:off x="913774" y="1367228"/>
              <a:ext cx="34190" cy="68418"/>
            </a:xfrm>
            <a:custGeom>
              <a:rect b="b" l="l" r="r" t="t"/>
              <a:pathLst>
                <a:path extrusionOk="0" h="1829" w="914">
                  <a:moveTo>
                    <a:pt x="0" y="1"/>
                  </a:moveTo>
                  <a:lnTo>
                    <a:pt x="0" y="1829"/>
                  </a:lnTo>
                  <a:cubicBezTo>
                    <a:pt x="504" y="1829"/>
                    <a:pt x="914" y="1419"/>
                    <a:pt x="914" y="915"/>
                  </a:cubicBezTo>
                  <a:cubicBezTo>
                    <a:pt x="914" y="411"/>
                    <a:pt x="504"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22"/>
            <p:cNvSpPr/>
            <p:nvPr/>
          </p:nvSpPr>
          <p:spPr>
            <a:xfrm>
              <a:off x="765603" y="1048179"/>
              <a:ext cx="155802" cy="296342"/>
            </a:xfrm>
            <a:custGeom>
              <a:rect b="b" l="l" r="r" t="t"/>
              <a:pathLst>
                <a:path extrusionOk="0" h="7922" w="4165">
                  <a:moveTo>
                    <a:pt x="3961" y="0"/>
                  </a:moveTo>
                  <a:cubicBezTo>
                    <a:pt x="1777" y="0"/>
                    <a:pt x="0" y="1777"/>
                    <a:pt x="0" y="3960"/>
                  </a:cubicBezTo>
                  <a:cubicBezTo>
                    <a:pt x="0" y="6144"/>
                    <a:pt x="1777" y="7921"/>
                    <a:pt x="3961" y="7921"/>
                  </a:cubicBezTo>
                  <a:lnTo>
                    <a:pt x="4164" y="3906"/>
                  </a:lnTo>
                  <a:lnTo>
                    <a:pt x="396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22"/>
            <p:cNvSpPr/>
            <p:nvPr/>
          </p:nvSpPr>
          <p:spPr>
            <a:xfrm>
              <a:off x="913774" y="1048179"/>
              <a:ext cx="148171" cy="296342"/>
            </a:xfrm>
            <a:custGeom>
              <a:rect b="b" l="l" r="r" t="t"/>
              <a:pathLst>
                <a:path extrusionOk="0" h="7922" w="3961">
                  <a:moveTo>
                    <a:pt x="0" y="0"/>
                  </a:moveTo>
                  <a:lnTo>
                    <a:pt x="0" y="7921"/>
                  </a:lnTo>
                  <a:cubicBezTo>
                    <a:pt x="2184" y="7921"/>
                    <a:pt x="3960" y="6144"/>
                    <a:pt x="3960" y="3960"/>
                  </a:cubicBezTo>
                  <a:cubicBezTo>
                    <a:pt x="3960" y="1777"/>
                    <a:pt x="2184" y="0"/>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22"/>
            <p:cNvSpPr/>
            <p:nvPr/>
          </p:nvSpPr>
          <p:spPr>
            <a:xfrm>
              <a:off x="960833" y="1080125"/>
              <a:ext cx="77770" cy="104816"/>
            </a:xfrm>
            <a:custGeom>
              <a:rect b="b" l="l" r="r" t="t"/>
              <a:pathLst>
                <a:path extrusionOk="0" h="2802" w="2079">
                  <a:moveTo>
                    <a:pt x="0" y="1"/>
                  </a:moveTo>
                  <a:lnTo>
                    <a:pt x="0" y="1"/>
                  </a:lnTo>
                  <a:cubicBezTo>
                    <a:pt x="76" y="120"/>
                    <a:pt x="146" y="251"/>
                    <a:pt x="212" y="394"/>
                  </a:cubicBezTo>
                  <a:cubicBezTo>
                    <a:pt x="515" y="1051"/>
                    <a:pt x="695" y="1896"/>
                    <a:pt x="728" y="2801"/>
                  </a:cubicBezTo>
                  <a:lnTo>
                    <a:pt x="2079" y="2801"/>
                  </a:lnTo>
                  <a:cubicBezTo>
                    <a:pt x="1965" y="1530"/>
                    <a:pt x="1137" y="463"/>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22"/>
            <p:cNvSpPr/>
            <p:nvPr/>
          </p:nvSpPr>
          <p:spPr>
            <a:xfrm>
              <a:off x="862264" y="1074514"/>
              <a:ext cx="40138" cy="110427"/>
            </a:xfrm>
            <a:custGeom>
              <a:rect b="b" l="l" r="r" t="t"/>
              <a:pathLst>
                <a:path extrusionOk="0" h="2952" w="1073">
                  <a:moveTo>
                    <a:pt x="1072" y="0"/>
                  </a:moveTo>
                  <a:cubicBezTo>
                    <a:pt x="551" y="323"/>
                    <a:pt x="59" y="1435"/>
                    <a:pt x="1" y="2951"/>
                  </a:cubicBezTo>
                  <a:lnTo>
                    <a:pt x="1072" y="2951"/>
                  </a:lnTo>
                  <a:lnTo>
                    <a:pt x="107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22"/>
            <p:cNvSpPr/>
            <p:nvPr/>
          </p:nvSpPr>
          <p:spPr>
            <a:xfrm>
              <a:off x="862264" y="1207685"/>
              <a:ext cx="40138" cy="110427"/>
            </a:xfrm>
            <a:custGeom>
              <a:rect b="b" l="l" r="r" t="t"/>
              <a:pathLst>
                <a:path extrusionOk="0" h="2952" w="1073">
                  <a:moveTo>
                    <a:pt x="1" y="1"/>
                  </a:moveTo>
                  <a:cubicBezTo>
                    <a:pt x="59" y="1517"/>
                    <a:pt x="551" y="2630"/>
                    <a:pt x="1072" y="2952"/>
                  </a:cubicBezTo>
                  <a:lnTo>
                    <a:pt x="107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22"/>
            <p:cNvSpPr/>
            <p:nvPr/>
          </p:nvSpPr>
          <p:spPr>
            <a:xfrm>
              <a:off x="925184" y="1207685"/>
              <a:ext cx="40101" cy="110427"/>
            </a:xfrm>
            <a:custGeom>
              <a:rect b="b" l="l" r="r" t="t"/>
              <a:pathLst>
                <a:path extrusionOk="0" h="2952" w="1072">
                  <a:moveTo>
                    <a:pt x="0" y="1"/>
                  </a:moveTo>
                  <a:lnTo>
                    <a:pt x="0" y="2952"/>
                  </a:lnTo>
                  <a:cubicBezTo>
                    <a:pt x="522" y="2630"/>
                    <a:pt x="1013" y="1517"/>
                    <a:pt x="107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22"/>
            <p:cNvSpPr/>
            <p:nvPr/>
          </p:nvSpPr>
          <p:spPr>
            <a:xfrm>
              <a:off x="925184" y="1074514"/>
              <a:ext cx="40101" cy="110427"/>
            </a:xfrm>
            <a:custGeom>
              <a:rect b="b" l="l" r="r" t="t"/>
              <a:pathLst>
                <a:path extrusionOk="0" h="2952" w="1072">
                  <a:moveTo>
                    <a:pt x="0" y="0"/>
                  </a:moveTo>
                  <a:lnTo>
                    <a:pt x="0" y="2951"/>
                  </a:lnTo>
                  <a:lnTo>
                    <a:pt x="1072" y="2951"/>
                  </a:lnTo>
                  <a:cubicBezTo>
                    <a:pt x="1013" y="1435"/>
                    <a:pt x="522" y="323"/>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22"/>
            <p:cNvSpPr/>
            <p:nvPr/>
          </p:nvSpPr>
          <p:spPr>
            <a:xfrm>
              <a:off x="788908" y="1080125"/>
              <a:ext cx="77845" cy="104816"/>
            </a:xfrm>
            <a:custGeom>
              <a:rect b="b" l="l" r="r" t="t"/>
              <a:pathLst>
                <a:path extrusionOk="0" h="2802" w="2081">
                  <a:moveTo>
                    <a:pt x="2080" y="1"/>
                  </a:moveTo>
                  <a:lnTo>
                    <a:pt x="2080" y="1"/>
                  </a:lnTo>
                  <a:cubicBezTo>
                    <a:pt x="943" y="463"/>
                    <a:pt x="116" y="1530"/>
                    <a:pt x="1" y="2801"/>
                  </a:cubicBezTo>
                  <a:lnTo>
                    <a:pt x="1352" y="2801"/>
                  </a:lnTo>
                  <a:cubicBezTo>
                    <a:pt x="1385" y="1896"/>
                    <a:pt x="1566" y="1051"/>
                    <a:pt x="1868" y="394"/>
                  </a:cubicBezTo>
                  <a:cubicBezTo>
                    <a:pt x="1934" y="251"/>
                    <a:pt x="2005" y="120"/>
                    <a:pt x="208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22"/>
            <p:cNvSpPr/>
            <p:nvPr/>
          </p:nvSpPr>
          <p:spPr>
            <a:xfrm>
              <a:off x="788908" y="1207685"/>
              <a:ext cx="77845" cy="104853"/>
            </a:xfrm>
            <a:custGeom>
              <a:rect b="b" l="l" r="r" t="t"/>
              <a:pathLst>
                <a:path extrusionOk="0" h="2803" w="2081">
                  <a:moveTo>
                    <a:pt x="1" y="1"/>
                  </a:moveTo>
                  <a:cubicBezTo>
                    <a:pt x="116" y="1272"/>
                    <a:pt x="943" y="2340"/>
                    <a:pt x="2080" y="2802"/>
                  </a:cubicBezTo>
                  <a:cubicBezTo>
                    <a:pt x="2005" y="2683"/>
                    <a:pt x="1934" y="2552"/>
                    <a:pt x="1868" y="2409"/>
                  </a:cubicBezTo>
                  <a:cubicBezTo>
                    <a:pt x="1566" y="1752"/>
                    <a:pt x="1385" y="907"/>
                    <a:pt x="135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22"/>
            <p:cNvSpPr/>
            <p:nvPr/>
          </p:nvSpPr>
          <p:spPr>
            <a:xfrm>
              <a:off x="960833" y="1207685"/>
              <a:ext cx="77808" cy="104853"/>
            </a:xfrm>
            <a:custGeom>
              <a:rect b="b" l="l" r="r" t="t"/>
              <a:pathLst>
                <a:path extrusionOk="0" h="2803" w="2080">
                  <a:moveTo>
                    <a:pt x="728" y="1"/>
                  </a:moveTo>
                  <a:cubicBezTo>
                    <a:pt x="695" y="907"/>
                    <a:pt x="515" y="1752"/>
                    <a:pt x="212" y="2409"/>
                  </a:cubicBezTo>
                  <a:cubicBezTo>
                    <a:pt x="146" y="2552"/>
                    <a:pt x="76" y="2683"/>
                    <a:pt x="0" y="2802"/>
                  </a:cubicBezTo>
                  <a:cubicBezTo>
                    <a:pt x="1137" y="2340"/>
                    <a:pt x="1965" y="1272"/>
                    <a:pt x="208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5" name="Google Shape;715;p22"/>
          <p:cNvGrpSpPr/>
          <p:nvPr/>
        </p:nvGrpSpPr>
        <p:grpSpPr>
          <a:xfrm>
            <a:off x="1020999" y="2231450"/>
            <a:ext cx="749823" cy="749818"/>
            <a:chOff x="4595233" y="3424490"/>
            <a:chExt cx="387505" cy="387543"/>
          </a:xfrm>
        </p:grpSpPr>
        <p:sp>
          <p:nvSpPr>
            <p:cNvPr id="716" name="Google Shape;716;p22"/>
            <p:cNvSpPr/>
            <p:nvPr/>
          </p:nvSpPr>
          <p:spPr>
            <a:xfrm>
              <a:off x="4800339" y="3447646"/>
              <a:ext cx="159618" cy="341194"/>
            </a:xfrm>
            <a:custGeom>
              <a:rect b="b" l="l" r="r" t="t"/>
              <a:pathLst>
                <a:path extrusionOk="0" h="9121" w="4267">
                  <a:moveTo>
                    <a:pt x="1" y="1"/>
                  </a:moveTo>
                  <a:lnTo>
                    <a:pt x="1" y="9121"/>
                  </a:lnTo>
                  <a:cubicBezTo>
                    <a:pt x="2354" y="8967"/>
                    <a:pt x="4267" y="7012"/>
                    <a:pt x="4267" y="4561"/>
                  </a:cubicBezTo>
                  <a:cubicBezTo>
                    <a:pt x="4267" y="2111"/>
                    <a:pt x="2357" y="155"/>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22"/>
            <p:cNvSpPr/>
            <p:nvPr/>
          </p:nvSpPr>
          <p:spPr>
            <a:xfrm>
              <a:off x="4800339" y="3470502"/>
              <a:ext cx="136799" cy="295482"/>
            </a:xfrm>
            <a:custGeom>
              <a:rect b="b" l="l" r="r" t="t"/>
              <a:pathLst>
                <a:path extrusionOk="0" h="7899" w="3657">
                  <a:moveTo>
                    <a:pt x="1" y="0"/>
                  </a:moveTo>
                  <a:lnTo>
                    <a:pt x="1" y="7898"/>
                  </a:lnTo>
                  <a:cubicBezTo>
                    <a:pt x="2042" y="7742"/>
                    <a:pt x="3657" y="6031"/>
                    <a:pt x="3657" y="3950"/>
                  </a:cubicBezTo>
                  <a:cubicBezTo>
                    <a:pt x="3657" y="1868"/>
                    <a:pt x="2042" y="156"/>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22"/>
            <p:cNvSpPr/>
            <p:nvPr/>
          </p:nvSpPr>
          <p:spPr>
            <a:xfrm>
              <a:off x="4618015" y="3447646"/>
              <a:ext cx="189469" cy="341156"/>
            </a:xfrm>
            <a:custGeom>
              <a:rect b="b" l="l" r="r" t="t"/>
              <a:pathLst>
                <a:path extrusionOk="0" h="9120" w="5065">
                  <a:moveTo>
                    <a:pt x="4266" y="1"/>
                  </a:moveTo>
                  <a:cubicBezTo>
                    <a:pt x="1908" y="155"/>
                    <a:pt x="0" y="2114"/>
                    <a:pt x="0" y="4561"/>
                  </a:cubicBezTo>
                  <a:cubicBezTo>
                    <a:pt x="0" y="7007"/>
                    <a:pt x="1908" y="8966"/>
                    <a:pt x="4266" y="9120"/>
                  </a:cubicBezTo>
                  <a:lnTo>
                    <a:pt x="5064" y="4725"/>
                  </a:lnTo>
                  <a:lnTo>
                    <a:pt x="42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22"/>
            <p:cNvSpPr/>
            <p:nvPr/>
          </p:nvSpPr>
          <p:spPr>
            <a:xfrm>
              <a:off x="4902948" y="3606815"/>
              <a:ext cx="79790" cy="22856"/>
            </a:xfrm>
            <a:custGeom>
              <a:rect b="b" l="l" r="r" t="t"/>
              <a:pathLst>
                <a:path extrusionOk="0" h="611" w="2133">
                  <a:moveTo>
                    <a:pt x="291" y="1"/>
                  </a:moveTo>
                  <a:lnTo>
                    <a:pt x="0" y="306"/>
                  </a:lnTo>
                  <a:lnTo>
                    <a:pt x="291" y="611"/>
                  </a:lnTo>
                  <a:lnTo>
                    <a:pt x="2132" y="611"/>
                  </a:lnTo>
                  <a:lnTo>
                    <a:pt x="213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22"/>
            <p:cNvSpPr/>
            <p:nvPr/>
          </p:nvSpPr>
          <p:spPr>
            <a:xfrm>
              <a:off x="4640796" y="3470502"/>
              <a:ext cx="155802" cy="295482"/>
            </a:xfrm>
            <a:custGeom>
              <a:rect b="b" l="l" r="r" t="t"/>
              <a:pathLst>
                <a:path extrusionOk="0" h="7899" w="4165">
                  <a:moveTo>
                    <a:pt x="3656" y="0"/>
                  </a:moveTo>
                  <a:cubicBezTo>
                    <a:pt x="1614" y="156"/>
                    <a:pt x="1" y="1868"/>
                    <a:pt x="1" y="3950"/>
                  </a:cubicBezTo>
                  <a:cubicBezTo>
                    <a:pt x="1" y="6031"/>
                    <a:pt x="1614" y="7742"/>
                    <a:pt x="3657" y="7898"/>
                  </a:cubicBezTo>
                  <a:lnTo>
                    <a:pt x="4164" y="3645"/>
                  </a:lnTo>
                  <a:lnTo>
                    <a:pt x="365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22"/>
            <p:cNvSpPr/>
            <p:nvPr/>
          </p:nvSpPr>
          <p:spPr>
            <a:xfrm>
              <a:off x="4777595" y="3424490"/>
              <a:ext cx="19003" cy="72608"/>
            </a:xfrm>
            <a:custGeom>
              <a:rect b="b" l="l" r="r" t="t"/>
              <a:pathLst>
                <a:path extrusionOk="0" h="1941" w="508">
                  <a:moveTo>
                    <a:pt x="0" y="0"/>
                  </a:moveTo>
                  <a:lnTo>
                    <a:pt x="0" y="1842"/>
                  </a:lnTo>
                  <a:lnTo>
                    <a:pt x="152" y="1941"/>
                  </a:lnTo>
                  <a:lnTo>
                    <a:pt x="304" y="1828"/>
                  </a:lnTo>
                  <a:lnTo>
                    <a:pt x="507" y="970"/>
                  </a:lnTo>
                  <a:lnTo>
                    <a:pt x="30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22"/>
            <p:cNvSpPr/>
            <p:nvPr/>
          </p:nvSpPr>
          <p:spPr>
            <a:xfrm>
              <a:off x="4788929" y="3424490"/>
              <a:ext cx="11447" cy="72608"/>
            </a:xfrm>
            <a:custGeom>
              <a:rect b="b" l="l" r="r" t="t"/>
              <a:pathLst>
                <a:path extrusionOk="0" h="1941" w="306">
                  <a:moveTo>
                    <a:pt x="1" y="0"/>
                  </a:moveTo>
                  <a:lnTo>
                    <a:pt x="1" y="1828"/>
                  </a:lnTo>
                  <a:lnTo>
                    <a:pt x="154" y="1941"/>
                  </a:lnTo>
                  <a:lnTo>
                    <a:pt x="306" y="1842"/>
                  </a:lnTo>
                  <a:lnTo>
                    <a:pt x="30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22"/>
            <p:cNvSpPr/>
            <p:nvPr/>
          </p:nvSpPr>
          <p:spPr>
            <a:xfrm>
              <a:off x="4777595" y="3737105"/>
              <a:ext cx="19003" cy="74927"/>
            </a:xfrm>
            <a:custGeom>
              <a:rect b="b" l="l" r="r" t="t"/>
              <a:pathLst>
                <a:path extrusionOk="0" h="2003" w="508">
                  <a:moveTo>
                    <a:pt x="167" y="0"/>
                  </a:moveTo>
                  <a:lnTo>
                    <a:pt x="0" y="160"/>
                  </a:lnTo>
                  <a:lnTo>
                    <a:pt x="0" y="2002"/>
                  </a:lnTo>
                  <a:lnTo>
                    <a:pt x="304" y="2002"/>
                  </a:lnTo>
                  <a:lnTo>
                    <a:pt x="507" y="976"/>
                  </a:lnTo>
                  <a:lnTo>
                    <a:pt x="304" y="174"/>
                  </a:lnTo>
                  <a:lnTo>
                    <a:pt x="16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22"/>
            <p:cNvSpPr/>
            <p:nvPr/>
          </p:nvSpPr>
          <p:spPr>
            <a:xfrm>
              <a:off x="4788929" y="3738265"/>
              <a:ext cx="11447" cy="73768"/>
            </a:xfrm>
            <a:custGeom>
              <a:rect b="b" l="l" r="r" t="t"/>
              <a:pathLst>
                <a:path extrusionOk="0" h="1972" w="306">
                  <a:moveTo>
                    <a:pt x="129" y="1"/>
                  </a:moveTo>
                  <a:lnTo>
                    <a:pt x="1" y="143"/>
                  </a:lnTo>
                  <a:lnTo>
                    <a:pt x="1" y="1971"/>
                  </a:lnTo>
                  <a:lnTo>
                    <a:pt x="306" y="1971"/>
                  </a:lnTo>
                  <a:lnTo>
                    <a:pt x="306" y="129"/>
                  </a:lnTo>
                  <a:lnTo>
                    <a:pt x="12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22"/>
            <p:cNvSpPr/>
            <p:nvPr/>
          </p:nvSpPr>
          <p:spPr>
            <a:xfrm>
              <a:off x="4595233" y="3606815"/>
              <a:ext cx="79790" cy="22856"/>
            </a:xfrm>
            <a:custGeom>
              <a:rect b="b" l="l" r="r" t="t"/>
              <a:pathLst>
                <a:path extrusionOk="0" h="611" w="2133">
                  <a:moveTo>
                    <a:pt x="1" y="1"/>
                  </a:moveTo>
                  <a:lnTo>
                    <a:pt x="1" y="611"/>
                  </a:lnTo>
                  <a:lnTo>
                    <a:pt x="1842" y="611"/>
                  </a:lnTo>
                  <a:lnTo>
                    <a:pt x="2132" y="306"/>
                  </a:lnTo>
                  <a:lnTo>
                    <a:pt x="184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22"/>
            <p:cNvSpPr/>
            <p:nvPr/>
          </p:nvSpPr>
          <p:spPr>
            <a:xfrm>
              <a:off x="4663614" y="3492871"/>
              <a:ext cx="132984" cy="250780"/>
            </a:xfrm>
            <a:custGeom>
              <a:rect b="b" l="l" r="r" t="t"/>
              <a:pathLst>
                <a:path extrusionOk="0" h="6704" w="3555">
                  <a:moveTo>
                    <a:pt x="3351" y="0"/>
                  </a:moveTo>
                  <a:cubicBezTo>
                    <a:pt x="1504" y="0"/>
                    <a:pt x="1" y="1504"/>
                    <a:pt x="1" y="3352"/>
                  </a:cubicBezTo>
                  <a:cubicBezTo>
                    <a:pt x="1" y="5200"/>
                    <a:pt x="1504" y="6703"/>
                    <a:pt x="3351" y="6703"/>
                  </a:cubicBezTo>
                  <a:lnTo>
                    <a:pt x="3554" y="3352"/>
                  </a:lnTo>
                  <a:lnTo>
                    <a:pt x="33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22"/>
            <p:cNvSpPr/>
            <p:nvPr/>
          </p:nvSpPr>
          <p:spPr>
            <a:xfrm>
              <a:off x="4788929" y="3492871"/>
              <a:ext cx="125427" cy="250780"/>
            </a:xfrm>
            <a:custGeom>
              <a:rect b="b" l="l" r="r" t="t"/>
              <a:pathLst>
                <a:path extrusionOk="0" h="6704" w="3353">
                  <a:moveTo>
                    <a:pt x="1" y="0"/>
                  </a:moveTo>
                  <a:lnTo>
                    <a:pt x="1" y="6703"/>
                  </a:lnTo>
                  <a:cubicBezTo>
                    <a:pt x="1849" y="6703"/>
                    <a:pt x="3352" y="5200"/>
                    <a:pt x="3352" y="3352"/>
                  </a:cubicBezTo>
                  <a:cubicBezTo>
                    <a:pt x="3352" y="1504"/>
                    <a:pt x="1849" y="0"/>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22"/>
            <p:cNvSpPr/>
            <p:nvPr/>
          </p:nvSpPr>
          <p:spPr>
            <a:xfrm>
              <a:off x="4686395" y="3515690"/>
              <a:ext cx="110202" cy="205143"/>
            </a:xfrm>
            <a:custGeom>
              <a:rect b="b" l="l" r="r" t="t"/>
              <a:pathLst>
                <a:path extrusionOk="0" h="5484" w="2946">
                  <a:moveTo>
                    <a:pt x="2742" y="0"/>
                  </a:moveTo>
                  <a:cubicBezTo>
                    <a:pt x="1230" y="0"/>
                    <a:pt x="0" y="1230"/>
                    <a:pt x="0" y="2742"/>
                  </a:cubicBezTo>
                  <a:cubicBezTo>
                    <a:pt x="0" y="4253"/>
                    <a:pt x="1230" y="5483"/>
                    <a:pt x="2742" y="5483"/>
                  </a:cubicBezTo>
                  <a:lnTo>
                    <a:pt x="2945" y="3047"/>
                  </a:lnTo>
                  <a:lnTo>
                    <a:pt x="27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22"/>
            <p:cNvSpPr/>
            <p:nvPr/>
          </p:nvSpPr>
          <p:spPr>
            <a:xfrm>
              <a:off x="4788929" y="3515690"/>
              <a:ext cx="102646" cy="205143"/>
            </a:xfrm>
            <a:custGeom>
              <a:rect b="b" l="l" r="r" t="t"/>
              <a:pathLst>
                <a:path extrusionOk="0" h="5484" w="2744">
                  <a:moveTo>
                    <a:pt x="1" y="0"/>
                  </a:moveTo>
                  <a:lnTo>
                    <a:pt x="1" y="5483"/>
                  </a:lnTo>
                  <a:cubicBezTo>
                    <a:pt x="1514" y="5483"/>
                    <a:pt x="2743" y="4253"/>
                    <a:pt x="2743" y="2742"/>
                  </a:cubicBezTo>
                  <a:cubicBezTo>
                    <a:pt x="2743" y="1230"/>
                    <a:pt x="1514"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22"/>
            <p:cNvSpPr/>
            <p:nvPr/>
          </p:nvSpPr>
          <p:spPr>
            <a:xfrm>
              <a:off x="4744415" y="3542586"/>
              <a:ext cx="30375" cy="33480"/>
            </a:xfrm>
            <a:custGeom>
              <a:rect b="b" l="l" r="r" t="t"/>
              <a:pathLst>
                <a:path extrusionOk="0" h="895" w="812">
                  <a:moveTo>
                    <a:pt x="554" y="1"/>
                  </a:moveTo>
                  <a:lnTo>
                    <a:pt x="1" y="255"/>
                  </a:lnTo>
                  <a:lnTo>
                    <a:pt x="294" y="894"/>
                  </a:lnTo>
                  <a:lnTo>
                    <a:pt x="659" y="880"/>
                  </a:lnTo>
                  <a:lnTo>
                    <a:pt x="812" y="560"/>
                  </a:lnTo>
                  <a:lnTo>
                    <a:pt x="55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22"/>
            <p:cNvSpPr/>
            <p:nvPr/>
          </p:nvSpPr>
          <p:spPr>
            <a:xfrm>
              <a:off x="4800451" y="3541464"/>
              <a:ext cx="32470" cy="32395"/>
            </a:xfrm>
            <a:custGeom>
              <a:rect b="b" l="l" r="r" t="t"/>
              <a:pathLst>
                <a:path extrusionOk="0" h="866" w="868">
                  <a:moveTo>
                    <a:pt x="347" y="0"/>
                  </a:moveTo>
                  <a:lnTo>
                    <a:pt x="1" y="569"/>
                  </a:lnTo>
                  <a:lnTo>
                    <a:pt x="187" y="799"/>
                  </a:lnTo>
                  <a:lnTo>
                    <a:pt x="534" y="866"/>
                  </a:lnTo>
                  <a:lnTo>
                    <a:pt x="867" y="317"/>
                  </a:lnTo>
                  <a:lnTo>
                    <a:pt x="34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22"/>
            <p:cNvSpPr/>
            <p:nvPr/>
          </p:nvSpPr>
          <p:spPr>
            <a:xfrm>
              <a:off x="4824504" y="3641042"/>
              <a:ext cx="32844" cy="22819"/>
            </a:xfrm>
            <a:custGeom>
              <a:rect b="b" l="l" r="r" t="t"/>
              <a:pathLst>
                <a:path extrusionOk="0" h="610" w="878">
                  <a:moveTo>
                    <a:pt x="269" y="0"/>
                  </a:moveTo>
                  <a:lnTo>
                    <a:pt x="0" y="304"/>
                  </a:lnTo>
                  <a:lnTo>
                    <a:pt x="230" y="609"/>
                  </a:lnTo>
                  <a:lnTo>
                    <a:pt x="878" y="609"/>
                  </a:lnTo>
                  <a:lnTo>
                    <a:pt x="8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22"/>
            <p:cNvSpPr/>
            <p:nvPr/>
          </p:nvSpPr>
          <p:spPr>
            <a:xfrm>
              <a:off x="4824504" y="3595443"/>
              <a:ext cx="32844" cy="22819"/>
            </a:xfrm>
            <a:custGeom>
              <a:rect b="b" l="l" r="r" t="t"/>
              <a:pathLst>
                <a:path extrusionOk="0" h="610" w="878">
                  <a:moveTo>
                    <a:pt x="230" y="0"/>
                  </a:moveTo>
                  <a:lnTo>
                    <a:pt x="0" y="305"/>
                  </a:lnTo>
                  <a:lnTo>
                    <a:pt x="269" y="610"/>
                  </a:lnTo>
                  <a:lnTo>
                    <a:pt x="878" y="610"/>
                  </a:lnTo>
                  <a:lnTo>
                    <a:pt x="8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22"/>
            <p:cNvSpPr/>
            <p:nvPr/>
          </p:nvSpPr>
          <p:spPr>
            <a:xfrm>
              <a:off x="4720586" y="3641005"/>
              <a:ext cx="32956" cy="22856"/>
            </a:xfrm>
            <a:custGeom>
              <a:rect b="b" l="l" r="r" t="t"/>
              <a:pathLst>
                <a:path extrusionOk="0" h="611" w="881">
                  <a:moveTo>
                    <a:pt x="1" y="0"/>
                  </a:moveTo>
                  <a:lnTo>
                    <a:pt x="1" y="610"/>
                  </a:lnTo>
                  <a:lnTo>
                    <a:pt x="648" y="610"/>
                  </a:lnTo>
                  <a:lnTo>
                    <a:pt x="881" y="305"/>
                  </a:lnTo>
                  <a:lnTo>
                    <a:pt x="61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22"/>
            <p:cNvSpPr/>
            <p:nvPr/>
          </p:nvSpPr>
          <p:spPr>
            <a:xfrm>
              <a:off x="4720586" y="3595443"/>
              <a:ext cx="29253" cy="22819"/>
            </a:xfrm>
            <a:custGeom>
              <a:rect b="b" l="l" r="r" t="t"/>
              <a:pathLst>
                <a:path extrusionOk="0" h="610" w="782">
                  <a:moveTo>
                    <a:pt x="1" y="0"/>
                  </a:moveTo>
                  <a:lnTo>
                    <a:pt x="1" y="610"/>
                  </a:lnTo>
                  <a:lnTo>
                    <a:pt x="610" y="610"/>
                  </a:lnTo>
                  <a:lnTo>
                    <a:pt x="781" y="305"/>
                  </a:lnTo>
                  <a:lnTo>
                    <a:pt x="64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22"/>
            <p:cNvSpPr/>
            <p:nvPr/>
          </p:nvSpPr>
          <p:spPr>
            <a:xfrm>
              <a:off x="4743367" y="3561252"/>
              <a:ext cx="53231" cy="64603"/>
            </a:xfrm>
            <a:custGeom>
              <a:rect b="b" l="l" r="r" t="t"/>
              <a:pathLst>
                <a:path extrusionOk="0" h="1727" w="1423">
                  <a:moveTo>
                    <a:pt x="1219" y="1"/>
                  </a:moveTo>
                  <a:cubicBezTo>
                    <a:pt x="547" y="1"/>
                    <a:pt x="1" y="547"/>
                    <a:pt x="1" y="1219"/>
                  </a:cubicBezTo>
                  <a:lnTo>
                    <a:pt x="1" y="1524"/>
                  </a:lnTo>
                  <a:lnTo>
                    <a:pt x="712" y="1727"/>
                  </a:lnTo>
                  <a:lnTo>
                    <a:pt x="1219" y="1524"/>
                  </a:lnTo>
                  <a:lnTo>
                    <a:pt x="1422" y="914"/>
                  </a:lnTo>
                  <a:lnTo>
                    <a:pt x="121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22"/>
            <p:cNvSpPr/>
            <p:nvPr/>
          </p:nvSpPr>
          <p:spPr>
            <a:xfrm>
              <a:off x="4788929" y="3561252"/>
              <a:ext cx="45675" cy="64603"/>
            </a:xfrm>
            <a:custGeom>
              <a:rect b="b" l="l" r="r" t="t"/>
              <a:pathLst>
                <a:path extrusionOk="0" h="1727" w="1221">
                  <a:moveTo>
                    <a:pt x="1" y="1"/>
                  </a:moveTo>
                  <a:lnTo>
                    <a:pt x="1" y="1524"/>
                  </a:lnTo>
                  <a:lnTo>
                    <a:pt x="611" y="1727"/>
                  </a:lnTo>
                  <a:lnTo>
                    <a:pt x="1220" y="1524"/>
                  </a:lnTo>
                  <a:lnTo>
                    <a:pt x="1220" y="1219"/>
                  </a:lnTo>
                  <a:cubicBezTo>
                    <a:pt x="1220" y="547"/>
                    <a:pt x="673" y="1"/>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22"/>
            <p:cNvSpPr/>
            <p:nvPr/>
          </p:nvSpPr>
          <p:spPr>
            <a:xfrm>
              <a:off x="4743367" y="3618224"/>
              <a:ext cx="53231" cy="79828"/>
            </a:xfrm>
            <a:custGeom>
              <a:rect b="b" l="l" r="r" t="t"/>
              <a:pathLst>
                <a:path extrusionOk="0" h="2134" w="1423">
                  <a:moveTo>
                    <a:pt x="1" y="1"/>
                  </a:moveTo>
                  <a:lnTo>
                    <a:pt x="1" y="914"/>
                  </a:lnTo>
                  <a:cubicBezTo>
                    <a:pt x="1" y="1587"/>
                    <a:pt x="547" y="2134"/>
                    <a:pt x="1219" y="2134"/>
                  </a:cubicBezTo>
                  <a:lnTo>
                    <a:pt x="1422" y="914"/>
                  </a:lnTo>
                  <a:lnTo>
                    <a:pt x="12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22"/>
            <p:cNvSpPr/>
            <p:nvPr/>
          </p:nvSpPr>
          <p:spPr>
            <a:xfrm>
              <a:off x="4788929" y="3618224"/>
              <a:ext cx="45675" cy="79828"/>
            </a:xfrm>
            <a:custGeom>
              <a:rect b="b" l="l" r="r" t="t"/>
              <a:pathLst>
                <a:path extrusionOk="0" h="2134" w="1221">
                  <a:moveTo>
                    <a:pt x="1" y="1"/>
                  </a:moveTo>
                  <a:lnTo>
                    <a:pt x="1" y="2134"/>
                  </a:lnTo>
                  <a:cubicBezTo>
                    <a:pt x="673" y="2134"/>
                    <a:pt x="1220" y="1587"/>
                    <a:pt x="1220" y="914"/>
                  </a:cubicBezTo>
                  <a:lnTo>
                    <a:pt x="12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0" name="Google Shape;740;p22"/>
          <p:cNvGrpSpPr/>
          <p:nvPr/>
        </p:nvGrpSpPr>
        <p:grpSpPr>
          <a:xfrm>
            <a:off x="1065092" y="4054302"/>
            <a:ext cx="745946" cy="745835"/>
            <a:chOff x="4595233" y="1048179"/>
            <a:chExt cx="387504" cy="387467"/>
          </a:xfrm>
        </p:grpSpPr>
        <p:sp>
          <p:nvSpPr>
            <p:cNvPr id="741" name="Google Shape;741;p22"/>
            <p:cNvSpPr/>
            <p:nvPr/>
          </p:nvSpPr>
          <p:spPr>
            <a:xfrm>
              <a:off x="4595233" y="1048179"/>
              <a:ext cx="201365" cy="387467"/>
            </a:xfrm>
            <a:custGeom>
              <a:rect b="b" l="l" r="r" t="t"/>
              <a:pathLst>
                <a:path extrusionOk="0" h="10358" w="5383">
                  <a:moveTo>
                    <a:pt x="4265" y="0"/>
                  </a:moveTo>
                  <a:lnTo>
                    <a:pt x="4265" y="1012"/>
                  </a:lnTo>
                  <a:cubicBezTo>
                    <a:pt x="3775" y="1120"/>
                    <a:pt x="3304" y="1315"/>
                    <a:pt x="2879" y="1586"/>
                  </a:cubicBezTo>
                  <a:lnTo>
                    <a:pt x="2164" y="871"/>
                  </a:lnTo>
                  <a:lnTo>
                    <a:pt x="871" y="2163"/>
                  </a:lnTo>
                  <a:lnTo>
                    <a:pt x="1587" y="2879"/>
                  </a:lnTo>
                  <a:cubicBezTo>
                    <a:pt x="1315" y="3303"/>
                    <a:pt x="1120" y="3775"/>
                    <a:pt x="1013" y="4265"/>
                  </a:cubicBezTo>
                  <a:lnTo>
                    <a:pt x="1" y="4265"/>
                  </a:lnTo>
                  <a:lnTo>
                    <a:pt x="1" y="6093"/>
                  </a:lnTo>
                  <a:lnTo>
                    <a:pt x="1013" y="6093"/>
                  </a:lnTo>
                  <a:cubicBezTo>
                    <a:pt x="1120" y="6583"/>
                    <a:pt x="1315" y="7055"/>
                    <a:pt x="1587" y="7479"/>
                  </a:cubicBezTo>
                  <a:lnTo>
                    <a:pt x="871" y="8194"/>
                  </a:lnTo>
                  <a:lnTo>
                    <a:pt x="2164" y="9487"/>
                  </a:lnTo>
                  <a:lnTo>
                    <a:pt x="2879" y="8771"/>
                  </a:lnTo>
                  <a:cubicBezTo>
                    <a:pt x="3304" y="9043"/>
                    <a:pt x="3775" y="9238"/>
                    <a:pt x="4265" y="9346"/>
                  </a:cubicBezTo>
                  <a:lnTo>
                    <a:pt x="4265" y="10358"/>
                  </a:lnTo>
                  <a:lnTo>
                    <a:pt x="5179" y="10358"/>
                  </a:lnTo>
                  <a:lnTo>
                    <a:pt x="5382" y="5382"/>
                  </a:lnTo>
                  <a:lnTo>
                    <a:pt x="517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22"/>
            <p:cNvSpPr/>
            <p:nvPr/>
          </p:nvSpPr>
          <p:spPr>
            <a:xfrm>
              <a:off x="4788929" y="1048179"/>
              <a:ext cx="193808" cy="387467"/>
            </a:xfrm>
            <a:custGeom>
              <a:rect b="b" l="l" r="r" t="t"/>
              <a:pathLst>
                <a:path extrusionOk="0" h="10358" w="5181">
                  <a:moveTo>
                    <a:pt x="1" y="0"/>
                  </a:moveTo>
                  <a:lnTo>
                    <a:pt x="1" y="10358"/>
                  </a:lnTo>
                  <a:lnTo>
                    <a:pt x="915" y="10358"/>
                  </a:lnTo>
                  <a:lnTo>
                    <a:pt x="915" y="9346"/>
                  </a:lnTo>
                  <a:cubicBezTo>
                    <a:pt x="1406" y="9238"/>
                    <a:pt x="1877" y="9043"/>
                    <a:pt x="2301" y="8771"/>
                  </a:cubicBezTo>
                  <a:lnTo>
                    <a:pt x="3017" y="9487"/>
                  </a:lnTo>
                  <a:lnTo>
                    <a:pt x="4310" y="8194"/>
                  </a:lnTo>
                  <a:lnTo>
                    <a:pt x="3593" y="7479"/>
                  </a:lnTo>
                  <a:cubicBezTo>
                    <a:pt x="3865" y="7055"/>
                    <a:pt x="4060" y="6583"/>
                    <a:pt x="4168" y="6093"/>
                  </a:cubicBezTo>
                  <a:lnTo>
                    <a:pt x="5180" y="6093"/>
                  </a:lnTo>
                  <a:lnTo>
                    <a:pt x="5180" y="4265"/>
                  </a:lnTo>
                  <a:lnTo>
                    <a:pt x="4168" y="4265"/>
                  </a:lnTo>
                  <a:cubicBezTo>
                    <a:pt x="4060" y="3775"/>
                    <a:pt x="3865" y="3303"/>
                    <a:pt x="3593" y="2879"/>
                  </a:cubicBezTo>
                  <a:lnTo>
                    <a:pt x="4310" y="2163"/>
                  </a:lnTo>
                  <a:lnTo>
                    <a:pt x="3017" y="871"/>
                  </a:lnTo>
                  <a:lnTo>
                    <a:pt x="2301" y="1586"/>
                  </a:lnTo>
                  <a:cubicBezTo>
                    <a:pt x="1877" y="1315"/>
                    <a:pt x="1406" y="1120"/>
                    <a:pt x="915" y="1012"/>
                  </a:cubicBezTo>
                  <a:lnTo>
                    <a:pt x="91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22"/>
            <p:cNvSpPr/>
            <p:nvPr/>
          </p:nvSpPr>
          <p:spPr>
            <a:xfrm>
              <a:off x="4743367" y="1139304"/>
              <a:ext cx="53231" cy="76049"/>
            </a:xfrm>
            <a:custGeom>
              <a:rect b="b" l="l" r="r" t="t"/>
              <a:pathLst>
                <a:path extrusionOk="0" h="2033" w="1423">
                  <a:moveTo>
                    <a:pt x="1219" y="1"/>
                  </a:moveTo>
                  <a:cubicBezTo>
                    <a:pt x="547" y="1"/>
                    <a:pt x="1" y="548"/>
                    <a:pt x="1" y="1219"/>
                  </a:cubicBezTo>
                  <a:lnTo>
                    <a:pt x="1" y="1829"/>
                  </a:lnTo>
                  <a:lnTo>
                    <a:pt x="305" y="2032"/>
                  </a:lnTo>
                  <a:lnTo>
                    <a:pt x="610" y="1829"/>
                  </a:lnTo>
                  <a:lnTo>
                    <a:pt x="610" y="1219"/>
                  </a:lnTo>
                  <a:cubicBezTo>
                    <a:pt x="610" y="884"/>
                    <a:pt x="884" y="611"/>
                    <a:pt x="1219" y="611"/>
                  </a:cubicBezTo>
                  <a:lnTo>
                    <a:pt x="1422" y="319"/>
                  </a:lnTo>
                  <a:lnTo>
                    <a:pt x="121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22"/>
            <p:cNvSpPr/>
            <p:nvPr/>
          </p:nvSpPr>
          <p:spPr>
            <a:xfrm>
              <a:off x="4788929" y="1139304"/>
              <a:ext cx="45675" cy="76049"/>
            </a:xfrm>
            <a:custGeom>
              <a:rect b="b" l="l" r="r" t="t"/>
              <a:pathLst>
                <a:path extrusionOk="0" h="2033" w="1221">
                  <a:moveTo>
                    <a:pt x="1" y="1"/>
                  </a:moveTo>
                  <a:lnTo>
                    <a:pt x="1" y="611"/>
                  </a:lnTo>
                  <a:cubicBezTo>
                    <a:pt x="337" y="611"/>
                    <a:pt x="611" y="884"/>
                    <a:pt x="611" y="1219"/>
                  </a:cubicBezTo>
                  <a:lnTo>
                    <a:pt x="611" y="1829"/>
                  </a:lnTo>
                  <a:lnTo>
                    <a:pt x="915" y="2032"/>
                  </a:lnTo>
                  <a:lnTo>
                    <a:pt x="1220" y="1829"/>
                  </a:lnTo>
                  <a:lnTo>
                    <a:pt x="1220" y="1219"/>
                  </a:lnTo>
                  <a:cubicBezTo>
                    <a:pt x="1220" y="548"/>
                    <a:pt x="673"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22"/>
            <p:cNvSpPr/>
            <p:nvPr/>
          </p:nvSpPr>
          <p:spPr>
            <a:xfrm>
              <a:off x="4720586" y="1207685"/>
              <a:ext cx="76012" cy="114018"/>
            </a:xfrm>
            <a:custGeom>
              <a:rect b="b" l="l" r="r" t="t"/>
              <a:pathLst>
                <a:path extrusionOk="0" h="3048" w="2032">
                  <a:moveTo>
                    <a:pt x="1" y="1"/>
                  </a:moveTo>
                  <a:lnTo>
                    <a:pt x="1" y="3047"/>
                  </a:lnTo>
                  <a:lnTo>
                    <a:pt x="1828" y="3047"/>
                  </a:lnTo>
                  <a:lnTo>
                    <a:pt x="2031" y="1524"/>
                  </a:lnTo>
                  <a:lnTo>
                    <a:pt x="182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22"/>
            <p:cNvSpPr/>
            <p:nvPr/>
          </p:nvSpPr>
          <p:spPr>
            <a:xfrm>
              <a:off x="4788929" y="1207685"/>
              <a:ext cx="68418" cy="114018"/>
            </a:xfrm>
            <a:custGeom>
              <a:rect b="b" l="l" r="r" t="t"/>
              <a:pathLst>
                <a:path extrusionOk="0" h="3048" w="1829">
                  <a:moveTo>
                    <a:pt x="1" y="1"/>
                  </a:moveTo>
                  <a:lnTo>
                    <a:pt x="1" y="3047"/>
                  </a:lnTo>
                  <a:lnTo>
                    <a:pt x="1829" y="3047"/>
                  </a:lnTo>
                  <a:lnTo>
                    <a:pt x="182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22"/>
            <p:cNvSpPr/>
            <p:nvPr/>
          </p:nvSpPr>
          <p:spPr>
            <a:xfrm>
              <a:off x="4777595" y="1253284"/>
              <a:ext cx="19003" cy="22819"/>
            </a:xfrm>
            <a:custGeom>
              <a:rect b="b" l="l" r="r" t="t"/>
              <a:pathLst>
                <a:path extrusionOk="0" h="610" w="508">
                  <a:moveTo>
                    <a:pt x="0" y="0"/>
                  </a:moveTo>
                  <a:lnTo>
                    <a:pt x="0" y="610"/>
                  </a:lnTo>
                  <a:lnTo>
                    <a:pt x="304" y="610"/>
                  </a:lnTo>
                  <a:lnTo>
                    <a:pt x="507" y="305"/>
                  </a:lnTo>
                  <a:lnTo>
                    <a:pt x="30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22"/>
            <p:cNvSpPr/>
            <p:nvPr/>
          </p:nvSpPr>
          <p:spPr>
            <a:xfrm>
              <a:off x="4788929" y="1253284"/>
              <a:ext cx="11447" cy="22819"/>
            </a:xfrm>
            <a:custGeom>
              <a:rect b="b" l="l" r="r" t="t"/>
              <a:pathLst>
                <a:path extrusionOk="0" h="610" w="306">
                  <a:moveTo>
                    <a:pt x="1" y="0"/>
                  </a:moveTo>
                  <a:lnTo>
                    <a:pt x="1" y="610"/>
                  </a:lnTo>
                  <a:lnTo>
                    <a:pt x="306" y="610"/>
                  </a:lnTo>
                  <a:lnTo>
                    <a:pt x="3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grpSp>
        <p:nvGrpSpPr>
          <p:cNvPr id="753" name="Google Shape;753;p23"/>
          <p:cNvGrpSpPr/>
          <p:nvPr/>
        </p:nvGrpSpPr>
        <p:grpSpPr>
          <a:xfrm rot="1810261">
            <a:off x="1748161" y="2019879"/>
            <a:ext cx="509549" cy="224015"/>
            <a:chOff x="14761284" y="1821185"/>
            <a:chExt cx="738013" cy="546112"/>
          </a:xfrm>
        </p:grpSpPr>
        <p:sp>
          <p:nvSpPr>
            <p:cNvPr id="754" name="Google Shape;754;p23"/>
            <p:cNvSpPr/>
            <p:nvPr/>
          </p:nvSpPr>
          <p:spPr>
            <a:xfrm>
              <a:off x="14761943" y="1821185"/>
              <a:ext cx="736768" cy="546111"/>
            </a:xfrm>
            <a:custGeom>
              <a:rect b="b" l="l" r="r" t="t"/>
              <a:pathLst>
                <a:path extrusionOk="0" h="601775" w="811866">
                  <a:moveTo>
                    <a:pt x="655187" y="14462"/>
                  </a:moveTo>
                  <a:lnTo>
                    <a:pt x="796541" y="412994"/>
                  </a:lnTo>
                  <a:lnTo>
                    <a:pt x="150670" y="587296"/>
                  </a:lnTo>
                  <a:cubicBezTo>
                    <a:pt x="99170" y="438119"/>
                    <a:pt x="25166" y="221874"/>
                    <a:pt x="14398" y="186102"/>
                  </a:cubicBezTo>
                  <a:lnTo>
                    <a:pt x="655187" y="14462"/>
                  </a:lnTo>
                  <a:close/>
                  <a:moveTo>
                    <a:pt x="659344" y="1"/>
                  </a:moveTo>
                  <a:cubicBezTo>
                    <a:pt x="658783" y="1"/>
                    <a:pt x="658213" y="74"/>
                    <a:pt x="657647" y="225"/>
                  </a:cubicBezTo>
                  <a:lnTo>
                    <a:pt x="4880" y="175092"/>
                  </a:lnTo>
                  <a:cubicBezTo>
                    <a:pt x="2017" y="175859"/>
                    <a:pt x="1" y="178440"/>
                    <a:pt x="1" y="181424"/>
                  </a:cubicBezTo>
                  <a:cubicBezTo>
                    <a:pt x="1" y="190297"/>
                    <a:pt x="98121" y="475262"/>
                    <a:pt x="140265" y="597378"/>
                  </a:cubicBezTo>
                  <a:cubicBezTo>
                    <a:pt x="141233" y="600081"/>
                    <a:pt x="143733" y="601774"/>
                    <a:pt x="146436" y="601774"/>
                  </a:cubicBezTo>
                  <a:cubicBezTo>
                    <a:pt x="147000" y="601774"/>
                    <a:pt x="147605" y="601734"/>
                    <a:pt x="148170" y="601573"/>
                  </a:cubicBezTo>
                  <a:lnTo>
                    <a:pt x="806784" y="423802"/>
                  </a:lnTo>
                  <a:cubicBezTo>
                    <a:pt x="808559" y="423318"/>
                    <a:pt x="810051" y="422149"/>
                    <a:pt x="810898" y="420535"/>
                  </a:cubicBezTo>
                  <a:cubicBezTo>
                    <a:pt x="811745" y="418922"/>
                    <a:pt x="811866" y="417027"/>
                    <a:pt x="811261" y="415293"/>
                  </a:cubicBezTo>
                  <a:lnTo>
                    <a:pt x="665552" y="4379"/>
                  </a:lnTo>
                  <a:cubicBezTo>
                    <a:pt x="664582" y="1705"/>
                    <a:pt x="662062" y="1"/>
                    <a:pt x="65934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23"/>
            <p:cNvSpPr/>
            <p:nvPr/>
          </p:nvSpPr>
          <p:spPr>
            <a:xfrm>
              <a:off x="14761284" y="1824177"/>
              <a:ext cx="594546" cy="276022"/>
            </a:xfrm>
            <a:custGeom>
              <a:rect b="b" l="l" r="r" t="t"/>
              <a:pathLst>
                <a:path extrusionOk="0" h="304156" w="655147">
                  <a:moveTo>
                    <a:pt x="647772" y="1"/>
                  </a:moveTo>
                  <a:cubicBezTo>
                    <a:pt x="645791" y="1"/>
                    <a:pt x="643834" y="900"/>
                    <a:pt x="642524" y="2615"/>
                  </a:cubicBezTo>
                  <a:lnTo>
                    <a:pt x="424424" y="290081"/>
                  </a:lnTo>
                  <a:lnTo>
                    <a:pt x="9115" y="171795"/>
                  </a:lnTo>
                  <a:cubicBezTo>
                    <a:pt x="8544" y="171641"/>
                    <a:pt x="7966" y="171567"/>
                    <a:pt x="7394" y="171567"/>
                  </a:cubicBezTo>
                  <a:cubicBezTo>
                    <a:pt x="4528" y="171567"/>
                    <a:pt x="1816" y="173421"/>
                    <a:pt x="1009" y="176312"/>
                  </a:cubicBezTo>
                  <a:cubicBezTo>
                    <a:pt x="1" y="179821"/>
                    <a:pt x="2017" y="183451"/>
                    <a:pt x="5526" y="184418"/>
                  </a:cubicBezTo>
                  <a:lnTo>
                    <a:pt x="425150" y="303914"/>
                  </a:lnTo>
                  <a:cubicBezTo>
                    <a:pt x="425755" y="304075"/>
                    <a:pt x="426360" y="304156"/>
                    <a:pt x="426924" y="304156"/>
                  </a:cubicBezTo>
                  <a:cubicBezTo>
                    <a:pt x="428981" y="304156"/>
                    <a:pt x="430917" y="303228"/>
                    <a:pt x="432167" y="301574"/>
                  </a:cubicBezTo>
                  <a:lnTo>
                    <a:pt x="652969" y="10519"/>
                  </a:lnTo>
                  <a:cubicBezTo>
                    <a:pt x="655147" y="7656"/>
                    <a:pt x="654623" y="3542"/>
                    <a:pt x="651719" y="1324"/>
                  </a:cubicBezTo>
                  <a:cubicBezTo>
                    <a:pt x="650530" y="433"/>
                    <a:pt x="649146" y="1"/>
                    <a:pt x="64777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23"/>
            <p:cNvSpPr/>
            <p:nvPr/>
          </p:nvSpPr>
          <p:spPr>
            <a:xfrm>
              <a:off x="14888062" y="2057153"/>
              <a:ext cx="158107" cy="310144"/>
            </a:xfrm>
            <a:custGeom>
              <a:rect b="b" l="l" r="r" t="t"/>
              <a:pathLst>
                <a:path extrusionOk="0" h="341756" w="174223">
                  <a:moveTo>
                    <a:pt x="166778" y="0"/>
                  </a:moveTo>
                  <a:cubicBezTo>
                    <a:pt x="164348" y="0"/>
                    <a:pt x="161975" y="1369"/>
                    <a:pt x="160873" y="3717"/>
                  </a:cubicBezTo>
                  <a:lnTo>
                    <a:pt x="1573" y="332359"/>
                  </a:lnTo>
                  <a:cubicBezTo>
                    <a:pt x="1" y="335625"/>
                    <a:pt x="1372" y="339537"/>
                    <a:pt x="4638" y="341110"/>
                  </a:cubicBezTo>
                  <a:cubicBezTo>
                    <a:pt x="5526" y="341554"/>
                    <a:pt x="6534" y="341755"/>
                    <a:pt x="7462" y="341755"/>
                  </a:cubicBezTo>
                  <a:cubicBezTo>
                    <a:pt x="9922" y="341755"/>
                    <a:pt x="12261" y="340424"/>
                    <a:pt x="13390" y="338085"/>
                  </a:cubicBezTo>
                  <a:lnTo>
                    <a:pt x="172650" y="9444"/>
                  </a:lnTo>
                  <a:cubicBezTo>
                    <a:pt x="174222" y="6177"/>
                    <a:pt x="172851" y="2265"/>
                    <a:pt x="169585" y="652"/>
                  </a:cubicBezTo>
                  <a:cubicBezTo>
                    <a:pt x="168689" y="209"/>
                    <a:pt x="167729" y="0"/>
                    <a:pt x="1667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23"/>
            <p:cNvSpPr/>
            <p:nvPr/>
          </p:nvSpPr>
          <p:spPr>
            <a:xfrm>
              <a:off x="15210094" y="1998523"/>
              <a:ext cx="289203" cy="207483"/>
            </a:xfrm>
            <a:custGeom>
              <a:rect b="b" l="l" r="r" t="t"/>
              <a:pathLst>
                <a:path extrusionOk="0" h="228631" w="318681">
                  <a:moveTo>
                    <a:pt x="7442" y="0"/>
                  </a:moveTo>
                  <a:cubicBezTo>
                    <a:pt x="5398" y="0"/>
                    <a:pt x="3374" y="955"/>
                    <a:pt x="2098" y="2748"/>
                  </a:cubicBezTo>
                  <a:cubicBezTo>
                    <a:pt x="0" y="5732"/>
                    <a:pt x="686" y="9805"/>
                    <a:pt x="3630" y="11902"/>
                  </a:cubicBezTo>
                  <a:lnTo>
                    <a:pt x="307470" y="227421"/>
                  </a:lnTo>
                  <a:cubicBezTo>
                    <a:pt x="308599" y="228228"/>
                    <a:pt x="309930" y="228631"/>
                    <a:pt x="311260" y="228631"/>
                  </a:cubicBezTo>
                  <a:cubicBezTo>
                    <a:pt x="313317" y="228631"/>
                    <a:pt x="315334" y="227663"/>
                    <a:pt x="316584" y="225848"/>
                  </a:cubicBezTo>
                  <a:cubicBezTo>
                    <a:pt x="318681" y="222904"/>
                    <a:pt x="317995" y="218791"/>
                    <a:pt x="315051" y="216734"/>
                  </a:cubicBezTo>
                  <a:lnTo>
                    <a:pt x="11212" y="1215"/>
                  </a:lnTo>
                  <a:cubicBezTo>
                    <a:pt x="10076" y="395"/>
                    <a:pt x="8755" y="0"/>
                    <a:pt x="74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8" name="Google Shape;758;p23"/>
          <p:cNvGrpSpPr/>
          <p:nvPr/>
        </p:nvGrpSpPr>
        <p:grpSpPr>
          <a:xfrm rot="-1869306">
            <a:off x="1242603" y="1538791"/>
            <a:ext cx="425302" cy="278747"/>
            <a:chOff x="15372958" y="2491987"/>
            <a:chExt cx="627411" cy="559339"/>
          </a:xfrm>
        </p:grpSpPr>
        <p:sp>
          <p:nvSpPr>
            <p:cNvPr id="759" name="Google Shape;759;p23"/>
            <p:cNvSpPr/>
            <p:nvPr/>
          </p:nvSpPr>
          <p:spPr>
            <a:xfrm>
              <a:off x="15373836" y="2491987"/>
              <a:ext cx="626533" cy="559339"/>
            </a:xfrm>
            <a:custGeom>
              <a:rect b="b" l="l" r="r" t="t"/>
              <a:pathLst>
                <a:path extrusionOk="0" h="616351" w="690395">
                  <a:moveTo>
                    <a:pt x="13108" y="14761"/>
                  </a:moveTo>
                  <a:lnTo>
                    <a:pt x="675876" y="166035"/>
                  </a:lnTo>
                  <a:lnTo>
                    <a:pt x="605220" y="601630"/>
                  </a:lnTo>
                  <a:lnTo>
                    <a:pt x="13108" y="447371"/>
                  </a:lnTo>
                  <a:lnTo>
                    <a:pt x="13108" y="14761"/>
                  </a:lnTo>
                  <a:close/>
                  <a:moveTo>
                    <a:pt x="6595" y="0"/>
                  </a:moveTo>
                  <a:cubicBezTo>
                    <a:pt x="5117" y="0"/>
                    <a:pt x="3659" y="508"/>
                    <a:pt x="2501" y="1452"/>
                  </a:cubicBezTo>
                  <a:cubicBezTo>
                    <a:pt x="928" y="2662"/>
                    <a:pt x="1" y="4558"/>
                    <a:pt x="1" y="6534"/>
                  </a:cubicBezTo>
                  <a:lnTo>
                    <a:pt x="1" y="452412"/>
                  </a:lnTo>
                  <a:cubicBezTo>
                    <a:pt x="1" y="455397"/>
                    <a:pt x="2017" y="458018"/>
                    <a:pt x="4881" y="458744"/>
                  </a:cubicBezTo>
                  <a:lnTo>
                    <a:pt x="608849" y="616149"/>
                  </a:lnTo>
                  <a:cubicBezTo>
                    <a:pt x="609414" y="616270"/>
                    <a:pt x="609978" y="616350"/>
                    <a:pt x="610503" y="616350"/>
                  </a:cubicBezTo>
                  <a:cubicBezTo>
                    <a:pt x="611793" y="616350"/>
                    <a:pt x="613043" y="615987"/>
                    <a:pt x="614132" y="615261"/>
                  </a:cubicBezTo>
                  <a:cubicBezTo>
                    <a:pt x="615625" y="614253"/>
                    <a:pt x="616673" y="612680"/>
                    <a:pt x="616996" y="610825"/>
                  </a:cubicBezTo>
                  <a:lnTo>
                    <a:pt x="689870" y="162043"/>
                  </a:lnTo>
                  <a:cubicBezTo>
                    <a:pt x="690395" y="158655"/>
                    <a:pt x="688217" y="155389"/>
                    <a:pt x="684829" y="154622"/>
                  </a:cubicBezTo>
                  <a:lnTo>
                    <a:pt x="8026" y="162"/>
                  </a:lnTo>
                  <a:cubicBezTo>
                    <a:pt x="7553" y="53"/>
                    <a:pt x="7073" y="0"/>
                    <a:pt x="65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23"/>
            <p:cNvSpPr/>
            <p:nvPr/>
          </p:nvSpPr>
          <p:spPr>
            <a:xfrm>
              <a:off x="15373141" y="2507864"/>
              <a:ext cx="623825" cy="329248"/>
            </a:xfrm>
            <a:custGeom>
              <a:rect b="b" l="l" r="r" t="t"/>
              <a:pathLst>
                <a:path extrusionOk="0" h="362808" w="687410">
                  <a:moveTo>
                    <a:pt x="7316" y="0"/>
                  </a:moveTo>
                  <a:cubicBezTo>
                    <a:pt x="5796" y="0"/>
                    <a:pt x="4266" y="522"/>
                    <a:pt x="3025" y="1580"/>
                  </a:cubicBezTo>
                  <a:cubicBezTo>
                    <a:pt x="283" y="3960"/>
                    <a:pt x="1" y="8114"/>
                    <a:pt x="2380" y="10856"/>
                  </a:cubicBezTo>
                  <a:lnTo>
                    <a:pt x="306179" y="360550"/>
                  </a:lnTo>
                  <a:cubicBezTo>
                    <a:pt x="307470" y="362001"/>
                    <a:pt x="309284" y="362808"/>
                    <a:pt x="311140" y="362808"/>
                  </a:cubicBezTo>
                  <a:cubicBezTo>
                    <a:pt x="312148" y="362808"/>
                    <a:pt x="313156" y="362566"/>
                    <a:pt x="314084" y="362122"/>
                  </a:cubicBezTo>
                  <a:lnTo>
                    <a:pt x="682893" y="175358"/>
                  </a:lnTo>
                  <a:cubicBezTo>
                    <a:pt x="686120" y="173745"/>
                    <a:pt x="687410" y="169793"/>
                    <a:pt x="685797" y="166567"/>
                  </a:cubicBezTo>
                  <a:cubicBezTo>
                    <a:pt x="684597" y="164280"/>
                    <a:pt x="682262" y="162986"/>
                    <a:pt x="679869" y="162986"/>
                  </a:cubicBezTo>
                  <a:cubicBezTo>
                    <a:pt x="678886" y="162986"/>
                    <a:pt x="677893" y="163205"/>
                    <a:pt x="676965" y="163663"/>
                  </a:cubicBezTo>
                  <a:lnTo>
                    <a:pt x="312712" y="348088"/>
                  </a:lnTo>
                  <a:lnTo>
                    <a:pt x="12261" y="2266"/>
                  </a:lnTo>
                  <a:cubicBezTo>
                    <a:pt x="10980" y="764"/>
                    <a:pt x="9155" y="0"/>
                    <a:pt x="731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23"/>
            <p:cNvSpPr/>
            <p:nvPr/>
          </p:nvSpPr>
          <p:spPr>
            <a:xfrm>
              <a:off x="15372958" y="2765705"/>
              <a:ext cx="237636" cy="142811"/>
            </a:xfrm>
            <a:custGeom>
              <a:rect b="b" l="l" r="r" t="t"/>
              <a:pathLst>
                <a:path extrusionOk="0" h="157368" w="261858">
                  <a:moveTo>
                    <a:pt x="254349" y="1"/>
                  </a:moveTo>
                  <a:cubicBezTo>
                    <a:pt x="253230" y="1"/>
                    <a:pt x="252095" y="288"/>
                    <a:pt x="251050" y="891"/>
                  </a:cubicBezTo>
                  <a:lnTo>
                    <a:pt x="4195" y="145148"/>
                  </a:lnTo>
                  <a:cubicBezTo>
                    <a:pt x="1090" y="146963"/>
                    <a:pt x="1" y="150996"/>
                    <a:pt x="1856" y="154101"/>
                  </a:cubicBezTo>
                  <a:cubicBezTo>
                    <a:pt x="3066" y="156199"/>
                    <a:pt x="5244" y="157368"/>
                    <a:pt x="7542" y="157368"/>
                  </a:cubicBezTo>
                  <a:cubicBezTo>
                    <a:pt x="8631" y="157368"/>
                    <a:pt x="9801" y="157086"/>
                    <a:pt x="10849" y="156481"/>
                  </a:cubicBezTo>
                  <a:lnTo>
                    <a:pt x="257664" y="12224"/>
                  </a:lnTo>
                  <a:cubicBezTo>
                    <a:pt x="260809" y="10368"/>
                    <a:pt x="261858" y="6376"/>
                    <a:pt x="260043" y="3230"/>
                  </a:cubicBezTo>
                  <a:cubicBezTo>
                    <a:pt x="258778" y="1157"/>
                    <a:pt x="256596" y="1"/>
                    <a:pt x="2543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23"/>
            <p:cNvSpPr/>
            <p:nvPr/>
          </p:nvSpPr>
          <p:spPr>
            <a:xfrm>
              <a:off x="15766211" y="2765689"/>
              <a:ext cx="168464" cy="285637"/>
            </a:xfrm>
            <a:custGeom>
              <a:rect b="b" l="l" r="r" t="t"/>
              <a:pathLst>
                <a:path extrusionOk="0" h="314751" w="185635">
                  <a:moveTo>
                    <a:pt x="7491" y="0"/>
                  </a:moveTo>
                  <a:cubicBezTo>
                    <a:pt x="6390" y="0"/>
                    <a:pt x="5270" y="279"/>
                    <a:pt x="4235" y="869"/>
                  </a:cubicBezTo>
                  <a:cubicBezTo>
                    <a:pt x="1089" y="2643"/>
                    <a:pt x="0" y="6636"/>
                    <a:pt x="1775" y="9822"/>
                  </a:cubicBezTo>
                  <a:lnTo>
                    <a:pt x="172447" y="311403"/>
                  </a:lnTo>
                  <a:cubicBezTo>
                    <a:pt x="173657" y="313540"/>
                    <a:pt x="175875" y="314750"/>
                    <a:pt x="178134" y="314750"/>
                  </a:cubicBezTo>
                  <a:cubicBezTo>
                    <a:pt x="179223" y="314750"/>
                    <a:pt x="180352" y="314468"/>
                    <a:pt x="181360" y="313903"/>
                  </a:cubicBezTo>
                  <a:cubicBezTo>
                    <a:pt x="184546" y="312129"/>
                    <a:pt x="185635" y="308136"/>
                    <a:pt x="183860" y="304991"/>
                  </a:cubicBezTo>
                  <a:lnTo>
                    <a:pt x="13188" y="3329"/>
                  </a:lnTo>
                  <a:cubicBezTo>
                    <a:pt x="11990" y="1205"/>
                    <a:pt x="9781" y="0"/>
                    <a:pt x="749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3" name="Google Shape;763;p23"/>
          <p:cNvGrpSpPr/>
          <p:nvPr/>
        </p:nvGrpSpPr>
        <p:grpSpPr>
          <a:xfrm>
            <a:off x="1038412" y="2741878"/>
            <a:ext cx="787935" cy="738812"/>
            <a:chOff x="14586050" y="-266708"/>
            <a:chExt cx="1130790" cy="1060445"/>
          </a:xfrm>
        </p:grpSpPr>
        <p:sp>
          <p:nvSpPr>
            <p:cNvPr id="764" name="Google Shape;764;p23"/>
            <p:cNvSpPr/>
            <p:nvPr/>
          </p:nvSpPr>
          <p:spPr>
            <a:xfrm>
              <a:off x="15029882" y="-133199"/>
              <a:ext cx="306003" cy="889897"/>
            </a:xfrm>
            <a:custGeom>
              <a:rect b="b" l="l" r="r" t="t"/>
              <a:pathLst>
                <a:path extrusionOk="0" h="980603" w="337193">
                  <a:moveTo>
                    <a:pt x="323763" y="13108"/>
                  </a:moveTo>
                  <a:lnTo>
                    <a:pt x="286378" y="967496"/>
                  </a:lnTo>
                  <a:lnTo>
                    <a:pt x="77352" y="967496"/>
                  </a:lnTo>
                  <a:cubicBezTo>
                    <a:pt x="63398" y="749033"/>
                    <a:pt x="21537" y="96105"/>
                    <a:pt x="14237" y="13108"/>
                  </a:cubicBezTo>
                  <a:close/>
                  <a:moveTo>
                    <a:pt x="7059" y="1"/>
                  </a:moveTo>
                  <a:cubicBezTo>
                    <a:pt x="4961" y="1"/>
                    <a:pt x="2864" y="646"/>
                    <a:pt x="1654" y="2380"/>
                  </a:cubicBezTo>
                  <a:cubicBezTo>
                    <a:pt x="445" y="4114"/>
                    <a:pt x="1" y="5969"/>
                    <a:pt x="646" y="7946"/>
                  </a:cubicBezTo>
                  <a:cubicBezTo>
                    <a:pt x="3510" y="24238"/>
                    <a:pt x="43758" y="647283"/>
                    <a:pt x="64648" y="974473"/>
                  </a:cubicBezTo>
                  <a:cubicBezTo>
                    <a:pt x="64850" y="977941"/>
                    <a:pt x="67713" y="980603"/>
                    <a:pt x="71182" y="980603"/>
                  </a:cubicBezTo>
                  <a:lnTo>
                    <a:pt x="292669" y="980603"/>
                  </a:lnTo>
                  <a:cubicBezTo>
                    <a:pt x="296178" y="980603"/>
                    <a:pt x="299122" y="977820"/>
                    <a:pt x="299243" y="974311"/>
                  </a:cubicBezTo>
                  <a:lnTo>
                    <a:pt x="337112" y="6816"/>
                  </a:lnTo>
                  <a:cubicBezTo>
                    <a:pt x="337193" y="5002"/>
                    <a:pt x="336547" y="3267"/>
                    <a:pt x="335297" y="2017"/>
                  </a:cubicBezTo>
                  <a:cubicBezTo>
                    <a:pt x="334047" y="727"/>
                    <a:pt x="332313" y="1"/>
                    <a:pt x="33057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23"/>
            <p:cNvSpPr/>
            <p:nvPr/>
          </p:nvSpPr>
          <p:spPr>
            <a:xfrm>
              <a:off x="15289257" y="-133213"/>
              <a:ext cx="347871" cy="889912"/>
            </a:xfrm>
            <a:custGeom>
              <a:rect b="b" l="l" r="r" t="t"/>
              <a:pathLst>
                <a:path extrusionOk="0" h="980619" w="383329">
                  <a:moveTo>
                    <a:pt x="44749" y="0"/>
                  </a:moveTo>
                  <a:cubicBezTo>
                    <a:pt x="42141" y="0"/>
                    <a:pt x="39664" y="1577"/>
                    <a:pt x="38676" y="4171"/>
                  </a:cubicBezTo>
                  <a:cubicBezTo>
                    <a:pt x="37305" y="7518"/>
                    <a:pt x="38999" y="11349"/>
                    <a:pt x="42346" y="12680"/>
                  </a:cubicBezTo>
                  <a:cubicBezTo>
                    <a:pt x="159502" y="58696"/>
                    <a:pt x="347960" y="135119"/>
                    <a:pt x="367640" y="149275"/>
                  </a:cubicBezTo>
                  <a:cubicBezTo>
                    <a:pt x="368205" y="186337"/>
                    <a:pt x="343564" y="673271"/>
                    <a:pt x="329933" y="936015"/>
                  </a:cubicBezTo>
                  <a:lnTo>
                    <a:pt x="6251" y="967552"/>
                  </a:lnTo>
                  <a:cubicBezTo>
                    <a:pt x="2622" y="967915"/>
                    <a:pt x="0" y="971101"/>
                    <a:pt x="323" y="974690"/>
                  </a:cubicBezTo>
                  <a:cubicBezTo>
                    <a:pt x="646" y="978078"/>
                    <a:pt x="3509" y="980619"/>
                    <a:pt x="6856" y="980619"/>
                  </a:cubicBezTo>
                  <a:lnTo>
                    <a:pt x="7502" y="980619"/>
                  </a:lnTo>
                  <a:lnTo>
                    <a:pt x="336789" y="948557"/>
                  </a:lnTo>
                  <a:cubicBezTo>
                    <a:pt x="340015" y="948234"/>
                    <a:pt x="342556" y="945613"/>
                    <a:pt x="342717" y="942387"/>
                  </a:cubicBezTo>
                  <a:cubicBezTo>
                    <a:pt x="352315" y="758244"/>
                    <a:pt x="383328" y="156574"/>
                    <a:pt x="380425" y="144879"/>
                  </a:cubicBezTo>
                  <a:cubicBezTo>
                    <a:pt x="379416" y="140765"/>
                    <a:pt x="376714" y="129917"/>
                    <a:pt x="47145" y="460"/>
                  </a:cubicBezTo>
                  <a:cubicBezTo>
                    <a:pt x="46360" y="148"/>
                    <a:pt x="45549" y="0"/>
                    <a:pt x="447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6" name="Google Shape;766;p23"/>
            <p:cNvGrpSpPr/>
            <p:nvPr/>
          </p:nvGrpSpPr>
          <p:grpSpPr>
            <a:xfrm>
              <a:off x="14586050" y="-146466"/>
              <a:ext cx="514797" cy="940203"/>
              <a:chOff x="14586050" y="-146466"/>
              <a:chExt cx="514797" cy="940203"/>
            </a:xfrm>
          </p:grpSpPr>
          <p:sp>
            <p:nvSpPr>
              <p:cNvPr id="767" name="Google Shape;767;p23"/>
              <p:cNvSpPr/>
              <p:nvPr/>
            </p:nvSpPr>
            <p:spPr>
              <a:xfrm>
                <a:off x="14870312" y="-146466"/>
                <a:ext cx="172417" cy="38375"/>
              </a:xfrm>
              <a:custGeom>
                <a:rect b="b" l="l" r="r" t="t"/>
                <a:pathLst>
                  <a:path extrusionOk="0" h="42287" w="189991">
                    <a:moveTo>
                      <a:pt x="6981" y="1"/>
                    </a:moveTo>
                    <a:cubicBezTo>
                      <a:pt x="3772" y="1"/>
                      <a:pt x="1110" y="2335"/>
                      <a:pt x="605" y="5506"/>
                    </a:cubicBezTo>
                    <a:cubicBezTo>
                      <a:pt x="0" y="9096"/>
                      <a:pt x="2420" y="12483"/>
                      <a:pt x="5969" y="13048"/>
                    </a:cubicBezTo>
                    <a:lnTo>
                      <a:pt x="181844" y="42206"/>
                    </a:lnTo>
                    <a:cubicBezTo>
                      <a:pt x="182207" y="42286"/>
                      <a:pt x="182570" y="42286"/>
                      <a:pt x="182933" y="42286"/>
                    </a:cubicBezTo>
                    <a:cubicBezTo>
                      <a:pt x="186078" y="42286"/>
                      <a:pt x="188861" y="40028"/>
                      <a:pt x="189385" y="36802"/>
                    </a:cubicBezTo>
                    <a:cubicBezTo>
                      <a:pt x="189990" y="33212"/>
                      <a:pt x="187571" y="29865"/>
                      <a:pt x="184022" y="29260"/>
                    </a:cubicBezTo>
                    <a:lnTo>
                      <a:pt x="8147" y="102"/>
                    </a:lnTo>
                    <a:cubicBezTo>
                      <a:pt x="7752" y="34"/>
                      <a:pt x="7362" y="1"/>
                      <a:pt x="698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23"/>
              <p:cNvSpPr/>
              <p:nvPr/>
            </p:nvSpPr>
            <p:spPr>
              <a:xfrm>
                <a:off x="14586050" y="-146435"/>
                <a:ext cx="361230" cy="940172"/>
              </a:xfrm>
              <a:custGeom>
                <a:rect b="b" l="l" r="r" t="t"/>
                <a:pathLst>
                  <a:path extrusionOk="0" h="1036002" w="398050">
                    <a:moveTo>
                      <a:pt x="314205" y="13619"/>
                    </a:moveTo>
                    <a:lnTo>
                      <a:pt x="384216" y="1005997"/>
                    </a:lnTo>
                    <a:lnTo>
                      <a:pt x="207091" y="1022371"/>
                    </a:lnTo>
                    <a:cubicBezTo>
                      <a:pt x="142887" y="699415"/>
                      <a:pt x="25529" y="106335"/>
                      <a:pt x="14035" y="38744"/>
                    </a:cubicBezTo>
                    <a:lnTo>
                      <a:pt x="314205" y="13619"/>
                    </a:lnTo>
                    <a:close/>
                    <a:moveTo>
                      <a:pt x="320327" y="1"/>
                    </a:moveTo>
                    <a:cubicBezTo>
                      <a:pt x="320129" y="1"/>
                      <a:pt x="319930" y="10"/>
                      <a:pt x="319730" y="28"/>
                    </a:cubicBezTo>
                    <a:lnTo>
                      <a:pt x="6010" y="26242"/>
                    </a:lnTo>
                    <a:cubicBezTo>
                      <a:pt x="2622" y="26524"/>
                      <a:pt x="1" y="29347"/>
                      <a:pt x="1" y="32775"/>
                    </a:cubicBezTo>
                    <a:cubicBezTo>
                      <a:pt x="1" y="47576"/>
                      <a:pt x="175392" y="930138"/>
                      <a:pt x="195395" y="1030719"/>
                    </a:cubicBezTo>
                    <a:cubicBezTo>
                      <a:pt x="196000" y="1033784"/>
                      <a:pt x="198702" y="1036002"/>
                      <a:pt x="201808" y="1036002"/>
                    </a:cubicBezTo>
                    <a:cubicBezTo>
                      <a:pt x="202009" y="1036002"/>
                      <a:pt x="202211" y="1036002"/>
                      <a:pt x="202413" y="1035961"/>
                    </a:cubicBezTo>
                    <a:lnTo>
                      <a:pt x="391838" y="1018459"/>
                    </a:lnTo>
                    <a:cubicBezTo>
                      <a:pt x="395387" y="1018136"/>
                      <a:pt x="398049" y="1015031"/>
                      <a:pt x="397767" y="1011482"/>
                    </a:cubicBezTo>
                    <a:lnTo>
                      <a:pt x="326828" y="6077"/>
                    </a:lnTo>
                    <a:cubicBezTo>
                      <a:pt x="326707" y="4343"/>
                      <a:pt x="325900" y="2730"/>
                      <a:pt x="324570" y="1560"/>
                    </a:cubicBezTo>
                    <a:cubicBezTo>
                      <a:pt x="323388" y="558"/>
                      <a:pt x="321890" y="1"/>
                      <a:pt x="3203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23"/>
              <p:cNvSpPr/>
              <p:nvPr/>
            </p:nvSpPr>
            <p:spPr>
              <a:xfrm>
                <a:off x="14934762" y="744814"/>
                <a:ext cx="166085" cy="33038"/>
              </a:xfrm>
              <a:custGeom>
                <a:rect b="b" l="l" r="r" t="t"/>
                <a:pathLst>
                  <a:path extrusionOk="0" h="36406" w="183014">
                    <a:moveTo>
                      <a:pt x="176059" y="1"/>
                    </a:moveTo>
                    <a:cubicBezTo>
                      <a:pt x="175746" y="1"/>
                      <a:pt x="175429" y="23"/>
                      <a:pt x="175110" y="69"/>
                    </a:cubicBezTo>
                    <a:lnTo>
                      <a:pt x="6090" y="23380"/>
                    </a:lnTo>
                    <a:cubicBezTo>
                      <a:pt x="2501" y="23864"/>
                      <a:pt x="1" y="27171"/>
                      <a:pt x="485" y="30760"/>
                    </a:cubicBezTo>
                    <a:cubicBezTo>
                      <a:pt x="928" y="34026"/>
                      <a:pt x="3751" y="36406"/>
                      <a:pt x="6978" y="36406"/>
                    </a:cubicBezTo>
                    <a:cubicBezTo>
                      <a:pt x="7260" y="36406"/>
                      <a:pt x="7582" y="36406"/>
                      <a:pt x="7865" y="36366"/>
                    </a:cubicBezTo>
                    <a:lnTo>
                      <a:pt x="176884" y="13055"/>
                    </a:lnTo>
                    <a:cubicBezTo>
                      <a:pt x="180473" y="12571"/>
                      <a:pt x="183014" y="9224"/>
                      <a:pt x="182490" y="5635"/>
                    </a:cubicBezTo>
                    <a:cubicBezTo>
                      <a:pt x="182048" y="2399"/>
                      <a:pt x="179293" y="1"/>
                      <a:pt x="17605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23"/>
              <p:cNvSpPr/>
              <p:nvPr/>
            </p:nvSpPr>
            <p:spPr>
              <a:xfrm>
                <a:off x="14686294" y="96861"/>
                <a:ext cx="196499" cy="577857"/>
              </a:xfrm>
              <a:custGeom>
                <a:rect b="b" l="l" r="r" t="t"/>
                <a:pathLst>
                  <a:path extrusionOk="0" h="636757" w="216528">
                    <a:moveTo>
                      <a:pt x="140789" y="13148"/>
                    </a:moveTo>
                    <a:lnTo>
                      <a:pt x="202573" y="623650"/>
                    </a:lnTo>
                    <a:lnTo>
                      <a:pt x="135546" y="623650"/>
                    </a:lnTo>
                    <a:lnTo>
                      <a:pt x="14841" y="13148"/>
                    </a:lnTo>
                    <a:close/>
                    <a:moveTo>
                      <a:pt x="6856" y="0"/>
                    </a:moveTo>
                    <a:cubicBezTo>
                      <a:pt x="4880" y="0"/>
                      <a:pt x="3025" y="888"/>
                      <a:pt x="1775" y="2420"/>
                    </a:cubicBezTo>
                    <a:cubicBezTo>
                      <a:pt x="525" y="3912"/>
                      <a:pt x="0" y="5929"/>
                      <a:pt x="404" y="7865"/>
                    </a:cubicBezTo>
                    <a:lnTo>
                      <a:pt x="123730" y="631473"/>
                    </a:lnTo>
                    <a:cubicBezTo>
                      <a:pt x="124335" y="634538"/>
                      <a:pt x="127037" y="636757"/>
                      <a:pt x="130183" y="636757"/>
                    </a:cubicBezTo>
                    <a:lnTo>
                      <a:pt x="209833" y="636757"/>
                    </a:lnTo>
                    <a:cubicBezTo>
                      <a:pt x="211688" y="636757"/>
                      <a:pt x="213462" y="635990"/>
                      <a:pt x="214712" y="634619"/>
                    </a:cubicBezTo>
                    <a:cubicBezTo>
                      <a:pt x="215922" y="633248"/>
                      <a:pt x="216527" y="631393"/>
                      <a:pt x="216326" y="629538"/>
                    </a:cubicBezTo>
                    <a:lnTo>
                      <a:pt x="153251" y="5929"/>
                    </a:lnTo>
                    <a:cubicBezTo>
                      <a:pt x="152928" y="2581"/>
                      <a:pt x="150065" y="0"/>
                      <a:pt x="14675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1" name="Google Shape;771;p23"/>
            <p:cNvSpPr/>
            <p:nvPr/>
          </p:nvSpPr>
          <p:spPr>
            <a:xfrm>
              <a:off x="15088476" y="-978"/>
              <a:ext cx="165354" cy="649235"/>
            </a:xfrm>
            <a:custGeom>
              <a:rect b="b" l="l" r="r" t="t"/>
              <a:pathLst>
                <a:path extrusionOk="0" h="715411" w="182208">
                  <a:moveTo>
                    <a:pt x="13592" y="14007"/>
                  </a:moveTo>
                  <a:lnTo>
                    <a:pt x="169101" y="32760"/>
                  </a:lnTo>
                  <a:lnTo>
                    <a:pt x="169101" y="702304"/>
                  </a:lnTo>
                  <a:lnTo>
                    <a:pt x="49323" y="702304"/>
                  </a:lnTo>
                  <a:lnTo>
                    <a:pt x="13592" y="14007"/>
                  </a:lnTo>
                  <a:close/>
                  <a:moveTo>
                    <a:pt x="6598" y="1"/>
                  </a:moveTo>
                  <a:cubicBezTo>
                    <a:pt x="4968" y="1"/>
                    <a:pt x="3352" y="608"/>
                    <a:pt x="2179" y="1747"/>
                  </a:cubicBezTo>
                  <a:cubicBezTo>
                    <a:pt x="727" y="3078"/>
                    <a:pt x="1" y="4973"/>
                    <a:pt x="81" y="6909"/>
                  </a:cubicBezTo>
                  <a:lnTo>
                    <a:pt x="36539" y="709200"/>
                  </a:lnTo>
                  <a:cubicBezTo>
                    <a:pt x="36700" y="712709"/>
                    <a:pt x="39564" y="715411"/>
                    <a:pt x="43072" y="715411"/>
                  </a:cubicBezTo>
                  <a:lnTo>
                    <a:pt x="175674" y="715411"/>
                  </a:lnTo>
                  <a:cubicBezTo>
                    <a:pt x="179304" y="715411"/>
                    <a:pt x="182208" y="712507"/>
                    <a:pt x="182208" y="708877"/>
                  </a:cubicBezTo>
                  <a:lnTo>
                    <a:pt x="182208" y="26953"/>
                  </a:lnTo>
                  <a:cubicBezTo>
                    <a:pt x="182208" y="23646"/>
                    <a:pt x="179748" y="20823"/>
                    <a:pt x="176441" y="20460"/>
                  </a:cubicBezTo>
                  <a:lnTo>
                    <a:pt x="7421" y="53"/>
                  </a:lnTo>
                  <a:cubicBezTo>
                    <a:pt x="7148" y="18"/>
                    <a:pt x="6872" y="1"/>
                    <a:pt x="659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23"/>
            <p:cNvSpPr/>
            <p:nvPr/>
          </p:nvSpPr>
          <p:spPr>
            <a:xfrm>
              <a:off x="15149341" y="-266708"/>
              <a:ext cx="567499" cy="914965"/>
            </a:xfrm>
            <a:custGeom>
              <a:rect b="b" l="l" r="r" t="t"/>
              <a:pathLst>
                <a:path extrusionOk="0" h="1008226" w="625343">
                  <a:moveTo>
                    <a:pt x="6614" y="1"/>
                  </a:moveTo>
                  <a:cubicBezTo>
                    <a:pt x="5069" y="1"/>
                    <a:pt x="3556" y="511"/>
                    <a:pt x="2339" y="1531"/>
                  </a:cubicBezTo>
                  <a:cubicBezTo>
                    <a:pt x="887" y="2781"/>
                    <a:pt x="0" y="4596"/>
                    <a:pt x="0" y="6531"/>
                  </a:cubicBezTo>
                  <a:lnTo>
                    <a:pt x="0" y="153652"/>
                  </a:lnTo>
                  <a:cubicBezTo>
                    <a:pt x="0" y="157282"/>
                    <a:pt x="2944" y="160226"/>
                    <a:pt x="6574" y="160226"/>
                  </a:cubicBezTo>
                  <a:cubicBezTo>
                    <a:pt x="10203" y="160226"/>
                    <a:pt x="13107" y="157282"/>
                    <a:pt x="13107" y="153652"/>
                  </a:cubicBezTo>
                  <a:lnTo>
                    <a:pt x="13107" y="14275"/>
                  </a:lnTo>
                  <a:lnTo>
                    <a:pt x="611591" y="115420"/>
                  </a:lnTo>
                  <a:lnTo>
                    <a:pt x="545572" y="993344"/>
                  </a:lnTo>
                  <a:lnTo>
                    <a:pt x="497298" y="980721"/>
                  </a:lnTo>
                  <a:cubicBezTo>
                    <a:pt x="496760" y="980593"/>
                    <a:pt x="496222" y="980531"/>
                    <a:pt x="495694" y="980531"/>
                  </a:cubicBezTo>
                  <a:cubicBezTo>
                    <a:pt x="492734" y="980531"/>
                    <a:pt x="490060" y="982463"/>
                    <a:pt x="489273" y="985440"/>
                  </a:cubicBezTo>
                  <a:cubicBezTo>
                    <a:pt x="488386" y="988908"/>
                    <a:pt x="490442" y="992538"/>
                    <a:pt x="493951" y="993425"/>
                  </a:cubicBezTo>
                  <a:lnTo>
                    <a:pt x="549887" y="1008024"/>
                  </a:lnTo>
                  <a:cubicBezTo>
                    <a:pt x="550412" y="1008185"/>
                    <a:pt x="551017" y="1008226"/>
                    <a:pt x="551541" y="1008226"/>
                  </a:cubicBezTo>
                  <a:cubicBezTo>
                    <a:pt x="552872" y="1008226"/>
                    <a:pt x="554243" y="1007822"/>
                    <a:pt x="555332" y="1007016"/>
                  </a:cubicBezTo>
                  <a:cubicBezTo>
                    <a:pt x="556945" y="1005886"/>
                    <a:pt x="557913" y="1004112"/>
                    <a:pt x="558074" y="1002176"/>
                  </a:cubicBezTo>
                  <a:lnTo>
                    <a:pt x="625101" y="110419"/>
                  </a:lnTo>
                  <a:cubicBezTo>
                    <a:pt x="625343" y="107072"/>
                    <a:pt x="623004" y="104047"/>
                    <a:pt x="619657" y="103483"/>
                  </a:cubicBezTo>
                  <a:lnTo>
                    <a:pt x="7663" y="79"/>
                  </a:lnTo>
                  <a:cubicBezTo>
                    <a:pt x="7313" y="27"/>
                    <a:pt x="6963" y="1"/>
                    <a:pt x="661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3" name="Google Shape;773;p23"/>
          <p:cNvGrpSpPr/>
          <p:nvPr/>
        </p:nvGrpSpPr>
        <p:grpSpPr>
          <a:xfrm rot="-1617237">
            <a:off x="3695377" y="1940039"/>
            <a:ext cx="214963" cy="240114"/>
            <a:chOff x="15372958" y="2491987"/>
            <a:chExt cx="627411" cy="559339"/>
          </a:xfrm>
        </p:grpSpPr>
        <p:sp>
          <p:nvSpPr>
            <p:cNvPr id="774" name="Google Shape;774;p23"/>
            <p:cNvSpPr/>
            <p:nvPr/>
          </p:nvSpPr>
          <p:spPr>
            <a:xfrm>
              <a:off x="15373836" y="2491987"/>
              <a:ext cx="626533" cy="559339"/>
            </a:xfrm>
            <a:custGeom>
              <a:rect b="b" l="l" r="r" t="t"/>
              <a:pathLst>
                <a:path extrusionOk="0" h="616351" w="690395">
                  <a:moveTo>
                    <a:pt x="13108" y="14761"/>
                  </a:moveTo>
                  <a:lnTo>
                    <a:pt x="675876" y="166035"/>
                  </a:lnTo>
                  <a:lnTo>
                    <a:pt x="605220" y="601630"/>
                  </a:lnTo>
                  <a:lnTo>
                    <a:pt x="13108" y="447371"/>
                  </a:lnTo>
                  <a:lnTo>
                    <a:pt x="13108" y="14761"/>
                  </a:lnTo>
                  <a:close/>
                  <a:moveTo>
                    <a:pt x="6595" y="0"/>
                  </a:moveTo>
                  <a:cubicBezTo>
                    <a:pt x="5117" y="0"/>
                    <a:pt x="3659" y="508"/>
                    <a:pt x="2501" y="1452"/>
                  </a:cubicBezTo>
                  <a:cubicBezTo>
                    <a:pt x="928" y="2662"/>
                    <a:pt x="1" y="4558"/>
                    <a:pt x="1" y="6534"/>
                  </a:cubicBezTo>
                  <a:lnTo>
                    <a:pt x="1" y="452412"/>
                  </a:lnTo>
                  <a:cubicBezTo>
                    <a:pt x="1" y="455397"/>
                    <a:pt x="2017" y="458018"/>
                    <a:pt x="4881" y="458744"/>
                  </a:cubicBezTo>
                  <a:lnTo>
                    <a:pt x="608849" y="616149"/>
                  </a:lnTo>
                  <a:cubicBezTo>
                    <a:pt x="609414" y="616270"/>
                    <a:pt x="609978" y="616350"/>
                    <a:pt x="610503" y="616350"/>
                  </a:cubicBezTo>
                  <a:cubicBezTo>
                    <a:pt x="611793" y="616350"/>
                    <a:pt x="613043" y="615987"/>
                    <a:pt x="614132" y="615261"/>
                  </a:cubicBezTo>
                  <a:cubicBezTo>
                    <a:pt x="615625" y="614253"/>
                    <a:pt x="616673" y="612680"/>
                    <a:pt x="616996" y="610825"/>
                  </a:cubicBezTo>
                  <a:lnTo>
                    <a:pt x="689870" y="162043"/>
                  </a:lnTo>
                  <a:cubicBezTo>
                    <a:pt x="690395" y="158655"/>
                    <a:pt x="688217" y="155389"/>
                    <a:pt x="684829" y="154622"/>
                  </a:cubicBezTo>
                  <a:lnTo>
                    <a:pt x="8026" y="162"/>
                  </a:lnTo>
                  <a:cubicBezTo>
                    <a:pt x="7553" y="53"/>
                    <a:pt x="7073" y="0"/>
                    <a:pt x="659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23"/>
            <p:cNvSpPr/>
            <p:nvPr/>
          </p:nvSpPr>
          <p:spPr>
            <a:xfrm>
              <a:off x="15373141" y="2507864"/>
              <a:ext cx="623825" cy="329248"/>
            </a:xfrm>
            <a:custGeom>
              <a:rect b="b" l="l" r="r" t="t"/>
              <a:pathLst>
                <a:path extrusionOk="0" h="362808" w="687410">
                  <a:moveTo>
                    <a:pt x="7316" y="0"/>
                  </a:moveTo>
                  <a:cubicBezTo>
                    <a:pt x="5796" y="0"/>
                    <a:pt x="4266" y="522"/>
                    <a:pt x="3025" y="1580"/>
                  </a:cubicBezTo>
                  <a:cubicBezTo>
                    <a:pt x="283" y="3960"/>
                    <a:pt x="1" y="8114"/>
                    <a:pt x="2380" y="10856"/>
                  </a:cubicBezTo>
                  <a:lnTo>
                    <a:pt x="306179" y="360550"/>
                  </a:lnTo>
                  <a:cubicBezTo>
                    <a:pt x="307470" y="362001"/>
                    <a:pt x="309284" y="362808"/>
                    <a:pt x="311140" y="362808"/>
                  </a:cubicBezTo>
                  <a:cubicBezTo>
                    <a:pt x="312148" y="362808"/>
                    <a:pt x="313156" y="362566"/>
                    <a:pt x="314084" y="362122"/>
                  </a:cubicBezTo>
                  <a:lnTo>
                    <a:pt x="682893" y="175358"/>
                  </a:lnTo>
                  <a:cubicBezTo>
                    <a:pt x="686120" y="173745"/>
                    <a:pt x="687410" y="169793"/>
                    <a:pt x="685797" y="166567"/>
                  </a:cubicBezTo>
                  <a:cubicBezTo>
                    <a:pt x="684597" y="164280"/>
                    <a:pt x="682262" y="162986"/>
                    <a:pt x="679869" y="162986"/>
                  </a:cubicBezTo>
                  <a:cubicBezTo>
                    <a:pt x="678886" y="162986"/>
                    <a:pt x="677893" y="163205"/>
                    <a:pt x="676965" y="163663"/>
                  </a:cubicBezTo>
                  <a:lnTo>
                    <a:pt x="312712" y="348088"/>
                  </a:lnTo>
                  <a:lnTo>
                    <a:pt x="12261" y="2266"/>
                  </a:lnTo>
                  <a:cubicBezTo>
                    <a:pt x="10980" y="764"/>
                    <a:pt x="9155" y="0"/>
                    <a:pt x="731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23"/>
            <p:cNvSpPr/>
            <p:nvPr/>
          </p:nvSpPr>
          <p:spPr>
            <a:xfrm>
              <a:off x="15372958" y="2765705"/>
              <a:ext cx="237636" cy="142811"/>
            </a:xfrm>
            <a:custGeom>
              <a:rect b="b" l="l" r="r" t="t"/>
              <a:pathLst>
                <a:path extrusionOk="0" h="157368" w="261858">
                  <a:moveTo>
                    <a:pt x="254349" y="1"/>
                  </a:moveTo>
                  <a:cubicBezTo>
                    <a:pt x="253230" y="1"/>
                    <a:pt x="252095" y="288"/>
                    <a:pt x="251050" y="891"/>
                  </a:cubicBezTo>
                  <a:lnTo>
                    <a:pt x="4195" y="145148"/>
                  </a:lnTo>
                  <a:cubicBezTo>
                    <a:pt x="1090" y="146963"/>
                    <a:pt x="1" y="150996"/>
                    <a:pt x="1856" y="154101"/>
                  </a:cubicBezTo>
                  <a:cubicBezTo>
                    <a:pt x="3066" y="156199"/>
                    <a:pt x="5244" y="157368"/>
                    <a:pt x="7542" y="157368"/>
                  </a:cubicBezTo>
                  <a:cubicBezTo>
                    <a:pt x="8631" y="157368"/>
                    <a:pt x="9801" y="157086"/>
                    <a:pt x="10849" y="156481"/>
                  </a:cubicBezTo>
                  <a:lnTo>
                    <a:pt x="257664" y="12224"/>
                  </a:lnTo>
                  <a:cubicBezTo>
                    <a:pt x="260809" y="10368"/>
                    <a:pt x="261858" y="6376"/>
                    <a:pt x="260043" y="3230"/>
                  </a:cubicBezTo>
                  <a:cubicBezTo>
                    <a:pt x="258778" y="1157"/>
                    <a:pt x="256596" y="1"/>
                    <a:pt x="25434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23"/>
            <p:cNvSpPr/>
            <p:nvPr/>
          </p:nvSpPr>
          <p:spPr>
            <a:xfrm>
              <a:off x="15766211" y="2765689"/>
              <a:ext cx="168464" cy="285637"/>
            </a:xfrm>
            <a:custGeom>
              <a:rect b="b" l="l" r="r" t="t"/>
              <a:pathLst>
                <a:path extrusionOk="0" h="314751" w="185635">
                  <a:moveTo>
                    <a:pt x="7491" y="0"/>
                  </a:moveTo>
                  <a:cubicBezTo>
                    <a:pt x="6390" y="0"/>
                    <a:pt x="5270" y="279"/>
                    <a:pt x="4235" y="869"/>
                  </a:cubicBezTo>
                  <a:cubicBezTo>
                    <a:pt x="1089" y="2643"/>
                    <a:pt x="0" y="6636"/>
                    <a:pt x="1775" y="9822"/>
                  </a:cubicBezTo>
                  <a:lnTo>
                    <a:pt x="172447" y="311403"/>
                  </a:lnTo>
                  <a:cubicBezTo>
                    <a:pt x="173657" y="313540"/>
                    <a:pt x="175875" y="314750"/>
                    <a:pt x="178134" y="314750"/>
                  </a:cubicBezTo>
                  <a:cubicBezTo>
                    <a:pt x="179223" y="314750"/>
                    <a:pt x="180352" y="314468"/>
                    <a:pt x="181360" y="313903"/>
                  </a:cubicBezTo>
                  <a:cubicBezTo>
                    <a:pt x="184546" y="312129"/>
                    <a:pt x="185635" y="308136"/>
                    <a:pt x="183860" y="304991"/>
                  </a:cubicBezTo>
                  <a:lnTo>
                    <a:pt x="13188" y="3329"/>
                  </a:lnTo>
                  <a:cubicBezTo>
                    <a:pt x="11990" y="1205"/>
                    <a:pt x="9781" y="0"/>
                    <a:pt x="74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8" name="Google Shape;778;p23"/>
          <p:cNvGrpSpPr/>
          <p:nvPr/>
        </p:nvGrpSpPr>
        <p:grpSpPr>
          <a:xfrm flipH="1">
            <a:off x="1227226" y="2044083"/>
            <a:ext cx="3418487" cy="2330506"/>
            <a:chOff x="2862751" y="2748283"/>
            <a:chExt cx="3418487" cy="2330506"/>
          </a:xfrm>
        </p:grpSpPr>
        <p:sp>
          <p:nvSpPr>
            <p:cNvPr id="779" name="Google Shape;779;p23"/>
            <p:cNvSpPr/>
            <p:nvPr/>
          </p:nvSpPr>
          <p:spPr>
            <a:xfrm>
              <a:off x="2985754" y="3470299"/>
              <a:ext cx="529519" cy="371715"/>
            </a:xfrm>
            <a:custGeom>
              <a:rect b="b" l="l" r="r" t="t"/>
              <a:pathLst>
                <a:path extrusionOk="0" h="7990" w="11382">
                  <a:moveTo>
                    <a:pt x="1" y="1"/>
                  </a:moveTo>
                  <a:lnTo>
                    <a:pt x="2805" y="7990"/>
                  </a:lnTo>
                  <a:cubicBezTo>
                    <a:pt x="2967" y="7882"/>
                    <a:pt x="11382" y="281"/>
                    <a:pt x="11382" y="281"/>
                  </a:cubicBezTo>
                  <a:lnTo>
                    <a:pt x="1" y="1"/>
                  </a:ln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23"/>
            <p:cNvSpPr/>
            <p:nvPr/>
          </p:nvSpPr>
          <p:spPr>
            <a:xfrm>
              <a:off x="3405797" y="4086105"/>
              <a:ext cx="77367" cy="99326"/>
            </a:xfrm>
            <a:custGeom>
              <a:rect b="b" l="l" r="r" t="t"/>
              <a:pathLst>
                <a:path extrusionOk="0" h="2135" w="1663">
                  <a:moveTo>
                    <a:pt x="627" y="0"/>
                  </a:moveTo>
                  <a:cubicBezTo>
                    <a:pt x="582" y="0"/>
                    <a:pt x="537" y="7"/>
                    <a:pt x="494" y="21"/>
                  </a:cubicBezTo>
                  <a:cubicBezTo>
                    <a:pt x="138" y="135"/>
                    <a:pt x="0" y="696"/>
                    <a:pt x="186" y="1274"/>
                  </a:cubicBezTo>
                  <a:cubicBezTo>
                    <a:pt x="349" y="1782"/>
                    <a:pt x="709" y="2134"/>
                    <a:pt x="1035" y="2134"/>
                  </a:cubicBezTo>
                  <a:cubicBezTo>
                    <a:pt x="1080" y="2134"/>
                    <a:pt x="1125" y="2127"/>
                    <a:pt x="1168" y="2114"/>
                  </a:cubicBezTo>
                  <a:cubicBezTo>
                    <a:pt x="1524" y="2000"/>
                    <a:pt x="1663" y="1438"/>
                    <a:pt x="1476" y="859"/>
                  </a:cubicBezTo>
                  <a:cubicBezTo>
                    <a:pt x="1313" y="352"/>
                    <a:pt x="954" y="0"/>
                    <a:pt x="6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23"/>
            <p:cNvSpPr/>
            <p:nvPr/>
          </p:nvSpPr>
          <p:spPr>
            <a:xfrm>
              <a:off x="3401982" y="4053540"/>
              <a:ext cx="37683" cy="57827"/>
            </a:xfrm>
            <a:custGeom>
              <a:rect b="b" l="l" r="r" t="t"/>
              <a:pathLst>
                <a:path extrusionOk="0" h="1243" w="810">
                  <a:moveTo>
                    <a:pt x="755" y="1"/>
                  </a:moveTo>
                  <a:cubicBezTo>
                    <a:pt x="726" y="1"/>
                    <a:pt x="702" y="24"/>
                    <a:pt x="701" y="53"/>
                  </a:cubicBezTo>
                  <a:lnTo>
                    <a:pt x="677" y="1030"/>
                  </a:lnTo>
                  <a:lnTo>
                    <a:pt x="105" y="245"/>
                  </a:lnTo>
                  <a:cubicBezTo>
                    <a:pt x="94" y="231"/>
                    <a:pt x="78" y="223"/>
                    <a:pt x="62" y="223"/>
                  </a:cubicBezTo>
                  <a:cubicBezTo>
                    <a:pt x="51" y="223"/>
                    <a:pt x="40" y="227"/>
                    <a:pt x="31" y="234"/>
                  </a:cubicBezTo>
                  <a:cubicBezTo>
                    <a:pt x="6" y="251"/>
                    <a:pt x="1" y="285"/>
                    <a:pt x="18" y="309"/>
                  </a:cubicBezTo>
                  <a:lnTo>
                    <a:pt x="684" y="1221"/>
                  </a:lnTo>
                  <a:cubicBezTo>
                    <a:pt x="694" y="1235"/>
                    <a:pt x="710" y="1243"/>
                    <a:pt x="727" y="1243"/>
                  </a:cubicBezTo>
                  <a:cubicBezTo>
                    <a:pt x="732" y="1243"/>
                    <a:pt x="738" y="1242"/>
                    <a:pt x="743" y="1241"/>
                  </a:cubicBezTo>
                  <a:cubicBezTo>
                    <a:pt x="766" y="1235"/>
                    <a:pt x="780" y="1214"/>
                    <a:pt x="781" y="1191"/>
                  </a:cubicBezTo>
                  <a:lnTo>
                    <a:pt x="809" y="55"/>
                  </a:lnTo>
                  <a:cubicBezTo>
                    <a:pt x="810" y="26"/>
                    <a:pt x="786" y="1"/>
                    <a:pt x="75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23"/>
            <p:cNvSpPr/>
            <p:nvPr/>
          </p:nvSpPr>
          <p:spPr>
            <a:xfrm>
              <a:off x="3392213" y="4073172"/>
              <a:ext cx="74808" cy="49733"/>
            </a:xfrm>
            <a:custGeom>
              <a:rect b="b" l="l" r="r" t="t"/>
              <a:pathLst>
                <a:path extrusionOk="0" h="1069" w="1608">
                  <a:moveTo>
                    <a:pt x="1547" y="0"/>
                  </a:moveTo>
                  <a:cubicBezTo>
                    <a:pt x="1528" y="0"/>
                    <a:pt x="1509" y="10"/>
                    <a:pt x="1499" y="29"/>
                  </a:cubicBezTo>
                  <a:lnTo>
                    <a:pt x="1002" y="949"/>
                  </a:lnTo>
                  <a:lnTo>
                    <a:pt x="78" y="638"/>
                  </a:lnTo>
                  <a:cubicBezTo>
                    <a:pt x="73" y="636"/>
                    <a:pt x="67" y="635"/>
                    <a:pt x="61" y="635"/>
                  </a:cubicBezTo>
                  <a:cubicBezTo>
                    <a:pt x="39" y="635"/>
                    <a:pt x="18" y="649"/>
                    <a:pt x="10" y="672"/>
                  </a:cubicBezTo>
                  <a:cubicBezTo>
                    <a:pt x="1" y="699"/>
                    <a:pt x="16" y="730"/>
                    <a:pt x="44" y="739"/>
                  </a:cubicBezTo>
                  <a:lnTo>
                    <a:pt x="1010" y="1066"/>
                  </a:lnTo>
                  <a:cubicBezTo>
                    <a:pt x="1016" y="1067"/>
                    <a:pt x="1023" y="1068"/>
                    <a:pt x="1028" y="1068"/>
                  </a:cubicBezTo>
                  <a:cubicBezTo>
                    <a:pt x="1047" y="1068"/>
                    <a:pt x="1065" y="1058"/>
                    <a:pt x="1075" y="1040"/>
                  </a:cubicBezTo>
                  <a:lnTo>
                    <a:pt x="1594" y="80"/>
                  </a:lnTo>
                  <a:cubicBezTo>
                    <a:pt x="1607" y="54"/>
                    <a:pt x="1598" y="20"/>
                    <a:pt x="1572" y="6"/>
                  </a:cubicBezTo>
                  <a:cubicBezTo>
                    <a:pt x="1564" y="2"/>
                    <a:pt x="1555" y="0"/>
                    <a:pt x="154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23"/>
            <p:cNvSpPr/>
            <p:nvPr/>
          </p:nvSpPr>
          <p:spPr>
            <a:xfrm>
              <a:off x="3392725" y="4097736"/>
              <a:ext cx="91138" cy="46848"/>
            </a:xfrm>
            <a:custGeom>
              <a:rect b="b" l="l" r="r" t="t"/>
              <a:pathLst>
                <a:path extrusionOk="0" h="1007" w="1959">
                  <a:moveTo>
                    <a:pt x="1897" y="0"/>
                  </a:moveTo>
                  <a:cubicBezTo>
                    <a:pt x="1882" y="0"/>
                    <a:pt x="1866" y="7"/>
                    <a:pt x="1856" y="19"/>
                  </a:cubicBezTo>
                  <a:lnTo>
                    <a:pt x="1129" y="896"/>
                  </a:lnTo>
                  <a:cubicBezTo>
                    <a:pt x="903" y="862"/>
                    <a:pt x="116" y="744"/>
                    <a:pt x="54" y="743"/>
                  </a:cubicBezTo>
                  <a:cubicBezTo>
                    <a:pt x="24" y="743"/>
                    <a:pt x="0" y="768"/>
                    <a:pt x="0" y="796"/>
                  </a:cubicBezTo>
                  <a:cubicBezTo>
                    <a:pt x="0" y="825"/>
                    <a:pt x="24" y="850"/>
                    <a:pt x="54" y="850"/>
                  </a:cubicBezTo>
                  <a:cubicBezTo>
                    <a:pt x="102" y="852"/>
                    <a:pt x="731" y="944"/>
                    <a:pt x="1142" y="1007"/>
                  </a:cubicBezTo>
                  <a:lnTo>
                    <a:pt x="1150" y="1007"/>
                  </a:lnTo>
                  <a:cubicBezTo>
                    <a:pt x="1166" y="1007"/>
                    <a:pt x="1182" y="1000"/>
                    <a:pt x="1191" y="988"/>
                  </a:cubicBezTo>
                  <a:lnTo>
                    <a:pt x="1938" y="88"/>
                  </a:lnTo>
                  <a:cubicBezTo>
                    <a:pt x="1958" y="65"/>
                    <a:pt x="1955" y="31"/>
                    <a:pt x="1932" y="13"/>
                  </a:cubicBezTo>
                  <a:cubicBezTo>
                    <a:pt x="1922" y="4"/>
                    <a:pt x="1909" y="0"/>
                    <a:pt x="18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23"/>
            <p:cNvSpPr/>
            <p:nvPr/>
          </p:nvSpPr>
          <p:spPr>
            <a:xfrm>
              <a:off x="3405704" y="4139605"/>
              <a:ext cx="91696" cy="38939"/>
            </a:xfrm>
            <a:custGeom>
              <a:rect b="b" l="l" r="r" t="t"/>
              <a:pathLst>
                <a:path extrusionOk="0" h="837" w="1971">
                  <a:moveTo>
                    <a:pt x="873" y="0"/>
                  </a:moveTo>
                  <a:cubicBezTo>
                    <a:pt x="863" y="2"/>
                    <a:pt x="845" y="4"/>
                    <a:pt x="835" y="14"/>
                  </a:cubicBezTo>
                  <a:lnTo>
                    <a:pt x="24" y="742"/>
                  </a:lnTo>
                  <a:cubicBezTo>
                    <a:pt x="2" y="762"/>
                    <a:pt x="0" y="797"/>
                    <a:pt x="20" y="819"/>
                  </a:cubicBezTo>
                  <a:cubicBezTo>
                    <a:pt x="30" y="830"/>
                    <a:pt x="45" y="836"/>
                    <a:pt x="61" y="836"/>
                  </a:cubicBezTo>
                  <a:cubicBezTo>
                    <a:pt x="73" y="836"/>
                    <a:pt x="86" y="832"/>
                    <a:pt x="96" y="823"/>
                  </a:cubicBezTo>
                  <a:lnTo>
                    <a:pt x="891" y="108"/>
                  </a:lnTo>
                  <a:lnTo>
                    <a:pt x="1914" y="133"/>
                  </a:lnTo>
                  <a:lnTo>
                    <a:pt x="1916" y="133"/>
                  </a:lnTo>
                  <a:cubicBezTo>
                    <a:pt x="1945" y="133"/>
                    <a:pt x="1968" y="109"/>
                    <a:pt x="1969" y="80"/>
                  </a:cubicBezTo>
                  <a:cubicBezTo>
                    <a:pt x="1970" y="50"/>
                    <a:pt x="1947" y="25"/>
                    <a:pt x="1917" y="25"/>
                  </a:cubicBezTo>
                  <a:lnTo>
                    <a:pt x="8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23"/>
            <p:cNvSpPr/>
            <p:nvPr/>
          </p:nvSpPr>
          <p:spPr>
            <a:xfrm>
              <a:off x="3427244" y="4159377"/>
              <a:ext cx="69458" cy="37078"/>
            </a:xfrm>
            <a:custGeom>
              <a:rect b="b" l="l" r="r" t="t"/>
              <a:pathLst>
                <a:path extrusionOk="0" h="797" w="1493">
                  <a:moveTo>
                    <a:pt x="539" y="0"/>
                  </a:moveTo>
                  <a:cubicBezTo>
                    <a:pt x="522" y="0"/>
                    <a:pt x="506" y="9"/>
                    <a:pt x="496" y="23"/>
                  </a:cubicBezTo>
                  <a:lnTo>
                    <a:pt x="16" y="712"/>
                  </a:lnTo>
                  <a:cubicBezTo>
                    <a:pt x="0" y="736"/>
                    <a:pt x="6" y="769"/>
                    <a:pt x="30" y="786"/>
                  </a:cubicBezTo>
                  <a:cubicBezTo>
                    <a:pt x="39" y="792"/>
                    <a:pt x="51" y="796"/>
                    <a:pt x="61" y="796"/>
                  </a:cubicBezTo>
                  <a:cubicBezTo>
                    <a:pt x="78" y="796"/>
                    <a:pt x="94" y="788"/>
                    <a:pt x="105" y="773"/>
                  </a:cubicBezTo>
                  <a:lnTo>
                    <a:pt x="566" y="112"/>
                  </a:lnTo>
                  <a:lnTo>
                    <a:pt x="1426" y="243"/>
                  </a:lnTo>
                  <a:cubicBezTo>
                    <a:pt x="1429" y="244"/>
                    <a:pt x="1432" y="244"/>
                    <a:pt x="1435" y="244"/>
                  </a:cubicBezTo>
                  <a:cubicBezTo>
                    <a:pt x="1461" y="244"/>
                    <a:pt x="1484" y="225"/>
                    <a:pt x="1488" y="199"/>
                  </a:cubicBezTo>
                  <a:cubicBezTo>
                    <a:pt x="1493" y="170"/>
                    <a:pt x="1472" y="143"/>
                    <a:pt x="1443" y="138"/>
                  </a:cubicBezTo>
                  <a:lnTo>
                    <a:pt x="548" y="1"/>
                  </a:lnTo>
                  <a:cubicBezTo>
                    <a:pt x="545" y="0"/>
                    <a:pt x="542" y="0"/>
                    <a:pt x="53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23"/>
            <p:cNvSpPr/>
            <p:nvPr/>
          </p:nvSpPr>
          <p:spPr>
            <a:xfrm>
              <a:off x="3277677" y="3606467"/>
              <a:ext cx="102163" cy="80158"/>
            </a:xfrm>
            <a:custGeom>
              <a:rect b="b" l="l" r="r" t="t"/>
              <a:pathLst>
                <a:path extrusionOk="0" h="1723" w="2196">
                  <a:moveTo>
                    <a:pt x="676" y="1"/>
                  </a:moveTo>
                  <a:cubicBezTo>
                    <a:pt x="487" y="1"/>
                    <a:pt x="327" y="62"/>
                    <a:pt x="230" y="187"/>
                  </a:cubicBezTo>
                  <a:cubicBezTo>
                    <a:pt x="1" y="483"/>
                    <a:pt x="203" y="1024"/>
                    <a:pt x="682" y="1396"/>
                  </a:cubicBezTo>
                  <a:cubicBezTo>
                    <a:pt x="958" y="1611"/>
                    <a:pt x="1265" y="1723"/>
                    <a:pt x="1520" y="1723"/>
                  </a:cubicBezTo>
                  <a:cubicBezTo>
                    <a:pt x="1709" y="1723"/>
                    <a:pt x="1869" y="1661"/>
                    <a:pt x="1967" y="1535"/>
                  </a:cubicBezTo>
                  <a:cubicBezTo>
                    <a:pt x="2196" y="1241"/>
                    <a:pt x="1993" y="698"/>
                    <a:pt x="1513" y="326"/>
                  </a:cubicBezTo>
                  <a:cubicBezTo>
                    <a:pt x="1238" y="112"/>
                    <a:pt x="931" y="1"/>
                    <a:pt x="6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23"/>
            <p:cNvSpPr/>
            <p:nvPr/>
          </p:nvSpPr>
          <p:spPr>
            <a:xfrm>
              <a:off x="3254137" y="3582369"/>
              <a:ext cx="55036" cy="49407"/>
            </a:xfrm>
            <a:custGeom>
              <a:rect b="b" l="l" r="r" t="t"/>
              <a:pathLst>
                <a:path extrusionOk="0" h="1062" w="1183">
                  <a:moveTo>
                    <a:pt x="509" y="1"/>
                  </a:moveTo>
                  <a:cubicBezTo>
                    <a:pt x="499" y="1"/>
                    <a:pt x="488" y="4"/>
                    <a:pt x="479" y="10"/>
                  </a:cubicBezTo>
                  <a:cubicBezTo>
                    <a:pt x="454" y="25"/>
                    <a:pt x="446" y="59"/>
                    <a:pt x="463" y="84"/>
                  </a:cubicBezTo>
                  <a:lnTo>
                    <a:pt x="994" y="904"/>
                  </a:lnTo>
                  <a:lnTo>
                    <a:pt x="79" y="578"/>
                  </a:lnTo>
                  <a:cubicBezTo>
                    <a:pt x="73" y="576"/>
                    <a:pt x="67" y="575"/>
                    <a:pt x="61" y="575"/>
                  </a:cubicBezTo>
                  <a:cubicBezTo>
                    <a:pt x="40" y="575"/>
                    <a:pt x="18" y="589"/>
                    <a:pt x="10" y="611"/>
                  </a:cubicBezTo>
                  <a:cubicBezTo>
                    <a:pt x="1" y="639"/>
                    <a:pt x="15" y="670"/>
                    <a:pt x="44" y="680"/>
                  </a:cubicBezTo>
                  <a:lnTo>
                    <a:pt x="1107" y="1057"/>
                  </a:lnTo>
                  <a:cubicBezTo>
                    <a:pt x="1112" y="1060"/>
                    <a:pt x="1120" y="1062"/>
                    <a:pt x="1125" y="1062"/>
                  </a:cubicBezTo>
                  <a:cubicBezTo>
                    <a:pt x="1142" y="1062"/>
                    <a:pt x="1157" y="1053"/>
                    <a:pt x="1168" y="1041"/>
                  </a:cubicBezTo>
                  <a:cubicBezTo>
                    <a:pt x="1181" y="1022"/>
                    <a:pt x="1182" y="998"/>
                    <a:pt x="1170" y="978"/>
                  </a:cubicBezTo>
                  <a:lnTo>
                    <a:pt x="553" y="25"/>
                  </a:lnTo>
                  <a:cubicBezTo>
                    <a:pt x="543" y="9"/>
                    <a:pt x="526" y="1"/>
                    <a:pt x="50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23"/>
            <p:cNvSpPr/>
            <p:nvPr/>
          </p:nvSpPr>
          <p:spPr>
            <a:xfrm>
              <a:off x="3267954" y="3583253"/>
              <a:ext cx="51128" cy="68481"/>
            </a:xfrm>
            <a:custGeom>
              <a:rect b="b" l="l" r="r" t="t"/>
              <a:pathLst>
                <a:path extrusionOk="0" h="1472" w="1099">
                  <a:moveTo>
                    <a:pt x="929" y="1"/>
                  </a:moveTo>
                  <a:cubicBezTo>
                    <a:pt x="927" y="1"/>
                    <a:pt x="926" y="1"/>
                    <a:pt x="924" y="1"/>
                  </a:cubicBezTo>
                  <a:cubicBezTo>
                    <a:pt x="894" y="4"/>
                    <a:pt x="873" y="31"/>
                    <a:pt x="876" y="61"/>
                  </a:cubicBezTo>
                  <a:lnTo>
                    <a:pt x="984" y="1102"/>
                  </a:lnTo>
                  <a:lnTo>
                    <a:pt x="45" y="1365"/>
                  </a:lnTo>
                  <a:cubicBezTo>
                    <a:pt x="16" y="1373"/>
                    <a:pt x="0" y="1403"/>
                    <a:pt x="9" y="1432"/>
                  </a:cubicBezTo>
                  <a:cubicBezTo>
                    <a:pt x="15" y="1456"/>
                    <a:pt x="36" y="1472"/>
                    <a:pt x="60" y="1472"/>
                  </a:cubicBezTo>
                  <a:cubicBezTo>
                    <a:pt x="64" y="1472"/>
                    <a:pt x="69" y="1471"/>
                    <a:pt x="74" y="1468"/>
                  </a:cubicBezTo>
                  <a:lnTo>
                    <a:pt x="1056" y="1193"/>
                  </a:lnTo>
                  <a:cubicBezTo>
                    <a:pt x="1081" y="1187"/>
                    <a:pt x="1098" y="1163"/>
                    <a:pt x="1096" y="1136"/>
                  </a:cubicBezTo>
                  <a:lnTo>
                    <a:pt x="982" y="49"/>
                  </a:lnTo>
                  <a:cubicBezTo>
                    <a:pt x="979" y="22"/>
                    <a:pt x="955" y="1"/>
                    <a:pt x="9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23"/>
            <p:cNvSpPr/>
            <p:nvPr/>
          </p:nvSpPr>
          <p:spPr>
            <a:xfrm>
              <a:off x="3284748" y="3594139"/>
              <a:ext cx="56850" cy="81880"/>
            </a:xfrm>
            <a:custGeom>
              <a:rect b="b" l="l" r="r" t="t"/>
              <a:pathLst>
                <a:path extrusionOk="0" h="1760" w="1222">
                  <a:moveTo>
                    <a:pt x="1162" y="0"/>
                  </a:moveTo>
                  <a:cubicBezTo>
                    <a:pt x="1138" y="0"/>
                    <a:pt x="1114" y="21"/>
                    <a:pt x="1111" y="49"/>
                  </a:cubicBezTo>
                  <a:lnTo>
                    <a:pt x="1003" y="1182"/>
                  </a:lnTo>
                  <a:cubicBezTo>
                    <a:pt x="829" y="1267"/>
                    <a:pt x="82" y="1627"/>
                    <a:pt x="31" y="1661"/>
                  </a:cubicBezTo>
                  <a:cubicBezTo>
                    <a:pt x="6" y="1678"/>
                    <a:pt x="0" y="1710"/>
                    <a:pt x="16" y="1735"/>
                  </a:cubicBezTo>
                  <a:cubicBezTo>
                    <a:pt x="26" y="1751"/>
                    <a:pt x="43" y="1759"/>
                    <a:pt x="61" y="1759"/>
                  </a:cubicBezTo>
                  <a:cubicBezTo>
                    <a:pt x="71" y="1759"/>
                    <a:pt x="82" y="1757"/>
                    <a:pt x="90" y="1751"/>
                  </a:cubicBezTo>
                  <a:cubicBezTo>
                    <a:pt x="131" y="1724"/>
                    <a:pt x="703" y="1447"/>
                    <a:pt x="1077" y="1267"/>
                  </a:cubicBezTo>
                  <a:cubicBezTo>
                    <a:pt x="1095" y="1258"/>
                    <a:pt x="1107" y="1241"/>
                    <a:pt x="1108" y="1223"/>
                  </a:cubicBezTo>
                  <a:lnTo>
                    <a:pt x="1217" y="58"/>
                  </a:lnTo>
                  <a:cubicBezTo>
                    <a:pt x="1221" y="29"/>
                    <a:pt x="1199" y="3"/>
                    <a:pt x="1169" y="1"/>
                  </a:cubicBezTo>
                  <a:cubicBezTo>
                    <a:pt x="1167" y="1"/>
                    <a:pt x="1165" y="0"/>
                    <a:pt x="11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23"/>
            <p:cNvSpPr/>
            <p:nvPr/>
          </p:nvSpPr>
          <p:spPr>
            <a:xfrm>
              <a:off x="3318988" y="3621820"/>
              <a:ext cx="58479" cy="80810"/>
            </a:xfrm>
            <a:custGeom>
              <a:rect b="b" l="l" r="r" t="t"/>
              <a:pathLst>
                <a:path extrusionOk="0" h="1737" w="1257">
                  <a:moveTo>
                    <a:pt x="1196" y="1"/>
                  </a:moveTo>
                  <a:cubicBezTo>
                    <a:pt x="1186" y="1"/>
                    <a:pt x="1175" y="3"/>
                    <a:pt x="1166" y="9"/>
                  </a:cubicBezTo>
                  <a:lnTo>
                    <a:pt x="289" y="578"/>
                  </a:lnTo>
                  <a:cubicBezTo>
                    <a:pt x="278" y="585"/>
                    <a:pt x="269" y="597"/>
                    <a:pt x="266" y="610"/>
                  </a:cubicBezTo>
                  <a:lnTo>
                    <a:pt x="7" y="1670"/>
                  </a:lnTo>
                  <a:cubicBezTo>
                    <a:pt x="0" y="1698"/>
                    <a:pt x="18" y="1727"/>
                    <a:pt x="47" y="1734"/>
                  </a:cubicBezTo>
                  <a:cubicBezTo>
                    <a:pt x="51" y="1735"/>
                    <a:pt x="55" y="1736"/>
                    <a:pt x="60" y="1736"/>
                  </a:cubicBezTo>
                  <a:cubicBezTo>
                    <a:pt x="84" y="1736"/>
                    <a:pt x="105" y="1720"/>
                    <a:pt x="112" y="1695"/>
                  </a:cubicBezTo>
                  <a:lnTo>
                    <a:pt x="365" y="656"/>
                  </a:lnTo>
                  <a:lnTo>
                    <a:pt x="1224" y="100"/>
                  </a:lnTo>
                  <a:cubicBezTo>
                    <a:pt x="1249" y="82"/>
                    <a:pt x="1257" y="50"/>
                    <a:pt x="1241" y="26"/>
                  </a:cubicBezTo>
                  <a:cubicBezTo>
                    <a:pt x="1230" y="9"/>
                    <a:pt x="1213" y="1"/>
                    <a:pt x="119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23"/>
            <p:cNvSpPr/>
            <p:nvPr/>
          </p:nvSpPr>
          <p:spPr>
            <a:xfrm>
              <a:off x="3347134" y="3642940"/>
              <a:ext cx="43685" cy="62294"/>
            </a:xfrm>
            <a:custGeom>
              <a:rect b="b" l="l" r="r" t="t"/>
              <a:pathLst>
                <a:path extrusionOk="0" h="1339" w="939">
                  <a:moveTo>
                    <a:pt x="877" y="1"/>
                  </a:moveTo>
                  <a:cubicBezTo>
                    <a:pt x="869" y="1"/>
                    <a:pt x="862" y="3"/>
                    <a:pt x="854" y="6"/>
                  </a:cubicBezTo>
                  <a:lnTo>
                    <a:pt x="39" y="397"/>
                  </a:lnTo>
                  <a:cubicBezTo>
                    <a:pt x="20" y="406"/>
                    <a:pt x="9" y="423"/>
                    <a:pt x="9" y="445"/>
                  </a:cubicBezTo>
                  <a:lnTo>
                    <a:pt x="0" y="1284"/>
                  </a:lnTo>
                  <a:cubicBezTo>
                    <a:pt x="0" y="1314"/>
                    <a:pt x="24" y="1339"/>
                    <a:pt x="54" y="1339"/>
                  </a:cubicBezTo>
                  <a:lnTo>
                    <a:pt x="55" y="1339"/>
                  </a:lnTo>
                  <a:cubicBezTo>
                    <a:pt x="84" y="1339"/>
                    <a:pt x="108" y="1315"/>
                    <a:pt x="108" y="1285"/>
                  </a:cubicBezTo>
                  <a:lnTo>
                    <a:pt x="115" y="480"/>
                  </a:lnTo>
                  <a:lnTo>
                    <a:pt x="901" y="104"/>
                  </a:lnTo>
                  <a:cubicBezTo>
                    <a:pt x="927" y="90"/>
                    <a:pt x="939" y="58"/>
                    <a:pt x="926" y="31"/>
                  </a:cubicBezTo>
                  <a:cubicBezTo>
                    <a:pt x="916" y="12"/>
                    <a:pt x="897" y="1"/>
                    <a:pt x="87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23"/>
            <p:cNvSpPr/>
            <p:nvPr/>
          </p:nvSpPr>
          <p:spPr>
            <a:xfrm>
              <a:off x="2862751" y="3409402"/>
              <a:ext cx="421633" cy="1106398"/>
            </a:xfrm>
            <a:custGeom>
              <a:rect b="b" l="l" r="r" t="t"/>
              <a:pathLst>
                <a:path extrusionOk="0" h="23782" w="9063">
                  <a:moveTo>
                    <a:pt x="648" y="1"/>
                  </a:moveTo>
                  <a:lnTo>
                    <a:pt x="1" y="202"/>
                  </a:lnTo>
                  <a:lnTo>
                    <a:pt x="8523" y="23781"/>
                  </a:lnTo>
                  <a:lnTo>
                    <a:pt x="9063" y="23781"/>
                  </a:lnTo>
                  <a:lnTo>
                    <a:pt x="6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23"/>
            <p:cNvSpPr/>
            <p:nvPr/>
          </p:nvSpPr>
          <p:spPr>
            <a:xfrm>
              <a:off x="6037289" y="4829428"/>
              <a:ext cx="213306" cy="208328"/>
            </a:xfrm>
            <a:custGeom>
              <a:rect b="b" l="l" r="r" t="t"/>
              <a:pathLst>
                <a:path extrusionOk="0" h="4478" w="4585">
                  <a:moveTo>
                    <a:pt x="918" y="1"/>
                  </a:moveTo>
                  <a:cubicBezTo>
                    <a:pt x="918" y="1"/>
                    <a:pt x="362" y="586"/>
                    <a:pt x="1" y="868"/>
                  </a:cubicBezTo>
                  <a:cubicBezTo>
                    <a:pt x="20" y="898"/>
                    <a:pt x="37" y="930"/>
                    <a:pt x="52" y="962"/>
                  </a:cubicBezTo>
                  <a:cubicBezTo>
                    <a:pt x="114" y="1081"/>
                    <a:pt x="160" y="1201"/>
                    <a:pt x="196" y="1318"/>
                  </a:cubicBezTo>
                  <a:cubicBezTo>
                    <a:pt x="348" y="1797"/>
                    <a:pt x="323" y="2212"/>
                    <a:pt x="323" y="2212"/>
                  </a:cubicBezTo>
                  <a:cubicBezTo>
                    <a:pt x="323" y="2212"/>
                    <a:pt x="272" y="2197"/>
                    <a:pt x="178" y="2172"/>
                  </a:cubicBezTo>
                  <a:lnTo>
                    <a:pt x="178" y="2172"/>
                  </a:lnTo>
                  <a:lnTo>
                    <a:pt x="1113" y="2661"/>
                  </a:lnTo>
                  <a:lnTo>
                    <a:pt x="4585" y="4478"/>
                  </a:lnTo>
                  <a:cubicBezTo>
                    <a:pt x="4585" y="4478"/>
                    <a:pt x="4215" y="3889"/>
                    <a:pt x="3737" y="3188"/>
                  </a:cubicBezTo>
                  <a:cubicBezTo>
                    <a:pt x="3317" y="2571"/>
                    <a:pt x="2811" y="1870"/>
                    <a:pt x="2399" y="1403"/>
                  </a:cubicBezTo>
                  <a:cubicBezTo>
                    <a:pt x="1619" y="516"/>
                    <a:pt x="918" y="1"/>
                    <a:pt x="91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23"/>
            <p:cNvSpPr/>
            <p:nvPr/>
          </p:nvSpPr>
          <p:spPr>
            <a:xfrm>
              <a:off x="5280662" y="4038235"/>
              <a:ext cx="773390" cy="894116"/>
            </a:xfrm>
            <a:custGeom>
              <a:rect b="b" l="l" r="r" t="t"/>
              <a:pathLst>
                <a:path extrusionOk="0" h="19219" w="16624">
                  <a:moveTo>
                    <a:pt x="16587" y="19219"/>
                  </a:moveTo>
                  <a:cubicBezTo>
                    <a:pt x="16587" y="19219"/>
                    <a:pt x="16536" y="19205"/>
                    <a:pt x="16442" y="19179"/>
                  </a:cubicBezTo>
                  <a:cubicBezTo>
                    <a:pt x="14988" y="18780"/>
                    <a:pt x="3095" y="15498"/>
                    <a:pt x="2158" y="15121"/>
                  </a:cubicBezTo>
                  <a:cubicBezTo>
                    <a:pt x="1161" y="14716"/>
                    <a:pt x="1025" y="14823"/>
                    <a:pt x="593" y="12018"/>
                  </a:cubicBezTo>
                  <a:cubicBezTo>
                    <a:pt x="162" y="9215"/>
                    <a:pt x="1" y="5518"/>
                    <a:pt x="135" y="4925"/>
                  </a:cubicBezTo>
                  <a:cubicBezTo>
                    <a:pt x="135" y="4925"/>
                    <a:pt x="1452" y="4445"/>
                    <a:pt x="2819" y="3630"/>
                  </a:cubicBezTo>
                  <a:cubicBezTo>
                    <a:pt x="3547" y="3197"/>
                    <a:pt x="4291" y="2668"/>
                    <a:pt x="4856" y="2066"/>
                  </a:cubicBezTo>
                  <a:cubicBezTo>
                    <a:pt x="5585" y="1287"/>
                    <a:pt x="6010" y="614"/>
                    <a:pt x="6245" y="4"/>
                  </a:cubicBezTo>
                  <a:cubicBezTo>
                    <a:pt x="6247" y="2"/>
                    <a:pt x="6248" y="0"/>
                    <a:pt x="6248" y="0"/>
                  </a:cubicBezTo>
                  <a:cubicBezTo>
                    <a:pt x="6248" y="0"/>
                    <a:pt x="6527" y="4413"/>
                    <a:pt x="6122" y="6948"/>
                  </a:cubicBezTo>
                  <a:cubicBezTo>
                    <a:pt x="5718" y="9483"/>
                    <a:pt x="4974" y="11667"/>
                    <a:pt x="4974" y="11667"/>
                  </a:cubicBezTo>
                  <a:cubicBezTo>
                    <a:pt x="6169" y="11452"/>
                    <a:pt x="8577" y="11803"/>
                    <a:pt x="11085" y="13203"/>
                  </a:cubicBezTo>
                  <a:cubicBezTo>
                    <a:pt x="13593" y="14607"/>
                    <a:pt x="15507" y="16926"/>
                    <a:pt x="16075" y="17601"/>
                  </a:cubicBezTo>
                  <a:cubicBezTo>
                    <a:pt x="16149" y="17689"/>
                    <a:pt x="16211" y="17781"/>
                    <a:pt x="16265" y="17875"/>
                  </a:cubicBezTo>
                  <a:cubicBezTo>
                    <a:pt x="16284" y="17906"/>
                    <a:pt x="16301" y="17937"/>
                    <a:pt x="16316" y="17969"/>
                  </a:cubicBezTo>
                  <a:cubicBezTo>
                    <a:pt x="16624" y="18574"/>
                    <a:pt x="16587" y="19219"/>
                    <a:pt x="16587" y="1921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23"/>
            <p:cNvSpPr/>
            <p:nvPr/>
          </p:nvSpPr>
          <p:spPr>
            <a:xfrm>
              <a:off x="5280662" y="4207062"/>
              <a:ext cx="773390" cy="725286"/>
            </a:xfrm>
            <a:custGeom>
              <a:rect b="b" l="l" r="r" t="t"/>
              <a:pathLst>
                <a:path extrusionOk="0" h="15590" w="16624">
                  <a:moveTo>
                    <a:pt x="16587" y="15590"/>
                  </a:moveTo>
                  <a:cubicBezTo>
                    <a:pt x="16587" y="15590"/>
                    <a:pt x="16536" y="15576"/>
                    <a:pt x="16442" y="15550"/>
                  </a:cubicBezTo>
                  <a:cubicBezTo>
                    <a:pt x="14988" y="15151"/>
                    <a:pt x="3095" y="11869"/>
                    <a:pt x="2158" y="11492"/>
                  </a:cubicBezTo>
                  <a:cubicBezTo>
                    <a:pt x="1161" y="11087"/>
                    <a:pt x="1025" y="11194"/>
                    <a:pt x="593" y="8389"/>
                  </a:cubicBezTo>
                  <a:cubicBezTo>
                    <a:pt x="162" y="5586"/>
                    <a:pt x="1" y="1889"/>
                    <a:pt x="135" y="1296"/>
                  </a:cubicBezTo>
                  <a:cubicBezTo>
                    <a:pt x="135" y="1296"/>
                    <a:pt x="1452" y="816"/>
                    <a:pt x="2819" y="1"/>
                  </a:cubicBezTo>
                  <a:cubicBezTo>
                    <a:pt x="2023" y="3269"/>
                    <a:pt x="1427" y="7530"/>
                    <a:pt x="2294" y="9926"/>
                  </a:cubicBezTo>
                  <a:cubicBezTo>
                    <a:pt x="2294" y="9926"/>
                    <a:pt x="3346" y="10925"/>
                    <a:pt x="6905" y="12246"/>
                  </a:cubicBezTo>
                  <a:cubicBezTo>
                    <a:pt x="10094" y="13429"/>
                    <a:pt x="14338" y="14419"/>
                    <a:pt x="16316" y="14340"/>
                  </a:cubicBezTo>
                  <a:cubicBezTo>
                    <a:pt x="16624" y="14945"/>
                    <a:pt x="16587" y="15590"/>
                    <a:pt x="16587" y="15590"/>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23"/>
            <p:cNvSpPr/>
            <p:nvPr/>
          </p:nvSpPr>
          <p:spPr>
            <a:xfrm>
              <a:off x="6045570" y="4890697"/>
              <a:ext cx="205025" cy="147058"/>
            </a:xfrm>
            <a:custGeom>
              <a:rect b="b" l="l" r="r" t="t"/>
              <a:pathLst>
                <a:path extrusionOk="0" h="3161" w="4407">
                  <a:moveTo>
                    <a:pt x="4407" y="3161"/>
                  </a:moveTo>
                  <a:lnTo>
                    <a:pt x="935" y="1344"/>
                  </a:lnTo>
                  <a:lnTo>
                    <a:pt x="0" y="855"/>
                  </a:lnTo>
                  <a:cubicBezTo>
                    <a:pt x="94" y="880"/>
                    <a:pt x="145" y="895"/>
                    <a:pt x="145" y="895"/>
                  </a:cubicBezTo>
                  <a:cubicBezTo>
                    <a:pt x="145" y="895"/>
                    <a:pt x="170" y="480"/>
                    <a:pt x="18" y="1"/>
                  </a:cubicBezTo>
                  <a:cubicBezTo>
                    <a:pt x="798" y="568"/>
                    <a:pt x="2319" y="1438"/>
                    <a:pt x="3559" y="1871"/>
                  </a:cubicBezTo>
                  <a:cubicBezTo>
                    <a:pt x="4037" y="2572"/>
                    <a:pt x="4407" y="3161"/>
                    <a:pt x="4407" y="3161"/>
                  </a:cubicBezTo>
                  <a:close/>
                </a:path>
              </a:pathLst>
            </a:custGeom>
            <a:solidFill>
              <a:srgbClr val="1A163D">
                <a:alpha val="3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23"/>
            <p:cNvSpPr/>
            <p:nvPr/>
          </p:nvSpPr>
          <p:spPr>
            <a:xfrm>
              <a:off x="2892897" y="3409355"/>
              <a:ext cx="672669" cy="449780"/>
            </a:xfrm>
            <a:custGeom>
              <a:rect b="b" l="l" r="r" t="t"/>
              <a:pathLst>
                <a:path extrusionOk="0" h="9668" w="14459">
                  <a:moveTo>
                    <a:pt x="0" y="1"/>
                  </a:moveTo>
                  <a:lnTo>
                    <a:pt x="0" y="1"/>
                  </a:lnTo>
                  <a:cubicBezTo>
                    <a:pt x="24" y="45"/>
                    <a:pt x="1627" y="4574"/>
                    <a:pt x="3428" y="9667"/>
                  </a:cubicBezTo>
                  <a:cubicBezTo>
                    <a:pt x="7007" y="6619"/>
                    <a:pt x="12383" y="2028"/>
                    <a:pt x="14459" y="194"/>
                  </a:cubicBezTo>
                  <a:lnTo>
                    <a:pt x="0" y="1"/>
                  </a:ln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23"/>
            <p:cNvSpPr/>
            <p:nvPr/>
          </p:nvSpPr>
          <p:spPr>
            <a:xfrm>
              <a:off x="3109222" y="3501003"/>
              <a:ext cx="510166" cy="326681"/>
            </a:xfrm>
            <a:custGeom>
              <a:rect b="b" l="l" r="r" t="t"/>
              <a:pathLst>
                <a:path extrusionOk="0" h="7022" w="10966">
                  <a:moveTo>
                    <a:pt x="71" y="0"/>
                  </a:moveTo>
                  <a:cubicBezTo>
                    <a:pt x="50" y="0"/>
                    <a:pt x="31" y="10"/>
                    <a:pt x="19" y="28"/>
                  </a:cubicBezTo>
                  <a:cubicBezTo>
                    <a:pt x="1" y="56"/>
                    <a:pt x="9" y="94"/>
                    <a:pt x="37" y="112"/>
                  </a:cubicBezTo>
                  <a:lnTo>
                    <a:pt x="352" y="312"/>
                  </a:lnTo>
                  <a:cubicBezTo>
                    <a:pt x="363" y="318"/>
                    <a:pt x="374" y="322"/>
                    <a:pt x="386" y="322"/>
                  </a:cubicBezTo>
                  <a:cubicBezTo>
                    <a:pt x="405" y="322"/>
                    <a:pt x="424" y="312"/>
                    <a:pt x="436" y="293"/>
                  </a:cubicBezTo>
                  <a:cubicBezTo>
                    <a:pt x="454" y="265"/>
                    <a:pt x="446" y="229"/>
                    <a:pt x="418" y="210"/>
                  </a:cubicBezTo>
                  <a:lnTo>
                    <a:pt x="103" y="9"/>
                  </a:lnTo>
                  <a:cubicBezTo>
                    <a:pt x="93" y="3"/>
                    <a:pt x="82" y="0"/>
                    <a:pt x="71" y="0"/>
                  </a:cubicBezTo>
                  <a:close/>
                  <a:moveTo>
                    <a:pt x="1042" y="619"/>
                  </a:moveTo>
                  <a:cubicBezTo>
                    <a:pt x="1022" y="619"/>
                    <a:pt x="1002" y="630"/>
                    <a:pt x="991" y="648"/>
                  </a:cubicBezTo>
                  <a:cubicBezTo>
                    <a:pt x="973" y="675"/>
                    <a:pt x="980" y="713"/>
                    <a:pt x="1010" y="731"/>
                  </a:cubicBezTo>
                  <a:lnTo>
                    <a:pt x="1666" y="1150"/>
                  </a:lnTo>
                  <a:cubicBezTo>
                    <a:pt x="1677" y="1156"/>
                    <a:pt x="1688" y="1160"/>
                    <a:pt x="1699" y="1160"/>
                  </a:cubicBezTo>
                  <a:cubicBezTo>
                    <a:pt x="1719" y="1160"/>
                    <a:pt x="1738" y="1150"/>
                    <a:pt x="1751" y="1131"/>
                  </a:cubicBezTo>
                  <a:cubicBezTo>
                    <a:pt x="1768" y="1103"/>
                    <a:pt x="1760" y="1066"/>
                    <a:pt x="1732" y="1048"/>
                  </a:cubicBezTo>
                  <a:lnTo>
                    <a:pt x="1074" y="629"/>
                  </a:lnTo>
                  <a:cubicBezTo>
                    <a:pt x="1064" y="623"/>
                    <a:pt x="1053" y="619"/>
                    <a:pt x="1042" y="619"/>
                  </a:cubicBezTo>
                  <a:close/>
                  <a:moveTo>
                    <a:pt x="2356" y="1457"/>
                  </a:moveTo>
                  <a:cubicBezTo>
                    <a:pt x="2336" y="1457"/>
                    <a:pt x="2316" y="1467"/>
                    <a:pt x="2305" y="1484"/>
                  </a:cubicBezTo>
                  <a:cubicBezTo>
                    <a:pt x="2286" y="1513"/>
                    <a:pt x="2294" y="1551"/>
                    <a:pt x="2324" y="1569"/>
                  </a:cubicBezTo>
                  <a:lnTo>
                    <a:pt x="2980" y="1987"/>
                  </a:lnTo>
                  <a:cubicBezTo>
                    <a:pt x="2991" y="1993"/>
                    <a:pt x="3002" y="1997"/>
                    <a:pt x="3012" y="1997"/>
                  </a:cubicBezTo>
                  <a:cubicBezTo>
                    <a:pt x="3032" y="1997"/>
                    <a:pt x="3053" y="1987"/>
                    <a:pt x="3064" y="1969"/>
                  </a:cubicBezTo>
                  <a:cubicBezTo>
                    <a:pt x="3082" y="1940"/>
                    <a:pt x="3074" y="1903"/>
                    <a:pt x="3045" y="1885"/>
                  </a:cubicBezTo>
                  <a:lnTo>
                    <a:pt x="2389" y="1466"/>
                  </a:lnTo>
                  <a:cubicBezTo>
                    <a:pt x="2379" y="1460"/>
                    <a:pt x="2367" y="1457"/>
                    <a:pt x="2356" y="1457"/>
                  </a:cubicBezTo>
                  <a:close/>
                  <a:moveTo>
                    <a:pt x="3670" y="2294"/>
                  </a:moveTo>
                  <a:cubicBezTo>
                    <a:pt x="3650" y="2294"/>
                    <a:pt x="3630" y="2304"/>
                    <a:pt x="3619" y="2322"/>
                  </a:cubicBezTo>
                  <a:cubicBezTo>
                    <a:pt x="3600" y="2350"/>
                    <a:pt x="3609" y="2387"/>
                    <a:pt x="3638" y="2406"/>
                  </a:cubicBezTo>
                  <a:lnTo>
                    <a:pt x="4294" y="2824"/>
                  </a:lnTo>
                  <a:cubicBezTo>
                    <a:pt x="4305" y="2832"/>
                    <a:pt x="4315" y="2834"/>
                    <a:pt x="4326" y="2834"/>
                  </a:cubicBezTo>
                  <a:cubicBezTo>
                    <a:pt x="4346" y="2834"/>
                    <a:pt x="4366" y="2824"/>
                    <a:pt x="4378" y="2806"/>
                  </a:cubicBezTo>
                  <a:cubicBezTo>
                    <a:pt x="4396" y="2777"/>
                    <a:pt x="4388" y="2741"/>
                    <a:pt x="4360" y="2722"/>
                  </a:cubicBezTo>
                  <a:lnTo>
                    <a:pt x="3702" y="2303"/>
                  </a:lnTo>
                  <a:cubicBezTo>
                    <a:pt x="3692" y="2297"/>
                    <a:pt x="3681" y="2294"/>
                    <a:pt x="3670" y="2294"/>
                  </a:cubicBezTo>
                  <a:close/>
                  <a:moveTo>
                    <a:pt x="4983" y="3132"/>
                  </a:moveTo>
                  <a:cubicBezTo>
                    <a:pt x="4963" y="3132"/>
                    <a:pt x="4944" y="3141"/>
                    <a:pt x="4933" y="3159"/>
                  </a:cubicBezTo>
                  <a:cubicBezTo>
                    <a:pt x="4915" y="3187"/>
                    <a:pt x="4923" y="3226"/>
                    <a:pt x="4951" y="3243"/>
                  </a:cubicBezTo>
                  <a:lnTo>
                    <a:pt x="5608" y="3662"/>
                  </a:lnTo>
                  <a:cubicBezTo>
                    <a:pt x="5618" y="3669"/>
                    <a:pt x="5629" y="3672"/>
                    <a:pt x="5640" y="3672"/>
                  </a:cubicBezTo>
                  <a:cubicBezTo>
                    <a:pt x="5661" y="3672"/>
                    <a:pt x="5680" y="3661"/>
                    <a:pt x="5692" y="3643"/>
                  </a:cubicBezTo>
                  <a:cubicBezTo>
                    <a:pt x="5709" y="3615"/>
                    <a:pt x="5702" y="3578"/>
                    <a:pt x="5673" y="3560"/>
                  </a:cubicBezTo>
                  <a:lnTo>
                    <a:pt x="5016" y="3141"/>
                  </a:lnTo>
                  <a:cubicBezTo>
                    <a:pt x="5006" y="3135"/>
                    <a:pt x="4994" y="3132"/>
                    <a:pt x="4983" y="3132"/>
                  </a:cubicBezTo>
                  <a:close/>
                  <a:moveTo>
                    <a:pt x="6297" y="3969"/>
                  </a:moveTo>
                  <a:cubicBezTo>
                    <a:pt x="6277" y="3969"/>
                    <a:pt x="6258" y="3979"/>
                    <a:pt x="6246" y="3997"/>
                  </a:cubicBezTo>
                  <a:cubicBezTo>
                    <a:pt x="6229" y="4025"/>
                    <a:pt x="6237" y="4062"/>
                    <a:pt x="6266" y="4081"/>
                  </a:cubicBezTo>
                  <a:lnTo>
                    <a:pt x="6922" y="4499"/>
                  </a:lnTo>
                  <a:cubicBezTo>
                    <a:pt x="6932" y="4506"/>
                    <a:pt x="6944" y="4510"/>
                    <a:pt x="6955" y="4510"/>
                  </a:cubicBezTo>
                  <a:cubicBezTo>
                    <a:pt x="6975" y="4510"/>
                    <a:pt x="6994" y="4499"/>
                    <a:pt x="7005" y="4481"/>
                  </a:cubicBezTo>
                  <a:cubicBezTo>
                    <a:pt x="7023" y="4453"/>
                    <a:pt x="7015" y="4415"/>
                    <a:pt x="6988" y="4397"/>
                  </a:cubicBezTo>
                  <a:lnTo>
                    <a:pt x="6330" y="3980"/>
                  </a:lnTo>
                  <a:cubicBezTo>
                    <a:pt x="6320" y="3973"/>
                    <a:pt x="6308" y="3969"/>
                    <a:pt x="6297" y="3969"/>
                  </a:cubicBezTo>
                  <a:close/>
                  <a:moveTo>
                    <a:pt x="7612" y="4806"/>
                  </a:moveTo>
                  <a:cubicBezTo>
                    <a:pt x="7592" y="4806"/>
                    <a:pt x="7572" y="4816"/>
                    <a:pt x="7561" y="4834"/>
                  </a:cubicBezTo>
                  <a:cubicBezTo>
                    <a:pt x="7542" y="4862"/>
                    <a:pt x="7550" y="4900"/>
                    <a:pt x="7579" y="4919"/>
                  </a:cubicBezTo>
                  <a:lnTo>
                    <a:pt x="8236" y="5337"/>
                  </a:lnTo>
                  <a:cubicBezTo>
                    <a:pt x="8245" y="5344"/>
                    <a:pt x="8258" y="5346"/>
                    <a:pt x="8268" y="5346"/>
                  </a:cubicBezTo>
                  <a:cubicBezTo>
                    <a:pt x="8289" y="5346"/>
                    <a:pt x="8308" y="5336"/>
                    <a:pt x="8319" y="5319"/>
                  </a:cubicBezTo>
                  <a:cubicBezTo>
                    <a:pt x="8337" y="5290"/>
                    <a:pt x="8329" y="5253"/>
                    <a:pt x="8301" y="5234"/>
                  </a:cubicBezTo>
                  <a:lnTo>
                    <a:pt x="7644" y="4816"/>
                  </a:lnTo>
                  <a:cubicBezTo>
                    <a:pt x="7634" y="4809"/>
                    <a:pt x="7623" y="4806"/>
                    <a:pt x="7612" y="4806"/>
                  </a:cubicBezTo>
                  <a:close/>
                  <a:moveTo>
                    <a:pt x="8926" y="5644"/>
                  </a:moveTo>
                  <a:cubicBezTo>
                    <a:pt x="8906" y="5644"/>
                    <a:pt x="8886" y="5654"/>
                    <a:pt x="8875" y="5672"/>
                  </a:cubicBezTo>
                  <a:cubicBezTo>
                    <a:pt x="8856" y="5699"/>
                    <a:pt x="8864" y="5738"/>
                    <a:pt x="8893" y="5756"/>
                  </a:cubicBezTo>
                  <a:lnTo>
                    <a:pt x="9550" y="6174"/>
                  </a:lnTo>
                  <a:cubicBezTo>
                    <a:pt x="9559" y="6181"/>
                    <a:pt x="9572" y="6185"/>
                    <a:pt x="9582" y="6185"/>
                  </a:cubicBezTo>
                  <a:cubicBezTo>
                    <a:pt x="9602" y="6185"/>
                    <a:pt x="9622" y="6174"/>
                    <a:pt x="9633" y="6156"/>
                  </a:cubicBezTo>
                  <a:cubicBezTo>
                    <a:pt x="9652" y="6128"/>
                    <a:pt x="9644" y="6090"/>
                    <a:pt x="9615" y="6072"/>
                  </a:cubicBezTo>
                  <a:lnTo>
                    <a:pt x="8958" y="5654"/>
                  </a:lnTo>
                  <a:cubicBezTo>
                    <a:pt x="8948" y="5647"/>
                    <a:pt x="8937" y="5644"/>
                    <a:pt x="8926" y="5644"/>
                  </a:cubicBezTo>
                  <a:close/>
                  <a:moveTo>
                    <a:pt x="10239" y="6482"/>
                  </a:moveTo>
                  <a:cubicBezTo>
                    <a:pt x="10219" y="6482"/>
                    <a:pt x="10199" y="6491"/>
                    <a:pt x="10189" y="6509"/>
                  </a:cubicBezTo>
                  <a:cubicBezTo>
                    <a:pt x="10170" y="6538"/>
                    <a:pt x="10178" y="6575"/>
                    <a:pt x="10206" y="6594"/>
                  </a:cubicBezTo>
                  <a:lnTo>
                    <a:pt x="10864" y="7011"/>
                  </a:lnTo>
                  <a:cubicBezTo>
                    <a:pt x="10873" y="7019"/>
                    <a:pt x="10886" y="7022"/>
                    <a:pt x="10896" y="7022"/>
                  </a:cubicBezTo>
                  <a:cubicBezTo>
                    <a:pt x="10916" y="7022"/>
                    <a:pt x="10936" y="7011"/>
                    <a:pt x="10947" y="6994"/>
                  </a:cubicBezTo>
                  <a:cubicBezTo>
                    <a:pt x="10965" y="6965"/>
                    <a:pt x="10957" y="6928"/>
                    <a:pt x="10929" y="6910"/>
                  </a:cubicBezTo>
                  <a:lnTo>
                    <a:pt x="10273" y="6492"/>
                  </a:lnTo>
                  <a:cubicBezTo>
                    <a:pt x="10263" y="6485"/>
                    <a:pt x="10251" y="6482"/>
                    <a:pt x="10239" y="6482"/>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23"/>
            <p:cNvSpPr/>
            <p:nvPr/>
          </p:nvSpPr>
          <p:spPr>
            <a:xfrm>
              <a:off x="3579462" y="3731331"/>
              <a:ext cx="76018" cy="100023"/>
            </a:xfrm>
            <a:custGeom>
              <a:rect b="b" l="l" r="r" t="t"/>
              <a:pathLst>
                <a:path extrusionOk="0" h="2150" w="1634">
                  <a:moveTo>
                    <a:pt x="998" y="1"/>
                  </a:moveTo>
                  <a:cubicBezTo>
                    <a:pt x="667" y="1"/>
                    <a:pt x="311" y="369"/>
                    <a:pt x="165" y="891"/>
                  </a:cubicBezTo>
                  <a:cubicBezTo>
                    <a:pt x="0" y="1476"/>
                    <a:pt x="158" y="2032"/>
                    <a:pt x="518" y="2133"/>
                  </a:cubicBezTo>
                  <a:cubicBezTo>
                    <a:pt x="556" y="2144"/>
                    <a:pt x="596" y="2150"/>
                    <a:pt x="635" y="2150"/>
                  </a:cubicBezTo>
                  <a:cubicBezTo>
                    <a:pt x="966" y="2150"/>
                    <a:pt x="1322" y="1781"/>
                    <a:pt x="1469" y="1259"/>
                  </a:cubicBezTo>
                  <a:cubicBezTo>
                    <a:pt x="1634" y="674"/>
                    <a:pt x="1475" y="118"/>
                    <a:pt x="1115" y="17"/>
                  </a:cubicBezTo>
                  <a:cubicBezTo>
                    <a:pt x="1076" y="6"/>
                    <a:pt x="1037"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23"/>
            <p:cNvSpPr/>
            <p:nvPr/>
          </p:nvSpPr>
          <p:spPr>
            <a:xfrm>
              <a:off x="3620215" y="3699232"/>
              <a:ext cx="38102" cy="57455"/>
            </a:xfrm>
            <a:custGeom>
              <a:rect b="b" l="l" r="r" t="t"/>
              <a:pathLst>
                <a:path extrusionOk="0" h="1235" w="819">
                  <a:moveTo>
                    <a:pt x="53" y="0"/>
                  </a:moveTo>
                  <a:cubicBezTo>
                    <a:pt x="24" y="0"/>
                    <a:pt x="1" y="26"/>
                    <a:pt x="2" y="56"/>
                  </a:cubicBezTo>
                  <a:lnTo>
                    <a:pt x="52" y="1184"/>
                  </a:lnTo>
                  <a:cubicBezTo>
                    <a:pt x="53" y="1207"/>
                    <a:pt x="69" y="1227"/>
                    <a:pt x="91" y="1233"/>
                  </a:cubicBezTo>
                  <a:cubicBezTo>
                    <a:pt x="95" y="1234"/>
                    <a:pt x="100" y="1235"/>
                    <a:pt x="105" y="1235"/>
                  </a:cubicBezTo>
                  <a:cubicBezTo>
                    <a:pt x="122" y="1235"/>
                    <a:pt x="139" y="1227"/>
                    <a:pt x="149" y="1212"/>
                  </a:cubicBezTo>
                  <a:lnTo>
                    <a:pt x="800" y="281"/>
                  </a:lnTo>
                  <a:cubicBezTo>
                    <a:pt x="818" y="258"/>
                    <a:pt x="812" y="224"/>
                    <a:pt x="788" y="207"/>
                  </a:cubicBezTo>
                  <a:cubicBezTo>
                    <a:pt x="778" y="201"/>
                    <a:pt x="768" y="198"/>
                    <a:pt x="757" y="198"/>
                  </a:cubicBezTo>
                  <a:cubicBezTo>
                    <a:pt x="740" y="198"/>
                    <a:pt x="724" y="206"/>
                    <a:pt x="713" y="221"/>
                  </a:cubicBezTo>
                  <a:lnTo>
                    <a:pt x="152" y="1021"/>
                  </a:lnTo>
                  <a:lnTo>
                    <a:pt x="109" y="50"/>
                  </a:lnTo>
                  <a:cubicBezTo>
                    <a:pt x="108" y="22"/>
                    <a:pt x="81" y="1"/>
                    <a:pt x="5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23"/>
            <p:cNvSpPr/>
            <p:nvPr/>
          </p:nvSpPr>
          <p:spPr>
            <a:xfrm>
              <a:off x="3590348" y="3726028"/>
              <a:ext cx="79647" cy="42568"/>
            </a:xfrm>
            <a:custGeom>
              <a:rect b="b" l="l" r="r" t="t"/>
              <a:pathLst>
                <a:path extrusionOk="0" h="915" w="1712">
                  <a:moveTo>
                    <a:pt x="61" y="1"/>
                  </a:moveTo>
                  <a:cubicBezTo>
                    <a:pt x="49" y="1"/>
                    <a:pt x="37" y="5"/>
                    <a:pt x="27" y="13"/>
                  </a:cubicBezTo>
                  <a:cubicBezTo>
                    <a:pt x="4" y="30"/>
                    <a:pt x="0" y="64"/>
                    <a:pt x="18" y="88"/>
                  </a:cubicBezTo>
                  <a:lnTo>
                    <a:pt x="643" y="894"/>
                  </a:lnTo>
                  <a:cubicBezTo>
                    <a:pt x="653" y="907"/>
                    <a:pt x="670" y="915"/>
                    <a:pt x="686" y="915"/>
                  </a:cubicBezTo>
                  <a:cubicBezTo>
                    <a:pt x="694" y="915"/>
                    <a:pt x="703" y="914"/>
                    <a:pt x="711" y="908"/>
                  </a:cubicBezTo>
                  <a:lnTo>
                    <a:pt x="1675" y="395"/>
                  </a:lnTo>
                  <a:cubicBezTo>
                    <a:pt x="1702" y="381"/>
                    <a:pt x="1712" y="349"/>
                    <a:pt x="1698" y="323"/>
                  </a:cubicBezTo>
                  <a:cubicBezTo>
                    <a:pt x="1688" y="305"/>
                    <a:pt x="1670" y="294"/>
                    <a:pt x="1651" y="294"/>
                  </a:cubicBezTo>
                  <a:cubicBezTo>
                    <a:pt x="1642" y="294"/>
                    <a:pt x="1633" y="296"/>
                    <a:pt x="1625" y="301"/>
                  </a:cubicBezTo>
                  <a:lnTo>
                    <a:pt x="701" y="793"/>
                  </a:lnTo>
                  <a:lnTo>
                    <a:pt x="102" y="21"/>
                  </a:lnTo>
                  <a:cubicBezTo>
                    <a:pt x="92" y="8"/>
                    <a:pt x="77" y="1"/>
                    <a:pt x="6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23"/>
            <p:cNvSpPr/>
            <p:nvPr/>
          </p:nvSpPr>
          <p:spPr>
            <a:xfrm>
              <a:off x="3574066" y="3750777"/>
              <a:ext cx="96255" cy="39405"/>
            </a:xfrm>
            <a:custGeom>
              <a:rect b="b" l="l" r="r" t="t"/>
              <a:pathLst>
                <a:path extrusionOk="0" h="847" w="2069">
                  <a:moveTo>
                    <a:pt x="62" y="1"/>
                  </a:moveTo>
                  <a:cubicBezTo>
                    <a:pt x="45" y="1"/>
                    <a:pt x="29" y="9"/>
                    <a:pt x="18" y="24"/>
                  </a:cubicBezTo>
                  <a:cubicBezTo>
                    <a:pt x="0" y="49"/>
                    <a:pt x="8" y="82"/>
                    <a:pt x="32" y="99"/>
                  </a:cubicBezTo>
                  <a:cubicBezTo>
                    <a:pt x="71" y="127"/>
                    <a:pt x="544" y="553"/>
                    <a:pt x="853" y="832"/>
                  </a:cubicBezTo>
                  <a:cubicBezTo>
                    <a:pt x="862" y="841"/>
                    <a:pt x="876" y="846"/>
                    <a:pt x="889" y="846"/>
                  </a:cubicBezTo>
                  <a:cubicBezTo>
                    <a:pt x="894" y="846"/>
                    <a:pt x="899" y="845"/>
                    <a:pt x="904" y="844"/>
                  </a:cubicBezTo>
                  <a:lnTo>
                    <a:pt x="2024" y="508"/>
                  </a:lnTo>
                  <a:cubicBezTo>
                    <a:pt x="2053" y="500"/>
                    <a:pt x="2069" y="469"/>
                    <a:pt x="2061" y="441"/>
                  </a:cubicBezTo>
                  <a:cubicBezTo>
                    <a:pt x="2054" y="418"/>
                    <a:pt x="2033" y="403"/>
                    <a:pt x="2010" y="403"/>
                  </a:cubicBezTo>
                  <a:cubicBezTo>
                    <a:pt x="2005" y="403"/>
                    <a:pt x="1999" y="404"/>
                    <a:pt x="1994" y="406"/>
                  </a:cubicBezTo>
                  <a:lnTo>
                    <a:pt x="902" y="732"/>
                  </a:lnTo>
                  <a:cubicBezTo>
                    <a:pt x="759" y="602"/>
                    <a:pt x="143" y="45"/>
                    <a:pt x="92" y="10"/>
                  </a:cubicBezTo>
                  <a:cubicBezTo>
                    <a:pt x="83" y="4"/>
                    <a:pt x="72" y="1"/>
                    <a:pt x="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23"/>
            <p:cNvSpPr/>
            <p:nvPr/>
          </p:nvSpPr>
          <p:spPr>
            <a:xfrm>
              <a:off x="3562528" y="3785110"/>
              <a:ext cx="95557" cy="32938"/>
            </a:xfrm>
            <a:custGeom>
              <a:rect b="b" l="l" r="r" t="t"/>
              <a:pathLst>
                <a:path extrusionOk="0" h="708" w="2054">
                  <a:moveTo>
                    <a:pt x="1138" y="1"/>
                  </a:moveTo>
                  <a:cubicBezTo>
                    <a:pt x="1135" y="1"/>
                    <a:pt x="1132" y="1"/>
                    <a:pt x="1129" y="2"/>
                  </a:cubicBezTo>
                  <a:lnTo>
                    <a:pt x="49" y="159"/>
                  </a:lnTo>
                  <a:cubicBezTo>
                    <a:pt x="21" y="163"/>
                    <a:pt x="0" y="191"/>
                    <a:pt x="4" y="220"/>
                  </a:cubicBezTo>
                  <a:cubicBezTo>
                    <a:pt x="9" y="246"/>
                    <a:pt x="27" y="265"/>
                    <a:pt x="57" y="265"/>
                  </a:cubicBezTo>
                  <a:cubicBezTo>
                    <a:pt x="60" y="265"/>
                    <a:pt x="63" y="265"/>
                    <a:pt x="66" y="265"/>
                  </a:cubicBezTo>
                  <a:lnTo>
                    <a:pt x="1123" y="110"/>
                  </a:lnTo>
                  <a:lnTo>
                    <a:pt x="1963" y="697"/>
                  </a:lnTo>
                  <a:cubicBezTo>
                    <a:pt x="1971" y="703"/>
                    <a:pt x="1983" y="707"/>
                    <a:pt x="1992" y="707"/>
                  </a:cubicBezTo>
                  <a:cubicBezTo>
                    <a:pt x="2010" y="707"/>
                    <a:pt x="2027" y="699"/>
                    <a:pt x="2037" y="684"/>
                  </a:cubicBezTo>
                  <a:cubicBezTo>
                    <a:pt x="2054" y="659"/>
                    <a:pt x="2049" y="626"/>
                    <a:pt x="2024" y="608"/>
                  </a:cubicBezTo>
                  <a:lnTo>
                    <a:pt x="1168" y="10"/>
                  </a:lnTo>
                  <a:cubicBezTo>
                    <a:pt x="1160" y="4"/>
                    <a:pt x="1149"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23"/>
            <p:cNvSpPr/>
            <p:nvPr/>
          </p:nvSpPr>
          <p:spPr>
            <a:xfrm>
              <a:off x="3570437" y="3804975"/>
              <a:ext cx="73087" cy="33403"/>
            </a:xfrm>
            <a:custGeom>
              <a:rect b="b" l="l" r="r" t="t"/>
              <a:pathLst>
                <a:path extrusionOk="0" h="718" w="1571">
                  <a:moveTo>
                    <a:pt x="841" y="0"/>
                  </a:moveTo>
                  <a:cubicBezTo>
                    <a:pt x="835" y="0"/>
                    <a:pt x="828" y="1"/>
                    <a:pt x="821" y="4"/>
                  </a:cubicBezTo>
                  <a:lnTo>
                    <a:pt x="42" y="312"/>
                  </a:lnTo>
                  <a:cubicBezTo>
                    <a:pt x="14" y="323"/>
                    <a:pt x="0" y="354"/>
                    <a:pt x="12" y="382"/>
                  </a:cubicBezTo>
                  <a:cubicBezTo>
                    <a:pt x="20" y="403"/>
                    <a:pt x="40" y="415"/>
                    <a:pt x="61" y="415"/>
                  </a:cubicBezTo>
                  <a:cubicBezTo>
                    <a:pt x="68" y="415"/>
                    <a:pt x="75" y="414"/>
                    <a:pt x="82" y="412"/>
                  </a:cubicBezTo>
                  <a:lnTo>
                    <a:pt x="831" y="116"/>
                  </a:lnTo>
                  <a:lnTo>
                    <a:pt x="1475" y="703"/>
                  </a:lnTo>
                  <a:cubicBezTo>
                    <a:pt x="1484" y="712"/>
                    <a:pt x="1498" y="717"/>
                    <a:pt x="1511" y="717"/>
                  </a:cubicBezTo>
                  <a:cubicBezTo>
                    <a:pt x="1525" y="717"/>
                    <a:pt x="1540" y="711"/>
                    <a:pt x="1551" y="700"/>
                  </a:cubicBezTo>
                  <a:cubicBezTo>
                    <a:pt x="1571" y="677"/>
                    <a:pt x="1569" y="643"/>
                    <a:pt x="1547" y="623"/>
                  </a:cubicBezTo>
                  <a:lnTo>
                    <a:pt x="878" y="14"/>
                  </a:lnTo>
                  <a:cubicBezTo>
                    <a:pt x="868" y="5"/>
                    <a:pt x="855" y="0"/>
                    <a:pt x="84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23"/>
            <p:cNvSpPr/>
            <p:nvPr/>
          </p:nvSpPr>
          <p:spPr>
            <a:xfrm>
              <a:off x="3690323" y="4237022"/>
              <a:ext cx="104350" cy="77506"/>
            </a:xfrm>
            <a:custGeom>
              <a:rect b="b" l="l" r="r" t="t"/>
              <a:pathLst>
                <a:path extrusionOk="0" h="1666" w="2243">
                  <a:moveTo>
                    <a:pt x="705" y="1"/>
                  </a:moveTo>
                  <a:cubicBezTo>
                    <a:pt x="489" y="1"/>
                    <a:pt x="308" y="73"/>
                    <a:pt x="210" y="220"/>
                  </a:cubicBezTo>
                  <a:cubicBezTo>
                    <a:pt x="1" y="530"/>
                    <a:pt x="240" y="1056"/>
                    <a:pt x="744" y="1395"/>
                  </a:cubicBezTo>
                  <a:cubicBezTo>
                    <a:pt x="1010" y="1574"/>
                    <a:pt x="1297" y="1665"/>
                    <a:pt x="1539" y="1665"/>
                  </a:cubicBezTo>
                  <a:cubicBezTo>
                    <a:pt x="1756" y="1665"/>
                    <a:pt x="1936" y="1593"/>
                    <a:pt x="2035" y="1446"/>
                  </a:cubicBezTo>
                  <a:cubicBezTo>
                    <a:pt x="2243" y="1135"/>
                    <a:pt x="2004" y="609"/>
                    <a:pt x="1501" y="270"/>
                  </a:cubicBezTo>
                  <a:cubicBezTo>
                    <a:pt x="1234" y="92"/>
                    <a:pt x="948" y="1"/>
                    <a:pt x="70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23"/>
            <p:cNvSpPr/>
            <p:nvPr/>
          </p:nvSpPr>
          <p:spPr>
            <a:xfrm>
              <a:off x="3665713" y="4215249"/>
              <a:ext cx="56106" cy="47267"/>
            </a:xfrm>
            <a:custGeom>
              <a:rect b="b" l="l" r="r" t="t"/>
              <a:pathLst>
                <a:path extrusionOk="0" h="1016" w="1206">
                  <a:moveTo>
                    <a:pt x="466" y="1"/>
                  </a:moveTo>
                  <a:cubicBezTo>
                    <a:pt x="455" y="1"/>
                    <a:pt x="444" y="4"/>
                    <a:pt x="434" y="11"/>
                  </a:cubicBezTo>
                  <a:cubicBezTo>
                    <a:pt x="411" y="28"/>
                    <a:pt x="406" y="62"/>
                    <a:pt x="425" y="86"/>
                  </a:cubicBezTo>
                  <a:lnTo>
                    <a:pt x="1009" y="868"/>
                  </a:lnTo>
                  <a:lnTo>
                    <a:pt x="76" y="607"/>
                  </a:lnTo>
                  <a:cubicBezTo>
                    <a:pt x="71" y="605"/>
                    <a:pt x="66" y="605"/>
                    <a:pt x="61" y="605"/>
                  </a:cubicBezTo>
                  <a:cubicBezTo>
                    <a:pt x="36" y="605"/>
                    <a:pt x="15" y="620"/>
                    <a:pt x="9" y="643"/>
                  </a:cubicBezTo>
                  <a:cubicBezTo>
                    <a:pt x="1" y="672"/>
                    <a:pt x="18" y="702"/>
                    <a:pt x="46" y="710"/>
                  </a:cubicBezTo>
                  <a:lnTo>
                    <a:pt x="1133" y="1015"/>
                  </a:lnTo>
                  <a:cubicBezTo>
                    <a:pt x="1138" y="1016"/>
                    <a:pt x="1144" y="1016"/>
                    <a:pt x="1148" y="1016"/>
                  </a:cubicBezTo>
                  <a:cubicBezTo>
                    <a:pt x="1166" y="1016"/>
                    <a:pt x="1181" y="1007"/>
                    <a:pt x="1193" y="993"/>
                  </a:cubicBezTo>
                  <a:cubicBezTo>
                    <a:pt x="1205" y="974"/>
                    <a:pt x="1204" y="948"/>
                    <a:pt x="1191" y="930"/>
                  </a:cubicBezTo>
                  <a:lnTo>
                    <a:pt x="509" y="21"/>
                  </a:lnTo>
                  <a:cubicBezTo>
                    <a:pt x="499" y="8"/>
                    <a:pt x="483" y="1"/>
                    <a:pt x="4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23"/>
            <p:cNvSpPr/>
            <p:nvPr/>
          </p:nvSpPr>
          <p:spPr>
            <a:xfrm>
              <a:off x="3681949" y="4213854"/>
              <a:ext cx="50244" cy="71040"/>
            </a:xfrm>
            <a:custGeom>
              <a:rect b="b" l="l" r="r" t="t"/>
              <a:pathLst>
                <a:path extrusionOk="0" h="1527" w="1080">
                  <a:moveTo>
                    <a:pt x="836" y="0"/>
                  </a:moveTo>
                  <a:cubicBezTo>
                    <a:pt x="833" y="0"/>
                    <a:pt x="830" y="1"/>
                    <a:pt x="827" y="1"/>
                  </a:cubicBezTo>
                  <a:cubicBezTo>
                    <a:pt x="797" y="7"/>
                    <a:pt x="778" y="34"/>
                    <a:pt x="782" y="64"/>
                  </a:cubicBezTo>
                  <a:lnTo>
                    <a:pt x="962" y="1095"/>
                  </a:lnTo>
                  <a:lnTo>
                    <a:pt x="43" y="1423"/>
                  </a:lnTo>
                  <a:cubicBezTo>
                    <a:pt x="14" y="1433"/>
                    <a:pt x="0" y="1463"/>
                    <a:pt x="10" y="1491"/>
                  </a:cubicBezTo>
                  <a:cubicBezTo>
                    <a:pt x="18" y="1513"/>
                    <a:pt x="38" y="1527"/>
                    <a:pt x="61" y="1527"/>
                  </a:cubicBezTo>
                  <a:cubicBezTo>
                    <a:pt x="67" y="1527"/>
                    <a:pt x="72" y="1526"/>
                    <a:pt x="79" y="1525"/>
                  </a:cubicBezTo>
                  <a:lnTo>
                    <a:pt x="1040" y="1181"/>
                  </a:lnTo>
                  <a:cubicBezTo>
                    <a:pt x="1065" y="1172"/>
                    <a:pt x="1080" y="1147"/>
                    <a:pt x="1074" y="1121"/>
                  </a:cubicBezTo>
                  <a:lnTo>
                    <a:pt x="889" y="46"/>
                  </a:lnTo>
                  <a:cubicBezTo>
                    <a:pt x="884" y="20"/>
                    <a:pt x="863" y="0"/>
                    <a:pt x="83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23"/>
            <p:cNvSpPr/>
            <p:nvPr/>
          </p:nvSpPr>
          <p:spPr>
            <a:xfrm>
              <a:off x="3700465" y="4222786"/>
              <a:ext cx="51361" cy="85229"/>
            </a:xfrm>
            <a:custGeom>
              <a:rect b="b" l="l" r="r" t="t"/>
              <a:pathLst>
                <a:path extrusionOk="0" h="1832" w="1104">
                  <a:moveTo>
                    <a:pt x="1049" y="0"/>
                  </a:moveTo>
                  <a:cubicBezTo>
                    <a:pt x="1020" y="0"/>
                    <a:pt x="996" y="24"/>
                    <a:pt x="995" y="53"/>
                  </a:cubicBezTo>
                  <a:lnTo>
                    <a:pt x="965" y="1191"/>
                  </a:lnTo>
                  <a:cubicBezTo>
                    <a:pt x="797" y="1287"/>
                    <a:pt x="76" y="1698"/>
                    <a:pt x="28" y="1736"/>
                  </a:cubicBezTo>
                  <a:cubicBezTo>
                    <a:pt x="4" y="1753"/>
                    <a:pt x="0" y="1787"/>
                    <a:pt x="18" y="1810"/>
                  </a:cubicBezTo>
                  <a:cubicBezTo>
                    <a:pt x="28" y="1823"/>
                    <a:pt x="44" y="1832"/>
                    <a:pt x="61" y="1832"/>
                  </a:cubicBezTo>
                  <a:cubicBezTo>
                    <a:pt x="72" y="1832"/>
                    <a:pt x="84" y="1827"/>
                    <a:pt x="93" y="1820"/>
                  </a:cubicBezTo>
                  <a:cubicBezTo>
                    <a:pt x="132" y="1792"/>
                    <a:pt x="684" y="1476"/>
                    <a:pt x="1045" y="1270"/>
                  </a:cubicBezTo>
                  <a:cubicBezTo>
                    <a:pt x="1061" y="1260"/>
                    <a:pt x="1072" y="1243"/>
                    <a:pt x="1072" y="1224"/>
                  </a:cubicBezTo>
                  <a:lnTo>
                    <a:pt x="1102" y="56"/>
                  </a:lnTo>
                  <a:cubicBezTo>
                    <a:pt x="1103" y="26"/>
                    <a:pt x="1079" y="1"/>
                    <a:pt x="105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23"/>
            <p:cNvSpPr/>
            <p:nvPr/>
          </p:nvSpPr>
          <p:spPr>
            <a:xfrm>
              <a:off x="3736472" y="4248001"/>
              <a:ext cx="53129" cy="84206"/>
            </a:xfrm>
            <a:custGeom>
              <a:rect b="b" l="l" r="r" t="t"/>
              <a:pathLst>
                <a:path extrusionOk="0" h="1810" w="1142">
                  <a:moveTo>
                    <a:pt x="1080" y="0"/>
                  </a:moveTo>
                  <a:cubicBezTo>
                    <a:pt x="1069" y="0"/>
                    <a:pt x="1058" y="3"/>
                    <a:pt x="1048" y="10"/>
                  </a:cubicBezTo>
                  <a:lnTo>
                    <a:pt x="212" y="638"/>
                  </a:lnTo>
                  <a:cubicBezTo>
                    <a:pt x="201" y="646"/>
                    <a:pt x="193" y="658"/>
                    <a:pt x="191" y="672"/>
                  </a:cubicBezTo>
                  <a:lnTo>
                    <a:pt x="6" y="1746"/>
                  </a:lnTo>
                  <a:cubicBezTo>
                    <a:pt x="0" y="1776"/>
                    <a:pt x="20" y="1803"/>
                    <a:pt x="48" y="1808"/>
                  </a:cubicBezTo>
                  <a:cubicBezTo>
                    <a:pt x="53" y="1809"/>
                    <a:pt x="56" y="1809"/>
                    <a:pt x="58" y="1809"/>
                  </a:cubicBezTo>
                  <a:cubicBezTo>
                    <a:pt x="84" y="1809"/>
                    <a:pt x="107" y="1791"/>
                    <a:pt x="111" y="1765"/>
                  </a:cubicBezTo>
                  <a:lnTo>
                    <a:pt x="294" y="711"/>
                  </a:lnTo>
                  <a:lnTo>
                    <a:pt x="1113" y="97"/>
                  </a:lnTo>
                  <a:cubicBezTo>
                    <a:pt x="1136" y="79"/>
                    <a:pt x="1141" y="46"/>
                    <a:pt x="1123" y="22"/>
                  </a:cubicBezTo>
                  <a:cubicBezTo>
                    <a:pt x="1113" y="7"/>
                    <a:pt x="1097" y="0"/>
                    <a:pt x="10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23"/>
            <p:cNvSpPr/>
            <p:nvPr/>
          </p:nvSpPr>
          <p:spPr>
            <a:xfrm>
              <a:off x="3762292" y="4268144"/>
              <a:ext cx="42103" cy="64759"/>
            </a:xfrm>
            <a:custGeom>
              <a:rect b="b" l="l" r="r" t="t"/>
              <a:pathLst>
                <a:path extrusionOk="0" h="1392" w="905">
                  <a:moveTo>
                    <a:pt x="844" y="0"/>
                  </a:moveTo>
                  <a:cubicBezTo>
                    <a:pt x="835" y="0"/>
                    <a:pt x="826" y="2"/>
                    <a:pt x="818" y="7"/>
                  </a:cubicBezTo>
                  <a:lnTo>
                    <a:pt x="30" y="453"/>
                  </a:lnTo>
                  <a:cubicBezTo>
                    <a:pt x="12" y="463"/>
                    <a:pt x="1" y="483"/>
                    <a:pt x="3" y="503"/>
                  </a:cubicBezTo>
                  <a:lnTo>
                    <a:pt x="53" y="1341"/>
                  </a:lnTo>
                  <a:cubicBezTo>
                    <a:pt x="54" y="1369"/>
                    <a:pt x="78" y="1391"/>
                    <a:pt x="106" y="1391"/>
                  </a:cubicBezTo>
                  <a:lnTo>
                    <a:pt x="109" y="1391"/>
                  </a:lnTo>
                  <a:cubicBezTo>
                    <a:pt x="138" y="1390"/>
                    <a:pt x="161" y="1364"/>
                    <a:pt x="159" y="1334"/>
                  </a:cubicBezTo>
                  <a:lnTo>
                    <a:pt x="111" y="530"/>
                  </a:lnTo>
                  <a:lnTo>
                    <a:pt x="870" y="100"/>
                  </a:lnTo>
                  <a:cubicBezTo>
                    <a:pt x="896" y="85"/>
                    <a:pt x="904" y="53"/>
                    <a:pt x="891" y="28"/>
                  </a:cubicBezTo>
                  <a:cubicBezTo>
                    <a:pt x="881" y="10"/>
                    <a:pt x="862" y="0"/>
                    <a:pt x="8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23"/>
            <p:cNvSpPr/>
            <p:nvPr/>
          </p:nvSpPr>
          <p:spPr>
            <a:xfrm>
              <a:off x="3595559" y="3250763"/>
              <a:ext cx="168784" cy="154036"/>
            </a:xfrm>
            <a:custGeom>
              <a:rect b="b" l="l" r="r" t="t"/>
              <a:pathLst>
                <a:path extrusionOk="0" h="3311" w="3628">
                  <a:moveTo>
                    <a:pt x="1741" y="0"/>
                  </a:moveTo>
                  <a:cubicBezTo>
                    <a:pt x="441" y="0"/>
                    <a:pt x="113" y="1416"/>
                    <a:pt x="39" y="2397"/>
                  </a:cubicBezTo>
                  <a:cubicBezTo>
                    <a:pt x="1" y="2915"/>
                    <a:pt x="34" y="3311"/>
                    <a:pt x="34" y="3311"/>
                  </a:cubicBezTo>
                  <a:lnTo>
                    <a:pt x="3446" y="3311"/>
                  </a:lnTo>
                  <a:cubicBezTo>
                    <a:pt x="3446" y="3311"/>
                    <a:pt x="3627" y="1159"/>
                    <a:pt x="2658" y="326"/>
                  </a:cubicBezTo>
                  <a:cubicBezTo>
                    <a:pt x="2425" y="125"/>
                    <a:pt x="2125" y="0"/>
                    <a:pt x="174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23"/>
            <p:cNvSpPr/>
            <p:nvPr/>
          </p:nvSpPr>
          <p:spPr>
            <a:xfrm>
              <a:off x="3546944" y="3389118"/>
              <a:ext cx="39684" cy="5257"/>
            </a:xfrm>
            <a:custGeom>
              <a:rect b="b" l="l" r="r" t="t"/>
              <a:pathLst>
                <a:path extrusionOk="0" h="113" w="853">
                  <a:moveTo>
                    <a:pt x="52" y="1"/>
                  </a:moveTo>
                  <a:cubicBezTo>
                    <a:pt x="23" y="1"/>
                    <a:pt x="0" y="26"/>
                    <a:pt x="0" y="56"/>
                  </a:cubicBezTo>
                  <a:cubicBezTo>
                    <a:pt x="0" y="87"/>
                    <a:pt x="23" y="112"/>
                    <a:pt x="52" y="112"/>
                  </a:cubicBezTo>
                  <a:lnTo>
                    <a:pt x="802" y="112"/>
                  </a:lnTo>
                  <a:cubicBezTo>
                    <a:pt x="830" y="112"/>
                    <a:pt x="853" y="87"/>
                    <a:pt x="853" y="56"/>
                  </a:cubicBezTo>
                  <a:cubicBezTo>
                    <a:pt x="853" y="26"/>
                    <a:pt x="830" y="1"/>
                    <a:pt x="8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23"/>
            <p:cNvSpPr/>
            <p:nvPr/>
          </p:nvSpPr>
          <p:spPr>
            <a:xfrm>
              <a:off x="3770387" y="3402144"/>
              <a:ext cx="41452" cy="5257"/>
            </a:xfrm>
            <a:custGeom>
              <a:rect b="b" l="l" r="r" t="t"/>
              <a:pathLst>
                <a:path extrusionOk="0" h="113" w="891">
                  <a:moveTo>
                    <a:pt x="54" y="0"/>
                  </a:moveTo>
                  <a:cubicBezTo>
                    <a:pt x="25" y="0"/>
                    <a:pt x="1" y="25"/>
                    <a:pt x="1" y="57"/>
                  </a:cubicBezTo>
                  <a:cubicBezTo>
                    <a:pt x="1" y="87"/>
                    <a:pt x="25" y="113"/>
                    <a:pt x="54" y="113"/>
                  </a:cubicBezTo>
                  <a:lnTo>
                    <a:pt x="837" y="113"/>
                  </a:lnTo>
                  <a:cubicBezTo>
                    <a:pt x="866" y="113"/>
                    <a:pt x="890" y="87"/>
                    <a:pt x="890" y="57"/>
                  </a:cubicBezTo>
                  <a:cubicBezTo>
                    <a:pt x="890" y="25"/>
                    <a:pt x="866" y="0"/>
                    <a:pt x="83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23"/>
            <p:cNvSpPr/>
            <p:nvPr/>
          </p:nvSpPr>
          <p:spPr>
            <a:xfrm>
              <a:off x="3546758" y="3350924"/>
              <a:ext cx="40056" cy="9584"/>
            </a:xfrm>
            <a:custGeom>
              <a:rect b="b" l="l" r="r" t="t"/>
              <a:pathLst>
                <a:path extrusionOk="0" h="206" w="861">
                  <a:moveTo>
                    <a:pt x="58" y="0"/>
                  </a:moveTo>
                  <a:cubicBezTo>
                    <a:pt x="30" y="0"/>
                    <a:pt x="8" y="20"/>
                    <a:pt x="4" y="50"/>
                  </a:cubicBezTo>
                  <a:cubicBezTo>
                    <a:pt x="1" y="81"/>
                    <a:pt x="22" y="108"/>
                    <a:pt x="51" y="112"/>
                  </a:cubicBezTo>
                  <a:lnTo>
                    <a:pt x="798" y="206"/>
                  </a:lnTo>
                  <a:lnTo>
                    <a:pt x="806" y="206"/>
                  </a:lnTo>
                  <a:cubicBezTo>
                    <a:pt x="832" y="206"/>
                    <a:pt x="854" y="185"/>
                    <a:pt x="857" y="156"/>
                  </a:cubicBezTo>
                  <a:cubicBezTo>
                    <a:pt x="861" y="125"/>
                    <a:pt x="840" y="97"/>
                    <a:pt x="811" y="94"/>
                  </a:cubicBezTo>
                  <a:lnTo>
                    <a:pt x="62" y="0"/>
                  </a:lnTo>
                  <a:cubicBezTo>
                    <a:pt x="61" y="0"/>
                    <a:pt x="60" y="0"/>
                    <a:pt x="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23"/>
            <p:cNvSpPr/>
            <p:nvPr/>
          </p:nvSpPr>
          <p:spPr>
            <a:xfrm>
              <a:off x="3770247" y="3359577"/>
              <a:ext cx="41684" cy="9630"/>
            </a:xfrm>
            <a:custGeom>
              <a:rect b="b" l="l" r="r" t="t"/>
              <a:pathLst>
                <a:path extrusionOk="0" h="207" w="896">
                  <a:moveTo>
                    <a:pt x="841" y="1"/>
                  </a:moveTo>
                  <a:cubicBezTo>
                    <a:pt x="839" y="1"/>
                    <a:pt x="838" y="1"/>
                    <a:pt x="836" y="1"/>
                  </a:cubicBezTo>
                  <a:cubicBezTo>
                    <a:pt x="806" y="4"/>
                    <a:pt x="135" y="76"/>
                    <a:pt x="47" y="95"/>
                  </a:cubicBezTo>
                  <a:cubicBezTo>
                    <a:pt x="19" y="101"/>
                    <a:pt x="1" y="131"/>
                    <a:pt x="6" y="161"/>
                  </a:cubicBezTo>
                  <a:cubicBezTo>
                    <a:pt x="11" y="188"/>
                    <a:pt x="33" y="207"/>
                    <a:pt x="57" y="207"/>
                  </a:cubicBezTo>
                  <a:cubicBezTo>
                    <a:pt x="60" y="207"/>
                    <a:pt x="64" y="206"/>
                    <a:pt x="68" y="204"/>
                  </a:cubicBezTo>
                  <a:cubicBezTo>
                    <a:pt x="134" y="190"/>
                    <a:pt x="605" y="139"/>
                    <a:pt x="846" y="113"/>
                  </a:cubicBezTo>
                  <a:cubicBezTo>
                    <a:pt x="874" y="110"/>
                    <a:pt x="895" y="82"/>
                    <a:pt x="893" y="51"/>
                  </a:cubicBezTo>
                  <a:cubicBezTo>
                    <a:pt x="889" y="23"/>
                    <a:pt x="868" y="1"/>
                    <a:pt x="8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23"/>
            <p:cNvSpPr/>
            <p:nvPr/>
          </p:nvSpPr>
          <p:spPr>
            <a:xfrm>
              <a:off x="3552247" y="3301425"/>
              <a:ext cx="34706" cy="17399"/>
            </a:xfrm>
            <a:custGeom>
              <a:rect b="b" l="l" r="r" t="t"/>
              <a:pathLst>
                <a:path extrusionOk="0" h="374" w="746">
                  <a:moveTo>
                    <a:pt x="61" y="0"/>
                  </a:moveTo>
                  <a:cubicBezTo>
                    <a:pt x="40" y="0"/>
                    <a:pt x="20" y="14"/>
                    <a:pt x="11" y="36"/>
                  </a:cubicBezTo>
                  <a:cubicBezTo>
                    <a:pt x="1" y="65"/>
                    <a:pt x="14" y="98"/>
                    <a:pt x="42" y="108"/>
                  </a:cubicBezTo>
                  <a:lnTo>
                    <a:pt x="668" y="370"/>
                  </a:lnTo>
                  <a:cubicBezTo>
                    <a:pt x="675" y="372"/>
                    <a:pt x="680" y="373"/>
                    <a:pt x="688" y="373"/>
                  </a:cubicBezTo>
                  <a:cubicBezTo>
                    <a:pt x="708" y="373"/>
                    <a:pt x="727" y="360"/>
                    <a:pt x="736" y="338"/>
                  </a:cubicBezTo>
                  <a:cubicBezTo>
                    <a:pt x="746" y="310"/>
                    <a:pt x="732" y="276"/>
                    <a:pt x="705" y="266"/>
                  </a:cubicBezTo>
                  <a:lnTo>
                    <a:pt x="79" y="4"/>
                  </a:lnTo>
                  <a:cubicBezTo>
                    <a:pt x="73" y="1"/>
                    <a:pt x="67" y="0"/>
                    <a:pt x="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23"/>
            <p:cNvSpPr/>
            <p:nvPr/>
          </p:nvSpPr>
          <p:spPr>
            <a:xfrm>
              <a:off x="3578950" y="3248158"/>
              <a:ext cx="32287" cy="28146"/>
            </a:xfrm>
            <a:custGeom>
              <a:rect b="b" l="l" r="r" t="t"/>
              <a:pathLst>
                <a:path extrusionOk="0" h="605" w="694">
                  <a:moveTo>
                    <a:pt x="61" y="1"/>
                  </a:moveTo>
                  <a:cubicBezTo>
                    <a:pt x="45" y="1"/>
                    <a:pt x="30" y="8"/>
                    <a:pt x="20" y="22"/>
                  </a:cubicBezTo>
                  <a:cubicBezTo>
                    <a:pt x="1" y="46"/>
                    <a:pt x="6" y="81"/>
                    <a:pt x="29" y="101"/>
                  </a:cubicBezTo>
                  <a:lnTo>
                    <a:pt x="602" y="592"/>
                  </a:lnTo>
                  <a:cubicBezTo>
                    <a:pt x="612" y="601"/>
                    <a:pt x="624" y="604"/>
                    <a:pt x="635" y="604"/>
                  </a:cubicBezTo>
                  <a:cubicBezTo>
                    <a:pt x="651" y="604"/>
                    <a:pt x="666" y="597"/>
                    <a:pt x="676" y="583"/>
                  </a:cubicBezTo>
                  <a:cubicBezTo>
                    <a:pt x="694" y="559"/>
                    <a:pt x="691" y="524"/>
                    <a:pt x="668" y="505"/>
                  </a:cubicBezTo>
                  <a:lnTo>
                    <a:pt x="94" y="13"/>
                  </a:lnTo>
                  <a:cubicBezTo>
                    <a:pt x="84" y="5"/>
                    <a:pt x="72" y="1"/>
                    <a:pt x="6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23"/>
            <p:cNvSpPr/>
            <p:nvPr/>
          </p:nvSpPr>
          <p:spPr>
            <a:xfrm>
              <a:off x="3624355" y="3207684"/>
              <a:ext cx="20982" cy="35636"/>
            </a:xfrm>
            <a:custGeom>
              <a:rect b="b" l="l" r="r" t="t"/>
              <a:pathLst>
                <a:path extrusionOk="0" h="766" w="451">
                  <a:moveTo>
                    <a:pt x="59" y="0"/>
                  </a:moveTo>
                  <a:cubicBezTo>
                    <a:pt x="51" y="0"/>
                    <a:pt x="43" y="2"/>
                    <a:pt x="35" y="7"/>
                  </a:cubicBezTo>
                  <a:cubicBezTo>
                    <a:pt x="9" y="21"/>
                    <a:pt x="1" y="56"/>
                    <a:pt x="14" y="83"/>
                  </a:cubicBezTo>
                  <a:lnTo>
                    <a:pt x="344" y="736"/>
                  </a:lnTo>
                  <a:cubicBezTo>
                    <a:pt x="354" y="754"/>
                    <a:pt x="372" y="765"/>
                    <a:pt x="390" y="765"/>
                  </a:cubicBezTo>
                  <a:cubicBezTo>
                    <a:pt x="399" y="765"/>
                    <a:pt x="408" y="763"/>
                    <a:pt x="415" y="758"/>
                  </a:cubicBezTo>
                  <a:cubicBezTo>
                    <a:pt x="441" y="742"/>
                    <a:pt x="450" y="710"/>
                    <a:pt x="437" y="683"/>
                  </a:cubicBezTo>
                  <a:lnTo>
                    <a:pt x="106" y="29"/>
                  </a:lnTo>
                  <a:cubicBezTo>
                    <a:pt x="96" y="11"/>
                    <a:pt x="78" y="0"/>
                    <a:pt x="5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23"/>
            <p:cNvSpPr/>
            <p:nvPr/>
          </p:nvSpPr>
          <p:spPr>
            <a:xfrm>
              <a:off x="3686090" y="3200706"/>
              <a:ext cx="10095" cy="42615"/>
            </a:xfrm>
            <a:custGeom>
              <a:rect b="b" l="l" r="r" t="t"/>
              <a:pathLst>
                <a:path extrusionOk="0" h="916" w="217">
                  <a:moveTo>
                    <a:pt x="160" y="1"/>
                  </a:moveTo>
                  <a:cubicBezTo>
                    <a:pt x="134" y="1"/>
                    <a:pt x="112" y="21"/>
                    <a:pt x="109" y="49"/>
                  </a:cubicBezTo>
                  <a:lnTo>
                    <a:pt x="4" y="852"/>
                  </a:lnTo>
                  <a:cubicBezTo>
                    <a:pt x="0" y="882"/>
                    <a:pt x="19" y="910"/>
                    <a:pt x="48" y="915"/>
                  </a:cubicBezTo>
                  <a:lnTo>
                    <a:pt x="55" y="915"/>
                  </a:lnTo>
                  <a:cubicBezTo>
                    <a:pt x="82" y="915"/>
                    <a:pt x="103" y="895"/>
                    <a:pt x="108" y="867"/>
                  </a:cubicBezTo>
                  <a:lnTo>
                    <a:pt x="212" y="65"/>
                  </a:lnTo>
                  <a:cubicBezTo>
                    <a:pt x="216" y="33"/>
                    <a:pt x="196" y="5"/>
                    <a:pt x="167" y="1"/>
                  </a:cubicBezTo>
                  <a:cubicBezTo>
                    <a:pt x="165" y="1"/>
                    <a:pt x="162" y="1"/>
                    <a:pt x="16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23"/>
            <p:cNvSpPr/>
            <p:nvPr/>
          </p:nvSpPr>
          <p:spPr>
            <a:xfrm>
              <a:off x="3735309" y="3215453"/>
              <a:ext cx="24006" cy="37962"/>
            </a:xfrm>
            <a:custGeom>
              <a:rect b="b" l="l" r="r" t="t"/>
              <a:pathLst>
                <a:path extrusionOk="0" h="816" w="516">
                  <a:moveTo>
                    <a:pt x="456" y="1"/>
                  </a:moveTo>
                  <a:cubicBezTo>
                    <a:pt x="439" y="1"/>
                    <a:pt x="421" y="10"/>
                    <a:pt x="412" y="28"/>
                  </a:cubicBezTo>
                  <a:lnTo>
                    <a:pt x="15" y="731"/>
                  </a:lnTo>
                  <a:cubicBezTo>
                    <a:pt x="0" y="758"/>
                    <a:pt x="8" y="793"/>
                    <a:pt x="33" y="808"/>
                  </a:cubicBezTo>
                  <a:cubicBezTo>
                    <a:pt x="41" y="812"/>
                    <a:pt x="50" y="815"/>
                    <a:pt x="60" y="815"/>
                  </a:cubicBezTo>
                  <a:cubicBezTo>
                    <a:pt x="78" y="815"/>
                    <a:pt x="94" y="806"/>
                    <a:pt x="105" y="788"/>
                  </a:cubicBezTo>
                  <a:lnTo>
                    <a:pt x="500" y="86"/>
                  </a:lnTo>
                  <a:cubicBezTo>
                    <a:pt x="516" y="60"/>
                    <a:pt x="508" y="24"/>
                    <a:pt x="483" y="9"/>
                  </a:cubicBezTo>
                  <a:cubicBezTo>
                    <a:pt x="474" y="3"/>
                    <a:pt x="465" y="1"/>
                    <a:pt x="45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23"/>
            <p:cNvSpPr/>
            <p:nvPr/>
          </p:nvSpPr>
          <p:spPr>
            <a:xfrm>
              <a:off x="3758756" y="3253647"/>
              <a:ext cx="35078" cy="32194"/>
            </a:xfrm>
            <a:custGeom>
              <a:rect b="b" l="l" r="r" t="t"/>
              <a:pathLst>
                <a:path extrusionOk="0" h="692" w="754">
                  <a:moveTo>
                    <a:pt x="696" y="1"/>
                  </a:moveTo>
                  <a:cubicBezTo>
                    <a:pt x="684" y="1"/>
                    <a:pt x="672" y="5"/>
                    <a:pt x="662" y="14"/>
                  </a:cubicBezTo>
                  <a:cubicBezTo>
                    <a:pt x="428" y="231"/>
                    <a:pt x="67" y="562"/>
                    <a:pt x="32" y="589"/>
                  </a:cubicBezTo>
                  <a:cubicBezTo>
                    <a:pt x="8" y="606"/>
                    <a:pt x="0" y="640"/>
                    <a:pt x="17" y="667"/>
                  </a:cubicBezTo>
                  <a:cubicBezTo>
                    <a:pt x="27" y="682"/>
                    <a:pt x="43" y="692"/>
                    <a:pt x="60" y="692"/>
                  </a:cubicBezTo>
                  <a:cubicBezTo>
                    <a:pt x="70" y="692"/>
                    <a:pt x="80" y="690"/>
                    <a:pt x="90" y="682"/>
                  </a:cubicBezTo>
                  <a:cubicBezTo>
                    <a:pt x="143" y="644"/>
                    <a:pt x="670" y="155"/>
                    <a:pt x="730" y="100"/>
                  </a:cubicBezTo>
                  <a:cubicBezTo>
                    <a:pt x="752" y="79"/>
                    <a:pt x="754" y="44"/>
                    <a:pt x="734" y="21"/>
                  </a:cubicBezTo>
                  <a:cubicBezTo>
                    <a:pt x="724" y="7"/>
                    <a:pt x="710" y="1"/>
                    <a:pt x="69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23"/>
            <p:cNvSpPr/>
            <p:nvPr/>
          </p:nvSpPr>
          <p:spPr>
            <a:xfrm>
              <a:off x="3770247" y="3313567"/>
              <a:ext cx="41777" cy="12189"/>
            </a:xfrm>
            <a:custGeom>
              <a:rect b="b" l="l" r="r" t="t"/>
              <a:pathLst>
                <a:path extrusionOk="0" h="262" w="898">
                  <a:moveTo>
                    <a:pt x="841" y="1"/>
                  </a:moveTo>
                  <a:cubicBezTo>
                    <a:pt x="838" y="1"/>
                    <a:pt x="835" y="1"/>
                    <a:pt x="832" y="2"/>
                  </a:cubicBezTo>
                  <a:lnTo>
                    <a:pt x="49" y="151"/>
                  </a:lnTo>
                  <a:cubicBezTo>
                    <a:pt x="20" y="156"/>
                    <a:pt x="1" y="185"/>
                    <a:pt x="6" y="216"/>
                  </a:cubicBezTo>
                  <a:cubicBezTo>
                    <a:pt x="11" y="243"/>
                    <a:pt x="32" y="262"/>
                    <a:pt x="57" y="262"/>
                  </a:cubicBezTo>
                  <a:lnTo>
                    <a:pt x="66" y="262"/>
                  </a:lnTo>
                  <a:lnTo>
                    <a:pt x="850" y="111"/>
                  </a:lnTo>
                  <a:cubicBezTo>
                    <a:pt x="879" y="106"/>
                    <a:pt x="897" y="78"/>
                    <a:pt x="891" y="47"/>
                  </a:cubicBezTo>
                  <a:cubicBezTo>
                    <a:pt x="887" y="20"/>
                    <a:pt x="866" y="1"/>
                    <a:pt x="8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23"/>
            <p:cNvSpPr/>
            <p:nvPr/>
          </p:nvSpPr>
          <p:spPr>
            <a:xfrm>
              <a:off x="3597373" y="3250763"/>
              <a:ext cx="128960" cy="118912"/>
            </a:xfrm>
            <a:custGeom>
              <a:rect b="b" l="l" r="r" t="t"/>
              <a:pathLst>
                <a:path extrusionOk="0" h="2556" w="2772">
                  <a:moveTo>
                    <a:pt x="1702" y="0"/>
                  </a:moveTo>
                  <a:cubicBezTo>
                    <a:pt x="402" y="0"/>
                    <a:pt x="74" y="1416"/>
                    <a:pt x="0" y="2396"/>
                  </a:cubicBezTo>
                  <a:cubicBezTo>
                    <a:pt x="209" y="2486"/>
                    <a:pt x="467" y="2555"/>
                    <a:pt x="768" y="2555"/>
                  </a:cubicBezTo>
                  <a:cubicBezTo>
                    <a:pt x="1045" y="2555"/>
                    <a:pt x="1358" y="2496"/>
                    <a:pt x="1702" y="2340"/>
                  </a:cubicBezTo>
                  <a:cubicBezTo>
                    <a:pt x="2594" y="1932"/>
                    <a:pt x="2771" y="1081"/>
                    <a:pt x="2620" y="326"/>
                  </a:cubicBezTo>
                  <a:cubicBezTo>
                    <a:pt x="2386" y="125"/>
                    <a:pt x="2086" y="0"/>
                    <a:pt x="1702" y="0"/>
                  </a:cubicBez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23"/>
            <p:cNvSpPr/>
            <p:nvPr/>
          </p:nvSpPr>
          <p:spPr>
            <a:xfrm>
              <a:off x="3046418" y="4478655"/>
              <a:ext cx="2622241" cy="416516"/>
            </a:xfrm>
            <a:custGeom>
              <a:rect b="b" l="l" r="r" t="t"/>
              <a:pathLst>
                <a:path extrusionOk="0" h="8953" w="56365">
                  <a:moveTo>
                    <a:pt x="30028" y="0"/>
                  </a:moveTo>
                  <a:cubicBezTo>
                    <a:pt x="28362" y="0"/>
                    <a:pt x="26638" y="45"/>
                    <a:pt x="24863" y="144"/>
                  </a:cubicBezTo>
                  <a:cubicBezTo>
                    <a:pt x="9454" y="1002"/>
                    <a:pt x="0" y="3550"/>
                    <a:pt x="0" y="3550"/>
                  </a:cubicBezTo>
                  <a:cubicBezTo>
                    <a:pt x="0" y="3550"/>
                    <a:pt x="11860" y="8237"/>
                    <a:pt x="23510" y="8858"/>
                  </a:cubicBezTo>
                  <a:cubicBezTo>
                    <a:pt x="24724" y="8922"/>
                    <a:pt x="25935" y="8952"/>
                    <a:pt x="27135" y="8952"/>
                  </a:cubicBezTo>
                  <a:cubicBezTo>
                    <a:pt x="42553" y="8952"/>
                    <a:pt x="56364" y="4008"/>
                    <a:pt x="56364" y="4008"/>
                  </a:cubicBezTo>
                  <a:cubicBezTo>
                    <a:pt x="56364" y="4008"/>
                    <a:pt x="45793" y="0"/>
                    <a:pt x="30028" y="0"/>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23"/>
            <p:cNvSpPr/>
            <p:nvPr/>
          </p:nvSpPr>
          <p:spPr>
            <a:xfrm>
              <a:off x="4481748" y="4821147"/>
              <a:ext cx="1799490" cy="257642"/>
            </a:xfrm>
            <a:custGeom>
              <a:rect b="b" l="l" r="r" t="t"/>
              <a:pathLst>
                <a:path extrusionOk="0" h="5538" w="38680">
                  <a:moveTo>
                    <a:pt x="13260" y="1"/>
                  </a:moveTo>
                  <a:cubicBezTo>
                    <a:pt x="2525" y="1"/>
                    <a:pt x="0" y="1496"/>
                    <a:pt x="0" y="1496"/>
                  </a:cubicBezTo>
                  <a:cubicBezTo>
                    <a:pt x="0" y="1496"/>
                    <a:pt x="9553" y="5538"/>
                    <a:pt x="25549" y="5538"/>
                  </a:cubicBezTo>
                  <a:cubicBezTo>
                    <a:pt x="29540" y="5538"/>
                    <a:pt x="33933" y="5286"/>
                    <a:pt x="38679" y="4657"/>
                  </a:cubicBezTo>
                  <a:cubicBezTo>
                    <a:pt x="38679" y="4657"/>
                    <a:pt x="36863" y="971"/>
                    <a:pt x="20213" y="179"/>
                  </a:cubicBezTo>
                  <a:cubicBezTo>
                    <a:pt x="17581" y="53"/>
                    <a:pt x="15275" y="1"/>
                    <a:pt x="13260" y="1"/>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23"/>
            <p:cNvSpPr/>
            <p:nvPr/>
          </p:nvSpPr>
          <p:spPr>
            <a:xfrm>
              <a:off x="2892897" y="3409402"/>
              <a:ext cx="1630939" cy="1106445"/>
            </a:xfrm>
            <a:custGeom>
              <a:rect b="b" l="l" r="r" t="t"/>
              <a:pathLst>
                <a:path extrusionOk="0" h="23783" w="35057">
                  <a:moveTo>
                    <a:pt x="0" y="1"/>
                  </a:moveTo>
                  <a:cubicBezTo>
                    <a:pt x="24" y="44"/>
                    <a:pt x="1628" y="4573"/>
                    <a:pt x="3428" y="9666"/>
                  </a:cubicBezTo>
                  <a:cubicBezTo>
                    <a:pt x="4141" y="11681"/>
                    <a:pt x="4883" y="13783"/>
                    <a:pt x="5572" y="15732"/>
                  </a:cubicBezTo>
                  <a:cubicBezTo>
                    <a:pt x="6167" y="17419"/>
                    <a:pt x="6722" y="18991"/>
                    <a:pt x="7181" y="20288"/>
                  </a:cubicBezTo>
                  <a:cubicBezTo>
                    <a:pt x="7924" y="22394"/>
                    <a:pt x="8415" y="23783"/>
                    <a:pt x="8415" y="23783"/>
                  </a:cubicBezTo>
                  <a:lnTo>
                    <a:pt x="35056" y="18570"/>
                  </a:lnTo>
                  <a:lnTo>
                    <a:pt x="32363" y="3921"/>
                  </a:lnTo>
                  <a:lnTo>
                    <a:pt x="31718" y="423"/>
                  </a:lnTo>
                  <a:lnTo>
                    <a:pt x="27164" y="363"/>
                  </a:lnTo>
                  <a:lnTo>
                    <a:pt x="14459" y="193"/>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23"/>
            <p:cNvSpPr/>
            <p:nvPr/>
          </p:nvSpPr>
          <p:spPr>
            <a:xfrm>
              <a:off x="3152069" y="3426243"/>
              <a:ext cx="1246431" cy="927054"/>
            </a:xfrm>
            <a:custGeom>
              <a:rect b="b" l="l" r="r" t="t"/>
              <a:pathLst>
                <a:path extrusionOk="0" h="19927" w="26792">
                  <a:moveTo>
                    <a:pt x="21593" y="1"/>
                  </a:moveTo>
                  <a:cubicBezTo>
                    <a:pt x="16633" y="3521"/>
                    <a:pt x="3965" y="12515"/>
                    <a:pt x="0" y="15370"/>
                  </a:cubicBezTo>
                  <a:cubicBezTo>
                    <a:pt x="596" y="17057"/>
                    <a:pt x="1151" y="18629"/>
                    <a:pt x="1610" y="19926"/>
                  </a:cubicBezTo>
                  <a:lnTo>
                    <a:pt x="26792" y="3560"/>
                  </a:lnTo>
                  <a:lnTo>
                    <a:pt x="26147" y="61"/>
                  </a:lnTo>
                  <a:lnTo>
                    <a:pt x="21593" y="1"/>
                  </a:ln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23"/>
            <p:cNvSpPr/>
            <p:nvPr/>
          </p:nvSpPr>
          <p:spPr>
            <a:xfrm>
              <a:off x="2957236" y="3455412"/>
              <a:ext cx="1514121" cy="1008608"/>
            </a:xfrm>
            <a:custGeom>
              <a:rect b="b" l="l" r="r" t="t"/>
              <a:pathLst>
                <a:path extrusionOk="0" h="21680" w="32546">
                  <a:moveTo>
                    <a:pt x="1" y="0"/>
                  </a:moveTo>
                  <a:lnTo>
                    <a:pt x="1" y="0"/>
                  </a:lnTo>
                  <a:cubicBezTo>
                    <a:pt x="774" y="2168"/>
                    <a:pt x="2718" y="7656"/>
                    <a:pt x="7669" y="21680"/>
                  </a:cubicBezTo>
                  <a:lnTo>
                    <a:pt x="32545" y="16812"/>
                  </a:lnTo>
                  <a:lnTo>
                    <a:pt x="29526" y="397"/>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23"/>
            <p:cNvSpPr/>
            <p:nvPr/>
          </p:nvSpPr>
          <p:spPr>
            <a:xfrm>
              <a:off x="3821374" y="3712723"/>
              <a:ext cx="581113" cy="637870"/>
            </a:xfrm>
            <a:custGeom>
              <a:rect b="b" l="l" r="r" t="t"/>
              <a:pathLst>
                <a:path extrusionOk="0" h="13711" w="12491">
                  <a:moveTo>
                    <a:pt x="11491" y="0"/>
                  </a:moveTo>
                  <a:lnTo>
                    <a:pt x="1" y="13711"/>
                  </a:lnTo>
                  <a:lnTo>
                    <a:pt x="6204" y="12348"/>
                  </a:lnTo>
                  <a:lnTo>
                    <a:pt x="12490" y="5072"/>
                  </a:lnTo>
                  <a:lnTo>
                    <a:pt x="11491" y="0"/>
                  </a:lnTo>
                  <a:close/>
                </a:path>
              </a:pathLst>
            </a:custGeom>
            <a:solidFill>
              <a:srgbClr val="FDFEFF">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23"/>
            <p:cNvSpPr/>
            <p:nvPr/>
          </p:nvSpPr>
          <p:spPr>
            <a:xfrm>
              <a:off x="3876595" y="4335089"/>
              <a:ext cx="143057" cy="50244"/>
            </a:xfrm>
            <a:custGeom>
              <a:rect b="b" l="l" r="r" t="t"/>
              <a:pathLst>
                <a:path extrusionOk="0" h="1080" w="3075">
                  <a:moveTo>
                    <a:pt x="2833" y="0"/>
                  </a:moveTo>
                  <a:lnTo>
                    <a:pt x="0" y="594"/>
                  </a:lnTo>
                  <a:lnTo>
                    <a:pt x="162" y="1079"/>
                  </a:lnTo>
                  <a:lnTo>
                    <a:pt x="3075" y="594"/>
                  </a:lnTo>
                  <a:lnTo>
                    <a:pt x="283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23"/>
            <p:cNvSpPr/>
            <p:nvPr/>
          </p:nvSpPr>
          <p:spPr>
            <a:xfrm>
              <a:off x="3294378" y="4287125"/>
              <a:ext cx="2077602" cy="498954"/>
            </a:xfrm>
            <a:custGeom>
              <a:rect b="b" l="l" r="r" t="t"/>
              <a:pathLst>
                <a:path extrusionOk="0" h="10725" w="44658">
                  <a:moveTo>
                    <a:pt x="26427" y="1"/>
                  </a:moveTo>
                  <a:lnTo>
                    <a:pt x="1" y="5166"/>
                  </a:lnTo>
                  <a:lnTo>
                    <a:pt x="21146" y="10724"/>
                  </a:lnTo>
                  <a:lnTo>
                    <a:pt x="44658" y="3227"/>
                  </a:lnTo>
                  <a:lnTo>
                    <a:pt x="2642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23"/>
            <p:cNvSpPr/>
            <p:nvPr/>
          </p:nvSpPr>
          <p:spPr>
            <a:xfrm>
              <a:off x="3294378" y="4527410"/>
              <a:ext cx="988789" cy="323006"/>
            </a:xfrm>
            <a:custGeom>
              <a:rect b="b" l="l" r="r" t="t"/>
              <a:pathLst>
                <a:path extrusionOk="0" h="6943" w="21254">
                  <a:moveTo>
                    <a:pt x="1" y="1"/>
                  </a:moveTo>
                  <a:lnTo>
                    <a:pt x="1" y="1531"/>
                  </a:lnTo>
                  <a:lnTo>
                    <a:pt x="21254" y="6942"/>
                  </a:lnTo>
                  <a:lnTo>
                    <a:pt x="21146" y="5559"/>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23"/>
            <p:cNvSpPr/>
            <p:nvPr/>
          </p:nvSpPr>
          <p:spPr>
            <a:xfrm>
              <a:off x="4278123" y="4437204"/>
              <a:ext cx="1093837" cy="413213"/>
            </a:xfrm>
            <a:custGeom>
              <a:rect b="b" l="l" r="r" t="t"/>
              <a:pathLst>
                <a:path extrusionOk="0" h="8882" w="23512">
                  <a:moveTo>
                    <a:pt x="23512" y="1"/>
                  </a:moveTo>
                  <a:lnTo>
                    <a:pt x="0" y="7498"/>
                  </a:lnTo>
                  <a:lnTo>
                    <a:pt x="108" y="8881"/>
                  </a:lnTo>
                  <a:lnTo>
                    <a:pt x="23419" y="1688"/>
                  </a:lnTo>
                  <a:lnTo>
                    <a:pt x="2351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23"/>
            <p:cNvSpPr/>
            <p:nvPr/>
          </p:nvSpPr>
          <p:spPr>
            <a:xfrm>
              <a:off x="3428639" y="4305594"/>
              <a:ext cx="1462481" cy="338219"/>
            </a:xfrm>
            <a:custGeom>
              <a:rect b="b" l="l" r="r" t="t"/>
              <a:pathLst>
                <a:path extrusionOk="0" h="7270" w="31436">
                  <a:moveTo>
                    <a:pt x="23540" y="1"/>
                  </a:moveTo>
                  <a:lnTo>
                    <a:pt x="20683" y="580"/>
                  </a:lnTo>
                  <a:lnTo>
                    <a:pt x="19966" y="726"/>
                  </a:lnTo>
                  <a:lnTo>
                    <a:pt x="16998" y="1326"/>
                  </a:lnTo>
                  <a:lnTo>
                    <a:pt x="16282" y="1471"/>
                  </a:lnTo>
                  <a:lnTo>
                    <a:pt x="12613" y="2214"/>
                  </a:lnTo>
                  <a:lnTo>
                    <a:pt x="11899" y="2359"/>
                  </a:lnTo>
                  <a:lnTo>
                    <a:pt x="8299" y="3089"/>
                  </a:lnTo>
                  <a:lnTo>
                    <a:pt x="7586" y="3232"/>
                  </a:lnTo>
                  <a:lnTo>
                    <a:pt x="4131" y="3933"/>
                  </a:lnTo>
                  <a:lnTo>
                    <a:pt x="3413" y="4078"/>
                  </a:lnTo>
                  <a:lnTo>
                    <a:pt x="1" y="4769"/>
                  </a:lnTo>
                  <a:lnTo>
                    <a:pt x="2362" y="5345"/>
                  </a:lnTo>
                  <a:lnTo>
                    <a:pt x="3072" y="5520"/>
                  </a:lnTo>
                  <a:lnTo>
                    <a:pt x="6608" y="6382"/>
                  </a:lnTo>
                  <a:lnTo>
                    <a:pt x="7275" y="6546"/>
                  </a:lnTo>
                  <a:lnTo>
                    <a:pt x="10236" y="7270"/>
                  </a:lnTo>
                  <a:lnTo>
                    <a:pt x="12811" y="6573"/>
                  </a:lnTo>
                  <a:lnTo>
                    <a:pt x="13437" y="6404"/>
                  </a:lnTo>
                  <a:lnTo>
                    <a:pt x="16454" y="5588"/>
                  </a:lnTo>
                  <a:lnTo>
                    <a:pt x="17079" y="5420"/>
                  </a:lnTo>
                  <a:lnTo>
                    <a:pt x="20221" y="4571"/>
                  </a:lnTo>
                  <a:lnTo>
                    <a:pt x="20848" y="4401"/>
                  </a:lnTo>
                  <a:lnTo>
                    <a:pt x="24052" y="3534"/>
                  </a:lnTo>
                  <a:lnTo>
                    <a:pt x="24678" y="3364"/>
                  </a:lnTo>
                  <a:lnTo>
                    <a:pt x="27268" y="2664"/>
                  </a:lnTo>
                  <a:lnTo>
                    <a:pt x="27894" y="2496"/>
                  </a:lnTo>
                  <a:lnTo>
                    <a:pt x="31435" y="1538"/>
                  </a:lnTo>
                  <a:lnTo>
                    <a:pt x="28772" y="1018"/>
                  </a:lnTo>
                  <a:lnTo>
                    <a:pt x="28031" y="874"/>
                  </a:lnTo>
                  <a:lnTo>
                    <a:pt x="25805" y="442"/>
                  </a:lnTo>
                  <a:lnTo>
                    <a:pt x="25010" y="286"/>
                  </a:lnTo>
                  <a:lnTo>
                    <a:pt x="2354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23"/>
            <p:cNvSpPr/>
            <p:nvPr/>
          </p:nvSpPr>
          <p:spPr>
            <a:xfrm>
              <a:off x="3538477" y="4318900"/>
              <a:ext cx="1228752" cy="292533"/>
            </a:xfrm>
            <a:custGeom>
              <a:rect b="b" l="l" r="r" t="t"/>
              <a:pathLst>
                <a:path extrusionOk="0" h="6288" w="26412">
                  <a:moveTo>
                    <a:pt x="19693" y="993"/>
                  </a:moveTo>
                  <a:lnTo>
                    <a:pt x="21861" y="1569"/>
                  </a:lnTo>
                  <a:lnTo>
                    <a:pt x="19203" y="2252"/>
                  </a:lnTo>
                  <a:lnTo>
                    <a:pt x="16852" y="1628"/>
                  </a:lnTo>
                  <a:lnTo>
                    <a:pt x="19693" y="993"/>
                  </a:lnTo>
                  <a:close/>
                  <a:moveTo>
                    <a:pt x="16168" y="1781"/>
                  </a:moveTo>
                  <a:lnTo>
                    <a:pt x="18561" y="2417"/>
                  </a:lnTo>
                  <a:lnTo>
                    <a:pt x="15276" y="3262"/>
                  </a:lnTo>
                  <a:lnTo>
                    <a:pt x="12655" y="2566"/>
                  </a:lnTo>
                  <a:lnTo>
                    <a:pt x="16168" y="1781"/>
                  </a:lnTo>
                  <a:close/>
                  <a:moveTo>
                    <a:pt x="11968" y="2718"/>
                  </a:moveTo>
                  <a:lnTo>
                    <a:pt x="14634" y="3427"/>
                  </a:lnTo>
                  <a:lnTo>
                    <a:pt x="11412" y="4255"/>
                  </a:lnTo>
                  <a:lnTo>
                    <a:pt x="8523" y="3488"/>
                  </a:lnTo>
                  <a:lnTo>
                    <a:pt x="11968" y="2718"/>
                  </a:lnTo>
                  <a:close/>
                  <a:moveTo>
                    <a:pt x="7838" y="3642"/>
                  </a:moveTo>
                  <a:lnTo>
                    <a:pt x="10770" y="4420"/>
                  </a:lnTo>
                  <a:lnTo>
                    <a:pt x="7676" y="5215"/>
                  </a:lnTo>
                  <a:lnTo>
                    <a:pt x="4531" y="4380"/>
                  </a:lnTo>
                  <a:lnTo>
                    <a:pt x="7838" y="3642"/>
                  </a:lnTo>
                  <a:close/>
                  <a:moveTo>
                    <a:pt x="22649" y="0"/>
                  </a:moveTo>
                  <a:lnTo>
                    <a:pt x="19700" y="659"/>
                  </a:lnTo>
                  <a:lnTo>
                    <a:pt x="18322" y="294"/>
                  </a:lnTo>
                  <a:lnTo>
                    <a:pt x="17606" y="440"/>
                  </a:lnTo>
                  <a:lnTo>
                    <a:pt x="19015" y="812"/>
                  </a:lnTo>
                  <a:lnTo>
                    <a:pt x="16174" y="1447"/>
                  </a:lnTo>
                  <a:lnTo>
                    <a:pt x="14637" y="1040"/>
                  </a:lnTo>
                  <a:lnTo>
                    <a:pt x="13921" y="1184"/>
                  </a:lnTo>
                  <a:lnTo>
                    <a:pt x="15489" y="1600"/>
                  </a:lnTo>
                  <a:lnTo>
                    <a:pt x="11976" y="2385"/>
                  </a:lnTo>
                  <a:lnTo>
                    <a:pt x="10252" y="1928"/>
                  </a:lnTo>
                  <a:lnTo>
                    <a:pt x="9537" y="2073"/>
                  </a:lnTo>
                  <a:lnTo>
                    <a:pt x="11290" y="2538"/>
                  </a:lnTo>
                  <a:lnTo>
                    <a:pt x="7846" y="3308"/>
                  </a:lnTo>
                  <a:lnTo>
                    <a:pt x="5938" y="2803"/>
                  </a:lnTo>
                  <a:lnTo>
                    <a:pt x="5225" y="2946"/>
                  </a:lnTo>
                  <a:lnTo>
                    <a:pt x="7160" y="3460"/>
                  </a:lnTo>
                  <a:lnTo>
                    <a:pt x="3853" y="4200"/>
                  </a:lnTo>
                  <a:lnTo>
                    <a:pt x="1770" y="3646"/>
                  </a:lnTo>
                  <a:lnTo>
                    <a:pt x="1052" y="3791"/>
                  </a:lnTo>
                  <a:lnTo>
                    <a:pt x="3168" y="4351"/>
                  </a:lnTo>
                  <a:lnTo>
                    <a:pt x="0" y="5059"/>
                  </a:lnTo>
                  <a:lnTo>
                    <a:pt x="711" y="5233"/>
                  </a:lnTo>
                  <a:lnTo>
                    <a:pt x="3846" y="4533"/>
                  </a:lnTo>
                  <a:lnTo>
                    <a:pt x="7036" y="5379"/>
                  </a:lnTo>
                  <a:lnTo>
                    <a:pt x="4246" y="6096"/>
                  </a:lnTo>
                  <a:lnTo>
                    <a:pt x="4914" y="6259"/>
                  </a:lnTo>
                  <a:lnTo>
                    <a:pt x="7676" y="5550"/>
                  </a:lnTo>
                  <a:lnTo>
                    <a:pt x="10450" y="6287"/>
                  </a:lnTo>
                  <a:lnTo>
                    <a:pt x="11075" y="6117"/>
                  </a:lnTo>
                  <a:lnTo>
                    <a:pt x="8317" y="5385"/>
                  </a:lnTo>
                  <a:lnTo>
                    <a:pt x="11410" y="4589"/>
                  </a:lnTo>
                  <a:lnTo>
                    <a:pt x="14092" y="5301"/>
                  </a:lnTo>
                  <a:lnTo>
                    <a:pt x="14718" y="5133"/>
                  </a:lnTo>
                  <a:lnTo>
                    <a:pt x="12050" y="4425"/>
                  </a:lnTo>
                  <a:lnTo>
                    <a:pt x="15274" y="3596"/>
                  </a:lnTo>
                  <a:lnTo>
                    <a:pt x="17859" y="4284"/>
                  </a:lnTo>
                  <a:lnTo>
                    <a:pt x="18487" y="4114"/>
                  </a:lnTo>
                  <a:lnTo>
                    <a:pt x="15915" y="3431"/>
                  </a:lnTo>
                  <a:lnTo>
                    <a:pt x="19201" y="2587"/>
                  </a:lnTo>
                  <a:lnTo>
                    <a:pt x="21691" y="3247"/>
                  </a:lnTo>
                  <a:lnTo>
                    <a:pt x="22317" y="3078"/>
                  </a:lnTo>
                  <a:lnTo>
                    <a:pt x="19842" y="2422"/>
                  </a:lnTo>
                  <a:lnTo>
                    <a:pt x="22499" y="1738"/>
                  </a:lnTo>
                  <a:lnTo>
                    <a:pt x="24907" y="2377"/>
                  </a:lnTo>
                  <a:lnTo>
                    <a:pt x="25532" y="2209"/>
                  </a:lnTo>
                  <a:lnTo>
                    <a:pt x="23140" y="1573"/>
                  </a:lnTo>
                  <a:lnTo>
                    <a:pt x="26411" y="732"/>
                  </a:lnTo>
                  <a:lnTo>
                    <a:pt x="25670" y="588"/>
                  </a:lnTo>
                  <a:lnTo>
                    <a:pt x="22500" y="1404"/>
                  </a:lnTo>
                  <a:lnTo>
                    <a:pt x="20378" y="840"/>
                  </a:lnTo>
                  <a:lnTo>
                    <a:pt x="23444" y="156"/>
                  </a:lnTo>
                  <a:lnTo>
                    <a:pt x="226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23"/>
            <p:cNvSpPr/>
            <p:nvPr/>
          </p:nvSpPr>
          <p:spPr>
            <a:xfrm>
              <a:off x="4228531" y="4450556"/>
              <a:ext cx="779298" cy="214562"/>
            </a:xfrm>
            <a:custGeom>
              <a:rect b="b" l="l" r="r" t="t"/>
              <a:pathLst>
                <a:path extrusionOk="0" h="4612" w="16751">
                  <a:moveTo>
                    <a:pt x="9842" y="1"/>
                  </a:moveTo>
                  <a:lnTo>
                    <a:pt x="1" y="2562"/>
                  </a:lnTo>
                  <a:cubicBezTo>
                    <a:pt x="163" y="2670"/>
                    <a:pt x="7433" y="4612"/>
                    <a:pt x="7433" y="4612"/>
                  </a:cubicBezTo>
                  <a:lnTo>
                    <a:pt x="16750" y="1850"/>
                  </a:lnTo>
                  <a:lnTo>
                    <a:pt x="984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23"/>
            <p:cNvSpPr/>
            <p:nvPr/>
          </p:nvSpPr>
          <p:spPr>
            <a:xfrm>
              <a:off x="3439386" y="3516029"/>
              <a:ext cx="766784" cy="821913"/>
            </a:xfrm>
            <a:custGeom>
              <a:rect b="b" l="l" r="r" t="t"/>
              <a:pathLst>
                <a:path extrusionOk="0" h="17667" w="16482">
                  <a:moveTo>
                    <a:pt x="6696" y="0"/>
                  </a:moveTo>
                  <a:cubicBezTo>
                    <a:pt x="6692" y="0"/>
                    <a:pt x="6688" y="1"/>
                    <a:pt x="6684" y="2"/>
                  </a:cubicBezTo>
                  <a:cubicBezTo>
                    <a:pt x="6665" y="5"/>
                    <a:pt x="6649" y="17"/>
                    <a:pt x="6641" y="34"/>
                  </a:cubicBezTo>
                  <a:lnTo>
                    <a:pt x="6452" y="408"/>
                  </a:lnTo>
                  <a:cubicBezTo>
                    <a:pt x="6437" y="438"/>
                    <a:pt x="6448" y="475"/>
                    <a:pt x="6478" y="489"/>
                  </a:cubicBezTo>
                  <a:cubicBezTo>
                    <a:pt x="6488" y="494"/>
                    <a:pt x="6496" y="496"/>
                    <a:pt x="6505" y="496"/>
                  </a:cubicBezTo>
                  <a:cubicBezTo>
                    <a:pt x="6528" y="496"/>
                    <a:pt x="6549" y="485"/>
                    <a:pt x="6561" y="463"/>
                  </a:cubicBezTo>
                  <a:lnTo>
                    <a:pt x="6714" y="158"/>
                  </a:lnTo>
                  <a:lnTo>
                    <a:pt x="6931" y="346"/>
                  </a:lnTo>
                  <a:cubicBezTo>
                    <a:pt x="6943" y="356"/>
                    <a:pt x="6957" y="361"/>
                    <a:pt x="6970" y="361"/>
                  </a:cubicBezTo>
                  <a:cubicBezTo>
                    <a:pt x="6987" y="361"/>
                    <a:pt x="7004" y="354"/>
                    <a:pt x="7016" y="341"/>
                  </a:cubicBezTo>
                  <a:cubicBezTo>
                    <a:pt x="7038" y="316"/>
                    <a:pt x="7036" y="277"/>
                    <a:pt x="7009" y="254"/>
                  </a:cubicBezTo>
                  <a:lnTo>
                    <a:pt x="6735" y="16"/>
                  </a:lnTo>
                  <a:cubicBezTo>
                    <a:pt x="6724" y="6"/>
                    <a:pt x="6710" y="0"/>
                    <a:pt x="6696" y="0"/>
                  </a:cubicBezTo>
                  <a:close/>
                  <a:moveTo>
                    <a:pt x="7561" y="754"/>
                  </a:moveTo>
                  <a:cubicBezTo>
                    <a:pt x="7544" y="754"/>
                    <a:pt x="7527" y="761"/>
                    <a:pt x="7516" y="775"/>
                  </a:cubicBezTo>
                  <a:cubicBezTo>
                    <a:pt x="7494" y="800"/>
                    <a:pt x="7496" y="838"/>
                    <a:pt x="7521" y="861"/>
                  </a:cubicBezTo>
                  <a:lnTo>
                    <a:pt x="8112" y="1373"/>
                  </a:lnTo>
                  <a:cubicBezTo>
                    <a:pt x="8123" y="1383"/>
                    <a:pt x="8138" y="1389"/>
                    <a:pt x="8151" y="1389"/>
                  </a:cubicBezTo>
                  <a:cubicBezTo>
                    <a:pt x="8169" y="1389"/>
                    <a:pt x="8186" y="1381"/>
                    <a:pt x="8197" y="1368"/>
                  </a:cubicBezTo>
                  <a:cubicBezTo>
                    <a:pt x="8219" y="1342"/>
                    <a:pt x="8216" y="1304"/>
                    <a:pt x="8191" y="1281"/>
                  </a:cubicBezTo>
                  <a:lnTo>
                    <a:pt x="7600" y="769"/>
                  </a:lnTo>
                  <a:cubicBezTo>
                    <a:pt x="7589" y="759"/>
                    <a:pt x="7575" y="754"/>
                    <a:pt x="7561" y="754"/>
                  </a:cubicBezTo>
                  <a:close/>
                  <a:moveTo>
                    <a:pt x="6154" y="1070"/>
                  </a:moveTo>
                  <a:cubicBezTo>
                    <a:pt x="6132" y="1070"/>
                    <a:pt x="6111" y="1082"/>
                    <a:pt x="6100" y="1104"/>
                  </a:cubicBezTo>
                  <a:lnTo>
                    <a:pt x="5748" y="1799"/>
                  </a:lnTo>
                  <a:cubicBezTo>
                    <a:pt x="5733" y="1829"/>
                    <a:pt x="5746" y="1866"/>
                    <a:pt x="5775" y="1880"/>
                  </a:cubicBezTo>
                  <a:cubicBezTo>
                    <a:pt x="5784" y="1884"/>
                    <a:pt x="5794" y="1888"/>
                    <a:pt x="5803" y="1888"/>
                  </a:cubicBezTo>
                  <a:cubicBezTo>
                    <a:pt x="5824" y="1888"/>
                    <a:pt x="5846" y="1875"/>
                    <a:pt x="5857" y="1853"/>
                  </a:cubicBezTo>
                  <a:lnTo>
                    <a:pt x="6208" y="1158"/>
                  </a:lnTo>
                  <a:cubicBezTo>
                    <a:pt x="6224" y="1129"/>
                    <a:pt x="6212" y="1092"/>
                    <a:pt x="6182" y="1077"/>
                  </a:cubicBezTo>
                  <a:cubicBezTo>
                    <a:pt x="6173" y="1072"/>
                    <a:pt x="6164" y="1070"/>
                    <a:pt x="6154" y="1070"/>
                  </a:cubicBezTo>
                  <a:close/>
                  <a:moveTo>
                    <a:pt x="8741" y="1780"/>
                  </a:moveTo>
                  <a:cubicBezTo>
                    <a:pt x="8724" y="1780"/>
                    <a:pt x="8707" y="1787"/>
                    <a:pt x="8696" y="1801"/>
                  </a:cubicBezTo>
                  <a:cubicBezTo>
                    <a:pt x="8673" y="1826"/>
                    <a:pt x="8676" y="1865"/>
                    <a:pt x="8701" y="1887"/>
                  </a:cubicBezTo>
                  <a:lnTo>
                    <a:pt x="9291" y="2399"/>
                  </a:lnTo>
                  <a:cubicBezTo>
                    <a:pt x="9303" y="2409"/>
                    <a:pt x="9317" y="2414"/>
                    <a:pt x="9332" y="2414"/>
                  </a:cubicBezTo>
                  <a:cubicBezTo>
                    <a:pt x="9348" y="2414"/>
                    <a:pt x="9365" y="2407"/>
                    <a:pt x="9378" y="2393"/>
                  </a:cubicBezTo>
                  <a:cubicBezTo>
                    <a:pt x="9399" y="2368"/>
                    <a:pt x="9396" y="2330"/>
                    <a:pt x="9371" y="2307"/>
                  </a:cubicBezTo>
                  <a:lnTo>
                    <a:pt x="8782" y="1795"/>
                  </a:lnTo>
                  <a:cubicBezTo>
                    <a:pt x="8770" y="1785"/>
                    <a:pt x="8756" y="1780"/>
                    <a:pt x="8741" y="1780"/>
                  </a:cubicBezTo>
                  <a:close/>
                  <a:moveTo>
                    <a:pt x="5450" y="2460"/>
                  </a:moveTo>
                  <a:cubicBezTo>
                    <a:pt x="5428" y="2460"/>
                    <a:pt x="5408" y="2473"/>
                    <a:pt x="5397" y="2494"/>
                  </a:cubicBezTo>
                  <a:lnTo>
                    <a:pt x="5045" y="3189"/>
                  </a:lnTo>
                  <a:cubicBezTo>
                    <a:pt x="5031" y="3219"/>
                    <a:pt x="5042" y="3256"/>
                    <a:pt x="5072" y="3270"/>
                  </a:cubicBezTo>
                  <a:cubicBezTo>
                    <a:pt x="5081" y="3275"/>
                    <a:pt x="5090" y="3277"/>
                    <a:pt x="5100" y="3277"/>
                  </a:cubicBezTo>
                  <a:cubicBezTo>
                    <a:pt x="5122" y="3277"/>
                    <a:pt x="5143" y="3265"/>
                    <a:pt x="5154" y="3244"/>
                  </a:cubicBezTo>
                  <a:lnTo>
                    <a:pt x="5506" y="2548"/>
                  </a:lnTo>
                  <a:cubicBezTo>
                    <a:pt x="5520" y="2519"/>
                    <a:pt x="5508" y="2482"/>
                    <a:pt x="5478" y="2468"/>
                  </a:cubicBezTo>
                  <a:cubicBezTo>
                    <a:pt x="5469" y="2463"/>
                    <a:pt x="5460" y="2460"/>
                    <a:pt x="5450" y="2460"/>
                  </a:cubicBezTo>
                  <a:close/>
                  <a:moveTo>
                    <a:pt x="9921" y="2806"/>
                  </a:moveTo>
                  <a:cubicBezTo>
                    <a:pt x="9904" y="2806"/>
                    <a:pt x="9887" y="2813"/>
                    <a:pt x="9874" y="2827"/>
                  </a:cubicBezTo>
                  <a:cubicBezTo>
                    <a:pt x="9853" y="2852"/>
                    <a:pt x="9856" y="2889"/>
                    <a:pt x="9881" y="2912"/>
                  </a:cubicBezTo>
                  <a:lnTo>
                    <a:pt x="10471" y="3425"/>
                  </a:lnTo>
                  <a:cubicBezTo>
                    <a:pt x="10483" y="3434"/>
                    <a:pt x="10497" y="3439"/>
                    <a:pt x="10511" y="3439"/>
                  </a:cubicBezTo>
                  <a:cubicBezTo>
                    <a:pt x="10529" y="3439"/>
                    <a:pt x="10545" y="3432"/>
                    <a:pt x="10557" y="3419"/>
                  </a:cubicBezTo>
                  <a:cubicBezTo>
                    <a:pt x="10578" y="3394"/>
                    <a:pt x="10576" y="3355"/>
                    <a:pt x="10551" y="3333"/>
                  </a:cubicBezTo>
                  <a:lnTo>
                    <a:pt x="9961" y="2821"/>
                  </a:lnTo>
                  <a:cubicBezTo>
                    <a:pt x="9949" y="2811"/>
                    <a:pt x="9935" y="2806"/>
                    <a:pt x="9921" y="2806"/>
                  </a:cubicBezTo>
                  <a:close/>
                  <a:moveTo>
                    <a:pt x="11100" y="3830"/>
                  </a:moveTo>
                  <a:cubicBezTo>
                    <a:pt x="11083" y="3830"/>
                    <a:pt x="11067" y="3838"/>
                    <a:pt x="11055" y="3852"/>
                  </a:cubicBezTo>
                  <a:cubicBezTo>
                    <a:pt x="11033" y="3877"/>
                    <a:pt x="11036" y="3915"/>
                    <a:pt x="11061" y="3936"/>
                  </a:cubicBezTo>
                  <a:lnTo>
                    <a:pt x="11651" y="4450"/>
                  </a:lnTo>
                  <a:cubicBezTo>
                    <a:pt x="11662" y="4460"/>
                    <a:pt x="11676" y="4464"/>
                    <a:pt x="11690" y="4464"/>
                  </a:cubicBezTo>
                  <a:cubicBezTo>
                    <a:pt x="11707" y="4464"/>
                    <a:pt x="11724" y="4458"/>
                    <a:pt x="11736" y="4443"/>
                  </a:cubicBezTo>
                  <a:cubicBezTo>
                    <a:pt x="11758" y="4418"/>
                    <a:pt x="11756" y="4380"/>
                    <a:pt x="11731" y="4358"/>
                  </a:cubicBezTo>
                  <a:lnTo>
                    <a:pt x="11140" y="3845"/>
                  </a:lnTo>
                  <a:cubicBezTo>
                    <a:pt x="11129" y="3835"/>
                    <a:pt x="11115" y="3830"/>
                    <a:pt x="11100" y="3830"/>
                  </a:cubicBezTo>
                  <a:close/>
                  <a:moveTo>
                    <a:pt x="4749" y="3851"/>
                  </a:moveTo>
                  <a:cubicBezTo>
                    <a:pt x="4726" y="3851"/>
                    <a:pt x="4705" y="3863"/>
                    <a:pt x="4694" y="3884"/>
                  </a:cubicBezTo>
                  <a:lnTo>
                    <a:pt x="4342" y="4579"/>
                  </a:lnTo>
                  <a:cubicBezTo>
                    <a:pt x="4327" y="4609"/>
                    <a:pt x="4339" y="4646"/>
                    <a:pt x="4369" y="4661"/>
                  </a:cubicBezTo>
                  <a:cubicBezTo>
                    <a:pt x="4378" y="4666"/>
                    <a:pt x="4388" y="4668"/>
                    <a:pt x="4396" y="4668"/>
                  </a:cubicBezTo>
                  <a:cubicBezTo>
                    <a:pt x="4419" y="4668"/>
                    <a:pt x="4440" y="4655"/>
                    <a:pt x="4450" y="4634"/>
                  </a:cubicBezTo>
                  <a:lnTo>
                    <a:pt x="4802" y="3939"/>
                  </a:lnTo>
                  <a:cubicBezTo>
                    <a:pt x="4818" y="3909"/>
                    <a:pt x="4805" y="3873"/>
                    <a:pt x="4776" y="3857"/>
                  </a:cubicBezTo>
                  <a:cubicBezTo>
                    <a:pt x="4767" y="3853"/>
                    <a:pt x="4758" y="3851"/>
                    <a:pt x="4749" y="3851"/>
                  </a:cubicBezTo>
                  <a:close/>
                  <a:moveTo>
                    <a:pt x="12281" y="4856"/>
                  </a:moveTo>
                  <a:cubicBezTo>
                    <a:pt x="12263" y="4856"/>
                    <a:pt x="12246" y="4863"/>
                    <a:pt x="12234" y="4877"/>
                  </a:cubicBezTo>
                  <a:cubicBezTo>
                    <a:pt x="12212" y="4902"/>
                    <a:pt x="12215" y="4940"/>
                    <a:pt x="12240" y="4962"/>
                  </a:cubicBezTo>
                  <a:lnTo>
                    <a:pt x="12830" y="5475"/>
                  </a:lnTo>
                  <a:cubicBezTo>
                    <a:pt x="12841" y="5484"/>
                    <a:pt x="12855" y="5489"/>
                    <a:pt x="12870" y="5489"/>
                  </a:cubicBezTo>
                  <a:cubicBezTo>
                    <a:pt x="12885" y="5489"/>
                    <a:pt x="12903" y="5482"/>
                    <a:pt x="12915" y="5468"/>
                  </a:cubicBezTo>
                  <a:cubicBezTo>
                    <a:pt x="12937" y="5443"/>
                    <a:pt x="12935" y="5405"/>
                    <a:pt x="12910" y="5383"/>
                  </a:cubicBezTo>
                  <a:lnTo>
                    <a:pt x="12320" y="4870"/>
                  </a:lnTo>
                  <a:cubicBezTo>
                    <a:pt x="12309" y="4860"/>
                    <a:pt x="12295" y="4856"/>
                    <a:pt x="12281" y="4856"/>
                  </a:cubicBezTo>
                  <a:close/>
                  <a:moveTo>
                    <a:pt x="4045" y="5242"/>
                  </a:moveTo>
                  <a:cubicBezTo>
                    <a:pt x="4023" y="5242"/>
                    <a:pt x="4002" y="5254"/>
                    <a:pt x="3991" y="5275"/>
                  </a:cubicBezTo>
                  <a:lnTo>
                    <a:pt x="3640" y="5970"/>
                  </a:lnTo>
                  <a:cubicBezTo>
                    <a:pt x="3625" y="6001"/>
                    <a:pt x="3636" y="6036"/>
                    <a:pt x="3667" y="6052"/>
                  </a:cubicBezTo>
                  <a:cubicBezTo>
                    <a:pt x="3675" y="6056"/>
                    <a:pt x="3684" y="6058"/>
                    <a:pt x="3693" y="6058"/>
                  </a:cubicBezTo>
                  <a:cubicBezTo>
                    <a:pt x="3716" y="6058"/>
                    <a:pt x="3737" y="6047"/>
                    <a:pt x="3748" y="6025"/>
                  </a:cubicBezTo>
                  <a:lnTo>
                    <a:pt x="4099" y="5330"/>
                  </a:lnTo>
                  <a:cubicBezTo>
                    <a:pt x="4114" y="5299"/>
                    <a:pt x="4102" y="5263"/>
                    <a:pt x="4073" y="5248"/>
                  </a:cubicBezTo>
                  <a:cubicBezTo>
                    <a:pt x="4064" y="5244"/>
                    <a:pt x="4054" y="5242"/>
                    <a:pt x="4045" y="5242"/>
                  </a:cubicBezTo>
                  <a:close/>
                  <a:moveTo>
                    <a:pt x="13460" y="5881"/>
                  </a:moveTo>
                  <a:cubicBezTo>
                    <a:pt x="13442" y="5881"/>
                    <a:pt x="13425" y="5888"/>
                    <a:pt x="13413" y="5901"/>
                  </a:cubicBezTo>
                  <a:cubicBezTo>
                    <a:pt x="13391" y="5926"/>
                    <a:pt x="13395" y="5966"/>
                    <a:pt x="13420" y="5987"/>
                  </a:cubicBezTo>
                  <a:lnTo>
                    <a:pt x="14009" y="6499"/>
                  </a:lnTo>
                  <a:cubicBezTo>
                    <a:pt x="14021" y="6509"/>
                    <a:pt x="14035" y="6515"/>
                    <a:pt x="14050" y="6515"/>
                  </a:cubicBezTo>
                  <a:cubicBezTo>
                    <a:pt x="14067" y="6515"/>
                    <a:pt x="14083" y="6507"/>
                    <a:pt x="14095" y="6493"/>
                  </a:cubicBezTo>
                  <a:cubicBezTo>
                    <a:pt x="14117" y="6468"/>
                    <a:pt x="14115" y="6431"/>
                    <a:pt x="14090" y="6409"/>
                  </a:cubicBezTo>
                  <a:lnTo>
                    <a:pt x="13499" y="5895"/>
                  </a:lnTo>
                  <a:cubicBezTo>
                    <a:pt x="13488" y="5885"/>
                    <a:pt x="13474" y="5881"/>
                    <a:pt x="13460" y="5881"/>
                  </a:cubicBezTo>
                  <a:close/>
                  <a:moveTo>
                    <a:pt x="3342" y="6632"/>
                  </a:moveTo>
                  <a:cubicBezTo>
                    <a:pt x="3320" y="6632"/>
                    <a:pt x="3299" y="6644"/>
                    <a:pt x="3288" y="6665"/>
                  </a:cubicBezTo>
                  <a:lnTo>
                    <a:pt x="2936" y="7360"/>
                  </a:lnTo>
                  <a:cubicBezTo>
                    <a:pt x="2920" y="7391"/>
                    <a:pt x="2933" y="7426"/>
                    <a:pt x="2962" y="7442"/>
                  </a:cubicBezTo>
                  <a:cubicBezTo>
                    <a:pt x="2973" y="7446"/>
                    <a:pt x="2981" y="7448"/>
                    <a:pt x="2990" y="7448"/>
                  </a:cubicBezTo>
                  <a:cubicBezTo>
                    <a:pt x="3012" y="7448"/>
                    <a:pt x="3034" y="7437"/>
                    <a:pt x="3045" y="7416"/>
                  </a:cubicBezTo>
                  <a:lnTo>
                    <a:pt x="3396" y="6720"/>
                  </a:lnTo>
                  <a:cubicBezTo>
                    <a:pt x="3411" y="6689"/>
                    <a:pt x="3399" y="6653"/>
                    <a:pt x="3369" y="6638"/>
                  </a:cubicBezTo>
                  <a:cubicBezTo>
                    <a:pt x="3360" y="6634"/>
                    <a:pt x="3351" y="6632"/>
                    <a:pt x="3342" y="6632"/>
                  </a:cubicBezTo>
                  <a:close/>
                  <a:moveTo>
                    <a:pt x="14639" y="6906"/>
                  </a:moveTo>
                  <a:cubicBezTo>
                    <a:pt x="14622" y="6906"/>
                    <a:pt x="14605" y="6913"/>
                    <a:pt x="14593" y="6926"/>
                  </a:cubicBezTo>
                  <a:cubicBezTo>
                    <a:pt x="14572" y="6952"/>
                    <a:pt x="14574" y="6991"/>
                    <a:pt x="14600" y="7012"/>
                  </a:cubicBezTo>
                  <a:lnTo>
                    <a:pt x="15191" y="7524"/>
                  </a:lnTo>
                  <a:cubicBezTo>
                    <a:pt x="15202" y="7535"/>
                    <a:pt x="15216" y="7540"/>
                    <a:pt x="15230" y="7540"/>
                  </a:cubicBezTo>
                  <a:cubicBezTo>
                    <a:pt x="15247" y="7540"/>
                    <a:pt x="15264" y="7533"/>
                    <a:pt x="15276" y="7519"/>
                  </a:cubicBezTo>
                  <a:cubicBezTo>
                    <a:pt x="15298" y="7494"/>
                    <a:pt x="15296" y="7455"/>
                    <a:pt x="15270" y="7434"/>
                  </a:cubicBezTo>
                  <a:lnTo>
                    <a:pt x="14679" y="6920"/>
                  </a:lnTo>
                  <a:cubicBezTo>
                    <a:pt x="14668" y="6911"/>
                    <a:pt x="14654" y="6906"/>
                    <a:pt x="14639" y="6906"/>
                  </a:cubicBezTo>
                  <a:close/>
                  <a:moveTo>
                    <a:pt x="15820" y="7931"/>
                  </a:moveTo>
                  <a:cubicBezTo>
                    <a:pt x="15803" y="7931"/>
                    <a:pt x="15786" y="7939"/>
                    <a:pt x="15775" y="7952"/>
                  </a:cubicBezTo>
                  <a:cubicBezTo>
                    <a:pt x="15753" y="7978"/>
                    <a:pt x="15755" y="8016"/>
                    <a:pt x="15781" y="8038"/>
                  </a:cubicBezTo>
                  <a:cubicBezTo>
                    <a:pt x="16052" y="8273"/>
                    <a:pt x="16256" y="8449"/>
                    <a:pt x="16374" y="8551"/>
                  </a:cubicBezTo>
                  <a:cubicBezTo>
                    <a:pt x="16385" y="8562"/>
                    <a:pt x="16399" y="8566"/>
                    <a:pt x="16414" y="8566"/>
                  </a:cubicBezTo>
                  <a:cubicBezTo>
                    <a:pt x="16431" y="8566"/>
                    <a:pt x="16448" y="8559"/>
                    <a:pt x="16460" y="8545"/>
                  </a:cubicBezTo>
                  <a:cubicBezTo>
                    <a:pt x="16482" y="8520"/>
                    <a:pt x="16479" y="8481"/>
                    <a:pt x="16453" y="8459"/>
                  </a:cubicBezTo>
                  <a:cubicBezTo>
                    <a:pt x="16334" y="8358"/>
                    <a:pt x="16131" y="8181"/>
                    <a:pt x="15861" y="7947"/>
                  </a:cubicBezTo>
                  <a:cubicBezTo>
                    <a:pt x="15849" y="7937"/>
                    <a:pt x="15834" y="7931"/>
                    <a:pt x="15820" y="7931"/>
                  </a:cubicBezTo>
                  <a:close/>
                  <a:moveTo>
                    <a:pt x="2640" y="8022"/>
                  </a:moveTo>
                  <a:cubicBezTo>
                    <a:pt x="2617" y="8022"/>
                    <a:pt x="2596" y="8035"/>
                    <a:pt x="2584" y="8056"/>
                  </a:cubicBezTo>
                  <a:lnTo>
                    <a:pt x="2234" y="8751"/>
                  </a:lnTo>
                  <a:cubicBezTo>
                    <a:pt x="2218" y="8781"/>
                    <a:pt x="2230" y="8817"/>
                    <a:pt x="2260" y="8832"/>
                  </a:cubicBezTo>
                  <a:cubicBezTo>
                    <a:pt x="2269" y="8837"/>
                    <a:pt x="2279" y="8839"/>
                    <a:pt x="2287" y="8839"/>
                  </a:cubicBezTo>
                  <a:cubicBezTo>
                    <a:pt x="2310" y="8839"/>
                    <a:pt x="2331" y="8827"/>
                    <a:pt x="2342" y="8806"/>
                  </a:cubicBezTo>
                  <a:lnTo>
                    <a:pt x="2693" y="8111"/>
                  </a:lnTo>
                  <a:cubicBezTo>
                    <a:pt x="2709" y="8081"/>
                    <a:pt x="2696" y="8044"/>
                    <a:pt x="2667" y="8028"/>
                  </a:cubicBezTo>
                  <a:cubicBezTo>
                    <a:pt x="2658" y="8024"/>
                    <a:pt x="2649" y="8022"/>
                    <a:pt x="2640" y="8022"/>
                  </a:cubicBezTo>
                  <a:close/>
                  <a:moveTo>
                    <a:pt x="16141" y="9047"/>
                  </a:moveTo>
                  <a:cubicBezTo>
                    <a:pt x="16123" y="9047"/>
                    <a:pt x="16105" y="9055"/>
                    <a:pt x="16093" y="9070"/>
                  </a:cubicBezTo>
                  <a:cubicBezTo>
                    <a:pt x="15960" y="9240"/>
                    <a:pt x="15796" y="9447"/>
                    <a:pt x="15609" y="9684"/>
                  </a:cubicBezTo>
                  <a:cubicBezTo>
                    <a:pt x="15588" y="9710"/>
                    <a:pt x="15592" y="9747"/>
                    <a:pt x="15619" y="9769"/>
                  </a:cubicBezTo>
                  <a:cubicBezTo>
                    <a:pt x="15630" y="9778"/>
                    <a:pt x="15643" y="9782"/>
                    <a:pt x="15656" y="9782"/>
                  </a:cubicBezTo>
                  <a:cubicBezTo>
                    <a:pt x="15674" y="9782"/>
                    <a:pt x="15692" y="9773"/>
                    <a:pt x="15704" y="9759"/>
                  </a:cubicBezTo>
                  <a:cubicBezTo>
                    <a:pt x="15892" y="9521"/>
                    <a:pt x="16056" y="9315"/>
                    <a:pt x="16189" y="9145"/>
                  </a:cubicBezTo>
                  <a:cubicBezTo>
                    <a:pt x="16210" y="9119"/>
                    <a:pt x="16205" y="9080"/>
                    <a:pt x="16179" y="9061"/>
                  </a:cubicBezTo>
                  <a:cubicBezTo>
                    <a:pt x="16168" y="9051"/>
                    <a:pt x="16155" y="9047"/>
                    <a:pt x="16141" y="9047"/>
                  </a:cubicBezTo>
                  <a:close/>
                  <a:moveTo>
                    <a:pt x="1936" y="9413"/>
                  </a:moveTo>
                  <a:cubicBezTo>
                    <a:pt x="1913" y="9413"/>
                    <a:pt x="1892" y="9425"/>
                    <a:pt x="1882" y="9446"/>
                  </a:cubicBezTo>
                  <a:lnTo>
                    <a:pt x="1530" y="10142"/>
                  </a:lnTo>
                  <a:cubicBezTo>
                    <a:pt x="1515" y="10171"/>
                    <a:pt x="1527" y="10208"/>
                    <a:pt x="1557" y="10223"/>
                  </a:cubicBezTo>
                  <a:cubicBezTo>
                    <a:pt x="1566" y="10227"/>
                    <a:pt x="1575" y="10229"/>
                    <a:pt x="1585" y="10229"/>
                  </a:cubicBezTo>
                  <a:cubicBezTo>
                    <a:pt x="1607" y="10229"/>
                    <a:pt x="1628" y="10217"/>
                    <a:pt x="1639" y="10196"/>
                  </a:cubicBezTo>
                  <a:lnTo>
                    <a:pt x="1991" y="9501"/>
                  </a:lnTo>
                  <a:cubicBezTo>
                    <a:pt x="2005" y="9471"/>
                    <a:pt x="1994" y="9434"/>
                    <a:pt x="1963" y="9420"/>
                  </a:cubicBezTo>
                  <a:cubicBezTo>
                    <a:pt x="1954" y="9415"/>
                    <a:pt x="1945" y="9413"/>
                    <a:pt x="1936" y="9413"/>
                  </a:cubicBezTo>
                  <a:close/>
                  <a:moveTo>
                    <a:pt x="15170" y="10273"/>
                  </a:moveTo>
                  <a:cubicBezTo>
                    <a:pt x="15152" y="10273"/>
                    <a:pt x="15135" y="10280"/>
                    <a:pt x="15123" y="10295"/>
                  </a:cubicBezTo>
                  <a:lnTo>
                    <a:pt x="14635" y="10907"/>
                  </a:lnTo>
                  <a:cubicBezTo>
                    <a:pt x="14615" y="10933"/>
                    <a:pt x="14619" y="10970"/>
                    <a:pt x="14645" y="10991"/>
                  </a:cubicBezTo>
                  <a:cubicBezTo>
                    <a:pt x="14656" y="11001"/>
                    <a:pt x="14671" y="11005"/>
                    <a:pt x="14683" y="11005"/>
                  </a:cubicBezTo>
                  <a:cubicBezTo>
                    <a:pt x="14701" y="11005"/>
                    <a:pt x="14719" y="10998"/>
                    <a:pt x="14730" y="10982"/>
                  </a:cubicBezTo>
                  <a:lnTo>
                    <a:pt x="15218" y="10370"/>
                  </a:lnTo>
                  <a:cubicBezTo>
                    <a:pt x="15239" y="10345"/>
                    <a:pt x="15234" y="10307"/>
                    <a:pt x="15207" y="10286"/>
                  </a:cubicBezTo>
                  <a:cubicBezTo>
                    <a:pt x="15196" y="10277"/>
                    <a:pt x="15183" y="10273"/>
                    <a:pt x="15170" y="10273"/>
                  </a:cubicBezTo>
                  <a:close/>
                  <a:moveTo>
                    <a:pt x="1233" y="10803"/>
                  </a:moveTo>
                  <a:cubicBezTo>
                    <a:pt x="1211" y="10803"/>
                    <a:pt x="1190" y="10816"/>
                    <a:pt x="1180" y="10837"/>
                  </a:cubicBezTo>
                  <a:lnTo>
                    <a:pt x="827" y="11532"/>
                  </a:lnTo>
                  <a:cubicBezTo>
                    <a:pt x="812" y="11561"/>
                    <a:pt x="824" y="11599"/>
                    <a:pt x="854" y="11613"/>
                  </a:cubicBezTo>
                  <a:cubicBezTo>
                    <a:pt x="862" y="11618"/>
                    <a:pt x="872" y="11620"/>
                    <a:pt x="881" y="11620"/>
                  </a:cubicBezTo>
                  <a:cubicBezTo>
                    <a:pt x="904" y="11620"/>
                    <a:pt x="925" y="11608"/>
                    <a:pt x="935" y="11586"/>
                  </a:cubicBezTo>
                  <a:lnTo>
                    <a:pt x="1288" y="10891"/>
                  </a:lnTo>
                  <a:cubicBezTo>
                    <a:pt x="1303" y="10861"/>
                    <a:pt x="1290" y="10824"/>
                    <a:pt x="1261" y="10810"/>
                  </a:cubicBezTo>
                  <a:cubicBezTo>
                    <a:pt x="1252" y="10805"/>
                    <a:pt x="1243" y="10803"/>
                    <a:pt x="1233" y="10803"/>
                  </a:cubicBezTo>
                  <a:close/>
                  <a:moveTo>
                    <a:pt x="14196" y="11495"/>
                  </a:moveTo>
                  <a:cubicBezTo>
                    <a:pt x="14178" y="11495"/>
                    <a:pt x="14160" y="11502"/>
                    <a:pt x="14148" y="11517"/>
                  </a:cubicBezTo>
                  <a:lnTo>
                    <a:pt x="13661" y="12128"/>
                  </a:lnTo>
                  <a:cubicBezTo>
                    <a:pt x="13639" y="12154"/>
                    <a:pt x="13644" y="12193"/>
                    <a:pt x="13670" y="12213"/>
                  </a:cubicBezTo>
                  <a:cubicBezTo>
                    <a:pt x="13680" y="12222"/>
                    <a:pt x="13695" y="12227"/>
                    <a:pt x="13709" y="12227"/>
                  </a:cubicBezTo>
                  <a:cubicBezTo>
                    <a:pt x="13725" y="12227"/>
                    <a:pt x="13743" y="12219"/>
                    <a:pt x="13755" y="12204"/>
                  </a:cubicBezTo>
                  <a:lnTo>
                    <a:pt x="14243" y="11592"/>
                  </a:lnTo>
                  <a:cubicBezTo>
                    <a:pt x="14264" y="11566"/>
                    <a:pt x="14260" y="11529"/>
                    <a:pt x="14234" y="11508"/>
                  </a:cubicBezTo>
                  <a:cubicBezTo>
                    <a:pt x="14222" y="11499"/>
                    <a:pt x="14209" y="11495"/>
                    <a:pt x="14196" y="11495"/>
                  </a:cubicBezTo>
                  <a:close/>
                  <a:moveTo>
                    <a:pt x="530" y="12194"/>
                  </a:moveTo>
                  <a:cubicBezTo>
                    <a:pt x="508" y="12194"/>
                    <a:pt x="486" y="12206"/>
                    <a:pt x="475" y="12227"/>
                  </a:cubicBezTo>
                  <a:lnTo>
                    <a:pt x="125" y="12922"/>
                  </a:lnTo>
                  <a:cubicBezTo>
                    <a:pt x="109" y="12952"/>
                    <a:pt x="121" y="12989"/>
                    <a:pt x="151" y="13004"/>
                  </a:cubicBezTo>
                  <a:cubicBezTo>
                    <a:pt x="160" y="13009"/>
                    <a:pt x="169" y="13011"/>
                    <a:pt x="179" y="13011"/>
                  </a:cubicBezTo>
                  <a:cubicBezTo>
                    <a:pt x="201" y="13011"/>
                    <a:pt x="222" y="12998"/>
                    <a:pt x="232" y="12977"/>
                  </a:cubicBezTo>
                  <a:lnTo>
                    <a:pt x="584" y="12282"/>
                  </a:lnTo>
                  <a:cubicBezTo>
                    <a:pt x="599" y="12252"/>
                    <a:pt x="587" y="12216"/>
                    <a:pt x="557" y="12200"/>
                  </a:cubicBezTo>
                  <a:cubicBezTo>
                    <a:pt x="548" y="12196"/>
                    <a:pt x="539" y="12194"/>
                    <a:pt x="530" y="12194"/>
                  </a:cubicBezTo>
                  <a:close/>
                  <a:moveTo>
                    <a:pt x="13220" y="12716"/>
                  </a:moveTo>
                  <a:cubicBezTo>
                    <a:pt x="13202" y="12716"/>
                    <a:pt x="13184" y="12724"/>
                    <a:pt x="13172" y="12738"/>
                  </a:cubicBezTo>
                  <a:lnTo>
                    <a:pt x="12685" y="13349"/>
                  </a:lnTo>
                  <a:cubicBezTo>
                    <a:pt x="12664" y="13375"/>
                    <a:pt x="12668" y="13414"/>
                    <a:pt x="12694" y="13433"/>
                  </a:cubicBezTo>
                  <a:cubicBezTo>
                    <a:pt x="12705" y="13443"/>
                    <a:pt x="12718" y="13447"/>
                    <a:pt x="12732" y="13447"/>
                  </a:cubicBezTo>
                  <a:cubicBezTo>
                    <a:pt x="12750" y="13447"/>
                    <a:pt x="12767" y="13440"/>
                    <a:pt x="12780" y="13425"/>
                  </a:cubicBezTo>
                  <a:lnTo>
                    <a:pt x="13267" y="12815"/>
                  </a:lnTo>
                  <a:cubicBezTo>
                    <a:pt x="13289" y="12789"/>
                    <a:pt x="13284" y="12750"/>
                    <a:pt x="13258" y="12729"/>
                  </a:cubicBezTo>
                  <a:cubicBezTo>
                    <a:pt x="13247" y="12720"/>
                    <a:pt x="13233" y="12716"/>
                    <a:pt x="13220" y="12716"/>
                  </a:cubicBezTo>
                  <a:close/>
                  <a:moveTo>
                    <a:pt x="70" y="13497"/>
                  </a:moveTo>
                  <a:cubicBezTo>
                    <a:pt x="47" y="13497"/>
                    <a:pt x="24" y="13510"/>
                    <a:pt x="14" y="13534"/>
                  </a:cubicBezTo>
                  <a:cubicBezTo>
                    <a:pt x="0" y="13564"/>
                    <a:pt x="15" y="13599"/>
                    <a:pt x="45" y="13613"/>
                  </a:cubicBezTo>
                  <a:lnTo>
                    <a:pt x="760" y="13924"/>
                  </a:lnTo>
                  <a:cubicBezTo>
                    <a:pt x="767" y="13927"/>
                    <a:pt x="776" y="13929"/>
                    <a:pt x="783" y="13929"/>
                  </a:cubicBezTo>
                  <a:cubicBezTo>
                    <a:pt x="807" y="13929"/>
                    <a:pt x="830" y="13916"/>
                    <a:pt x="839" y="13893"/>
                  </a:cubicBezTo>
                  <a:cubicBezTo>
                    <a:pt x="853" y="13862"/>
                    <a:pt x="838" y="13827"/>
                    <a:pt x="808" y="13813"/>
                  </a:cubicBezTo>
                  <a:lnTo>
                    <a:pt x="93" y="13501"/>
                  </a:lnTo>
                  <a:cubicBezTo>
                    <a:pt x="86" y="13498"/>
                    <a:pt x="78" y="13497"/>
                    <a:pt x="70" y="13497"/>
                  </a:cubicBezTo>
                  <a:close/>
                  <a:moveTo>
                    <a:pt x="1499" y="14120"/>
                  </a:moveTo>
                  <a:cubicBezTo>
                    <a:pt x="1475" y="14120"/>
                    <a:pt x="1453" y="14133"/>
                    <a:pt x="1443" y="14156"/>
                  </a:cubicBezTo>
                  <a:cubicBezTo>
                    <a:pt x="1429" y="14187"/>
                    <a:pt x="1443" y="14223"/>
                    <a:pt x="1474" y="14236"/>
                  </a:cubicBezTo>
                  <a:lnTo>
                    <a:pt x="2188" y="14547"/>
                  </a:lnTo>
                  <a:cubicBezTo>
                    <a:pt x="2196" y="14551"/>
                    <a:pt x="2205" y="14552"/>
                    <a:pt x="2212" y="14552"/>
                  </a:cubicBezTo>
                  <a:cubicBezTo>
                    <a:pt x="2235" y="14552"/>
                    <a:pt x="2258" y="14539"/>
                    <a:pt x="2267" y="14516"/>
                  </a:cubicBezTo>
                  <a:cubicBezTo>
                    <a:pt x="2281" y="14486"/>
                    <a:pt x="2267" y="14449"/>
                    <a:pt x="2236" y="14435"/>
                  </a:cubicBezTo>
                  <a:lnTo>
                    <a:pt x="1522" y="14124"/>
                  </a:lnTo>
                  <a:cubicBezTo>
                    <a:pt x="1514" y="14121"/>
                    <a:pt x="1506" y="14120"/>
                    <a:pt x="1499" y="14120"/>
                  </a:cubicBezTo>
                  <a:close/>
                  <a:moveTo>
                    <a:pt x="12244" y="13937"/>
                  </a:moveTo>
                  <a:cubicBezTo>
                    <a:pt x="12226" y="13937"/>
                    <a:pt x="12208" y="13944"/>
                    <a:pt x="12196" y="13958"/>
                  </a:cubicBezTo>
                  <a:lnTo>
                    <a:pt x="11708" y="14569"/>
                  </a:lnTo>
                  <a:cubicBezTo>
                    <a:pt x="11687" y="14595"/>
                    <a:pt x="11691" y="14634"/>
                    <a:pt x="11717" y="14655"/>
                  </a:cubicBezTo>
                  <a:cubicBezTo>
                    <a:pt x="11729" y="14663"/>
                    <a:pt x="11741" y="14668"/>
                    <a:pt x="11756" y="14668"/>
                  </a:cubicBezTo>
                  <a:cubicBezTo>
                    <a:pt x="11774" y="14668"/>
                    <a:pt x="11790" y="14660"/>
                    <a:pt x="11803" y="14645"/>
                  </a:cubicBezTo>
                  <a:lnTo>
                    <a:pt x="12290" y="14035"/>
                  </a:lnTo>
                  <a:cubicBezTo>
                    <a:pt x="12312" y="14009"/>
                    <a:pt x="12308" y="13970"/>
                    <a:pt x="12282" y="13949"/>
                  </a:cubicBezTo>
                  <a:cubicBezTo>
                    <a:pt x="12271" y="13941"/>
                    <a:pt x="12258" y="13937"/>
                    <a:pt x="12244" y="13937"/>
                  </a:cubicBezTo>
                  <a:close/>
                  <a:moveTo>
                    <a:pt x="2927" y="14742"/>
                  </a:moveTo>
                  <a:cubicBezTo>
                    <a:pt x="2903" y="14742"/>
                    <a:pt x="2880" y="14756"/>
                    <a:pt x="2870" y="14780"/>
                  </a:cubicBezTo>
                  <a:cubicBezTo>
                    <a:pt x="2857" y="14810"/>
                    <a:pt x="2870" y="14846"/>
                    <a:pt x="2902" y="14859"/>
                  </a:cubicBezTo>
                  <a:lnTo>
                    <a:pt x="3617" y="15170"/>
                  </a:lnTo>
                  <a:cubicBezTo>
                    <a:pt x="3624" y="15174"/>
                    <a:pt x="3632" y="15175"/>
                    <a:pt x="3640" y="15175"/>
                  </a:cubicBezTo>
                  <a:cubicBezTo>
                    <a:pt x="3664" y="15175"/>
                    <a:pt x="3685" y="15162"/>
                    <a:pt x="3696" y="15139"/>
                  </a:cubicBezTo>
                  <a:cubicBezTo>
                    <a:pt x="3708" y="15109"/>
                    <a:pt x="3695" y="15072"/>
                    <a:pt x="3665" y="15060"/>
                  </a:cubicBezTo>
                  <a:lnTo>
                    <a:pt x="2951" y="14747"/>
                  </a:lnTo>
                  <a:cubicBezTo>
                    <a:pt x="2943" y="14744"/>
                    <a:pt x="2935" y="14742"/>
                    <a:pt x="2927" y="14742"/>
                  </a:cubicBezTo>
                  <a:close/>
                  <a:moveTo>
                    <a:pt x="4355" y="15365"/>
                  </a:moveTo>
                  <a:cubicBezTo>
                    <a:pt x="4331" y="15365"/>
                    <a:pt x="4308" y="15379"/>
                    <a:pt x="4299" y="15402"/>
                  </a:cubicBezTo>
                  <a:cubicBezTo>
                    <a:pt x="4285" y="15433"/>
                    <a:pt x="4299" y="15469"/>
                    <a:pt x="4329" y="15481"/>
                  </a:cubicBezTo>
                  <a:lnTo>
                    <a:pt x="5044" y="15793"/>
                  </a:lnTo>
                  <a:cubicBezTo>
                    <a:pt x="5052" y="15796"/>
                    <a:pt x="5060" y="15797"/>
                    <a:pt x="5068" y="15797"/>
                  </a:cubicBezTo>
                  <a:cubicBezTo>
                    <a:pt x="5092" y="15797"/>
                    <a:pt x="5113" y="15784"/>
                    <a:pt x="5124" y="15762"/>
                  </a:cubicBezTo>
                  <a:cubicBezTo>
                    <a:pt x="5137" y="15731"/>
                    <a:pt x="5123" y="15695"/>
                    <a:pt x="5092" y="15683"/>
                  </a:cubicBezTo>
                  <a:lnTo>
                    <a:pt x="4378" y="15371"/>
                  </a:lnTo>
                  <a:cubicBezTo>
                    <a:pt x="4371" y="15367"/>
                    <a:pt x="4363" y="15365"/>
                    <a:pt x="4355" y="15365"/>
                  </a:cubicBezTo>
                  <a:close/>
                  <a:moveTo>
                    <a:pt x="11268" y="15157"/>
                  </a:moveTo>
                  <a:cubicBezTo>
                    <a:pt x="11250" y="15157"/>
                    <a:pt x="11232" y="15164"/>
                    <a:pt x="11220" y="15178"/>
                  </a:cubicBezTo>
                  <a:lnTo>
                    <a:pt x="10731" y="15789"/>
                  </a:lnTo>
                  <a:cubicBezTo>
                    <a:pt x="10710" y="15816"/>
                    <a:pt x="10714" y="15854"/>
                    <a:pt x="10741" y="15875"/>
                  </a:cubicBezTo>
                  <a:cubicBezTo>
                    <a:pt x="10751" y="15884"/>
                    <a:pt x="10766" y="15887"/>
                    <a:pt x="10778" y="15887"/>
                  </a:cubicBezTo>
                  <a:cubicBezTo>
                    <a:pt x="10796" y="15887"/>
                    <a:pt x="10815" y="15880"/>
                    <a:pt x="10826" y="15865"/>
                  </a:cubicBezTo>
                  <a:lnTo>
                    <a:pt x="11315" y="15255"/>
                  </a:lnTo>
                  <a:cubicBezTo>
                    <a:pt x="11335" y="15229"/>
                    <a:pt x="11331" y="15190"/>
                    <a:pt x="11305" y="15169"/>
                  </a:cubicBezTo>
                  <a:cubicBezTo>
                    <a:pt x="11294" y="15161"/>
                    <a:pt x="11281" y="15157"/>
                    <a:pt x="11268" y="15157"/>
                  </a:cubicBezTo>
                  <a:close/>
                  <a:moveTo>
                    <a:pt x="5783" y="15988"/>
                  </a:moveTo>
                  <a:cubicBezTo>
                    <a:pt x="5759" y="15988"/>
                    <a:pt x="5736" y="16001"/>
                    <a:pt x="5727" y="16025"/>
                  </a:cubicBezTo>
                  <a:cubicBezTo>
                    <a:pt x="5712" y="16056"/>
                    <a:pt x="5728" y="16092"/>
                    <a:pt x="5758" y="16105"/>
                  </a:cubicBezTo>
                  <a:lnTo>
                    <a:pt x="6472" y="16416"/>
                  </a:lnTo>
                  <a:cubicBezTo>
                    <a:pt x="6480" y="16419"/>
                    <a:pt x="6488" y="16421"/>
                    <a:pt x="6496" y="16421"/>
                  </a:cubicBezTo>
                  <a:cubicBezTo>
                    <a:pt x="6520" y="16421"/>
                    <a:pt x="6542" y="16408"/>
                    <a:pt x="6551" y="16384"/>
                  </a:cubicBezTo>
                  <a:cubicBezTo>
                    <a:pt x="6565" y="16354"/>
                    <a:pt x="6551" y="16318"/>
                    <a:pt x="6520" y="16305"/>
                  </a:cubicBezTo>
                  <a:lnTo>
                    <a:pt x="5806" y="15993"/>
                  </a:lnTo>
                  <a:cubicBezTo>
                    <a:pt x="5799" y="15989"/>
                    <a:pt x="5791" y="15988"/>
                    <a:pt x="5783" y="15988"/>
                  </a:cubicBezTo>
                  <a:close/>
                  <a:moveTo>
                    <a:pt x="7210" y="16611"/>
                  </a:moveTo>
                  <a:cubicBezTo>
                    <a:pt x="7186" y="16611"/>
                    <a:pt x="7165" y="16625"/>
                    <a:pt x="7155" y="16647"/>
                  </a:cubicBezTo>
                  <a:cubicBezTo>
                    <a:pt x="7141" y="16679"/>
                    <a:pt x="7156" y="16714"/>
                    <a:pt x="7187" y="16727"/>
                  </a:cubicBezTo>
                  <a:lnTo>
                    <a:pt x="7901" y="17039"/>
                  </a:lnTo>
                  <a:cubicBezTo>
                    <a:pt x="7908" y="17041"/>
                    <a:pt x="7916" y="17045"/>
                    <a:pt x="7925" y="17045"/>
                  </a:cubicBezTo>
                  <a:cubicBezTo>
                    <a:pt x="7948" y="17045"/>
                    <a:pt x="7971" y="17030"/>
                    <a:pt x="7980" y="17008"/>
                  </a:cubicBezTo>
                  <a:cubicBezTo>
                    <a:pt x="7994" y="16977"/>
                    <a:pt x="7979" y="16941"/>
                    <a:pt x="7949" y="16928"/>
                  </a:cubicBezTo>
                  <a:lnTo>
                    <a:pt x="7235" y="16617"/>
                  </a:lnTo>
                  <a:cubicBezTo>
                    <a:pt x="7227" y="16613"/>
                    <a:pt x="7218" y="16611"/>
                    <a:pt x="7210" y="16611"/>
                  </a:cubicBezTo>
                  <a:close/>
                  <a:moveTo>
                    <a:pt x="10290" y="16377"/>
                  </a:moveTo>
                  <a:cubicBezTo>
                    <a:pt x="10272" y="16377"/>
                    <a:pt x="10255" y="16384"/>
                    <a:pt x="10243" y="16400"/>
                  </a:cubicBezTo>
                  <a:lnTo>
                    <a:pt x="9753" y="17009"/>
                  </a:lnTo>
                  <a:cubicBezTo>
                    <a:pt x="9732" y="17035"/>
                    <a:pt x="9737" y="17074"/>
                    <a:pt x="9763" y="17095"/>
                  </a:cubicBezTo>
                  <a:cubicBezTo>
                    <a:pt x="9774" y="17103"/>
                    <a:pt x="9788" y="17108"/>
                    <a:pt x="9800" y="17108"/>
                  </a:cubicBezTo>
                  <a:cubicBezTo>
                    <a:pt x="9819" y="17108"/>
                    <a:pt x="9836" y="17101"/>
                    <a:pt x="9848" y="17085"/>
                  </a:cubicBezTo>
                  <a:lnTo>
                    <a:pt x="10337" y="16476"/>
                  </a:lnTo>
                  <a:cubicBezTo>
                    <a:pt x="10359" y="16449"/>
                    <a:pt x="10353" y="16411"/>
                    <a:pt x="10328" y="16390"/>
                  </a:cubicBezTo>
                  <a:cubicBezTo>
                    <a:pt x="10317" y="16381"/>
                    <a:pt x="10303" y="16377"/>
                    <a:pt x="10290" y="16377"/>
                  </a:cubicBezTo>
                  <a:close/>
                  <a:moveTo>
                    <a:pt x="8639" y="17234"/>
                  </a:moveTo>
                  <a:cubicBezTo>
                    <a:pt x="8616" y="17234"/>
                    <a:pt x="8593" y="17248"/>
                    <a:pt x="8583" y="17270"/>
                  </a:cubicBezTo>
                  <a:cubicBezTo>
                    <a:pt x="8570" y="17301"/>
                    <a:pt x="8584" y="17337"/>
                    <a:pt x="8615" y="17350"/>
                  </a:cubicBezTo>
                  <a:lnTo>
                    <a:pt x="9328" y="17661"/>
                  </a:lnTo>
                  <a:cubicBezTo>
                    <a:pt x="9336" y="17666"/>
                    <a:pt x="9344" y="17667"/>
                    <a:pt x="9354" y="17667"/>
                  </a:cubicBezTo>
                  <a:cubicBezTo>
                    <a:pt x="9376" y="17667"/>
                    <a:pt x="9398" y="17653"/>
                    <a:pt x="9409" y="17630"/>
                  </a:cubicBezTo>
                  <a:cubicBezTo>
                    <a:pt x="9422" y="17600"/>
                    <a:pt x="9408" y="17563"/>
                    <a:pt x="9378" y="17551"/>
                  </a:cubicBezTo>
                  <a:lnTo>
                    <a:pt x="8663" y="17240"/>
                  </a:lnTo>
                  <a:cubicBezTo>
                    <a:pt x="8655" y="17236"/>
                    <a:pt x="8647" y="17234"/>
                    <a:pt x="8639" y="1723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23"/>
            <p:cNvSpPr/>
            <p:nvPr/>
          </p:nvSpPr>
          <p:spPr>
            <a:xfrm>
              <a:off x="4156655" y="3626937"/>
              <a:ext cx="197488" cy="256525"/>
            </a:xfrm>
            <a:custGeom>
              <a:rect b="b" l="l" r="r" t="t"/>
              <a:pathLst>
                <a:path extrusionOk="0" h="5514" w="4245">
                  <a:moveTo>
                    <a:pt x="4176" y="1"/>
                  </a:moveTo>
                  <a:cubicBezTo>
                    <a:pt x="4157" y="1"/>
                    <a:pt x="4140" y="9"/>
                    <a:pt x="4128" y="24"/>
                  </a:cubicBezTo>
                  <a:lnTo>
                    <a:pt x="3797" y="457"/>
                  </a:lnTo>
                  <a:cubicBezTo>
                    <a:pt x="3777" y="485"/>
                    <a:pt x="3782" y="523"/>
                    <a:pt x="3808" y="543"/>
                  </a:cubicBezTo>
                  <a:cubicBezTo>
                    <a:pt x="3820" y="551"/>
                    <a:pt x="3832" y="556"/>
                    <a:pt x="3846" y="556"/>
                  </a:cubicBezTo>
                  <a:cubicBezTo>
                    <a:pt x="3864" y="556"/>
                    <a:pt x="3881" y="547"/>
                    <a:pt x="3893" y="532"/>
                  </a:cubicBezTo>
                  <a:lnTo>
                    <a:pt x="4225" y="98"/>
                  </a:lnTo>
                  <a:cubicBezTo>
                    <a:pt x="4245" y="71"/>
                    <a:pt x="4239" y="34"/>
                    <a:pt x="4212" y="13"/>
                  </a:cubicBezTo>
                  <a:cubicBezTo>
                    <a:pt x="4201" y="5"/>
                    <a:pt x="4188" y="1"/>
                    <a:pt x="4176" y="1"/>
                  </a:cubicBezTo>
                  <a:close/>
                  <a:moveTo>
                    <a:pt x="3373" y="1054"/>
                  </a:moveTo>
                  <a:cubicBezTo>
                    <a:pt x="3355" y="1054"/>
                    <a:pt x="3337" y="1063"/>
                    <a:pt x="3325" y="1078"/>
                  </a:cubicBezTo>
                  <a:lnTo>
                    <a:pt x="2852" y="1697"/>
                  </a:lnTo>
                  <a:cubicBezTo>
                    <a:pt x="2833" y="1725"/>
                    <a:pt x="2838" y="1763"/>
                    <a:pt x="2865" y="1783"/>
                  </a:cubicBezTo>
                  <a:cubicBezTo>
                    <a:pt x="2875" y="1791"/>
                    <a:pt x="2889" y="1795"/>
                    <a:pt x="2902" y="1795"/>
                  </a:cubicBezTo>
                  <a:cubicBezTo>
                    <a:pt x="2919" y="1795"/>
                    <a:pt x="2937" y="1787"/>
                    <a:pt x="2951" y="1771"/>
                  </a:cubicBezTo>
                  <a:lnTo>
                    <a:pt x="3421" y="1151"/>
                  </a:lnTo>
                  <a:cubicBezTo>
                    <a:pt x="3441" y="1125"/>
                    <a:pt x="3437" y="1087"/>
                    <a:pt x="3410" y="1067"/>
                  </a:cubicBezTo>
                  <a:cubicBezTo>
                    <a:pt x="3399" y="1058"/>
                    <a:pt x="3386" y="1054"/>
                    <a:pt x="3373" y="1054"/>
                  </a:cubicBezTo>
                  <a:close/>
                  <a:moveTo>
                    <a:pt x="2430" y="2294"/>
                  </a:moveTo>
                  <a:cubicBezTo>
                    <a:pt x="2411" y="2294"/>
                    <a:pt x="2393" y="2302"/>
                    <a:pt x="2381" y="2318"/>
                  </a:cubicBezTo>
                  <a:lnTo>
                    <a:pt x="1909" y="2937"/>
                  </a:lnTo>
                  <a:cubicBezTo>
                    <a:pt x="1889" y="2964"/>
                    <a:pt x="1893" y="3002"/>
                    <a:pt x="1920" y="3023"/>
                  </a:cubicBezTo>
                  <a:cubicBezTo>
                    <a:pt x="1931" y="3031"/>
                    <a:pt x="1944" y="3035"/>
                    <a:pt x="1957" y="3035"/>
                  </a:cubicBezTo>
                  <a:cubicBezTo>
                    <a:pt x="1976" y="3035"/>
                    <a:pt x="1994" y="3027"/>
                    <a:pt x="2005" y="3011"/>
                  </a:cubicBezTo>
                  <a:lnTo>
                    <a:pt x="2478" y="2391"/>
                  </a:lnTo>
                  <a:cubicBezTo>
                    <a:pt x="2498" y="2365"/>
                    <a:pt x="2492" y="2326"/>
                    <a:pt x="2466" y="2306"/>
                  </a:cubicBezTo>
                  <a:cubicBezTo>
                    <a:pt x="2455" y="2298"/>
                    <a:pt x="2443" y="2294"/>
                    <a:pt x="2430" y="2294"/>
                  </a:cubicBezTo>
                  <a:close/>
                  <a:moveTo>
                    <a:pt x="1485" y="3533"/>
                  </a:moveTo>
                  <a:cubicBezTo>
                    <a:pt x="1467" y="3533"/>
                    <a:pt x="1449" y="3542"/>
                    <a:pt x="1437" y="3557"/>
                  </a:cubicBezTo>
                  <a:lnTo>
                    <a:pt x="966" y="4176"/>
                  </a:lnTo>
                  <a:cubicBezTo>
                    <a:pt x="945" y="4203"/>
                    <a:pt x="950" y="4242"/>
                    <a:pt x="976" y="4263"/>
                  </a:cubicBezTo>
                  <a:cubicBezTo>
                    <a:pt x="987" y="4271"/>
                    <a:pt x="1001" y="4275"/>
                    <a:pt x="1014" y="4275"/>
                  </a:cubicBezTo>
                  <a:cubicBezTo>
                    <a:pt x="1031" y="4275"/>
                    <a:pt x="1050" y="4266"/>
                    <a:pt x="1063" y="4250"/>
                  </a:cubicBezTo>
                  <a:lnTo>
                    <a:pt x="1533" y="3631"/>
                  </a:lnTo>
                  <a:cubicBezTo>
                    <a:pt x="1554" y="3604"/>
                    <a:pt x="1549" y="3567"/>
                    <a:pt x="1522" y="3546"/>
                  </a:cubicBezTo>
                  <a:cubicBezTo>
                    <a:pt x="1511" y="3537"/>
                    <a:pt x="1498" y="3533"/>
                    <a:pt x="1485" y="3533"/>
                  </a:cubicBezTo>
                  <a:close/>
                  <a:moveTo>
                    <a:pt x="541" y="4773"/>
                  </a:moveTo>
                  <a:cubicBezTo>
                    <a:pt x="523" y="4773"/>
                    <a:pt x="505" y="4781"/>
                    <a:pt x="493" y="4797"/>
                  </a:cubicBezTo>
                  <a:lnTo>
                    <a:pt x="22" y="5417"/>
                  </a:lnTo>
                  <a:cubicBezTo>
                    <a:pt x="0" y="5443"/>
                    <a:pt x="6" y="5482"/>
                    <a:pt x="33" y="5501"/>
                  </a:cubicBezTo>
                  <a:cubicBezTo>
                    <a:pt x="44" y="5510"/>
                    <a:pt x="55" y="5514"/>
                    <a:pt x="69" y="5514"/>
                  </a:cubicBezTo>
                  <a:cubicBezTo>
                    <a:pt x="87" y="5514"/>
                    <a:pt x="106" y="5506"/>
                    <a:pt x="118" y="5490"/>
                  </a:cubicBezTo>
                  <a:lnTo>
                    <a:pt x="590" y="4870"/>
                  </a:lnTo>
                  <a:cubicBezTo>
                    <a:pt x="611" y="4844"/>
                    <a:pt x="604" y="4805"/>
                    <a:pt x="577" y="4785"/>
                  </a:cubicBezTo>
                  <a:cubicBezTo>
                    <a:pt x="567" y="4777"/>
                    <a:pt x="554" y="4773"/>
                    <a:pt x="541" y="4773"/>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23"/>
            <p:cNvSpPr/>
            <p:nvPr/>
          </p:nvSpPr>
          <p:spPr>
            <a:xfrm>
              <a:off x="4468489" y="2987078"/>
              <a:ext cx="338777" cy="272203"/>
            </a:xfrm>
            <a:custGeom>
              <a:rect b="b" l="l" r="r" t="t"/>
              <a:pathLst>
                <a:path extrusionOk="0" h="5851" w="7282">
                  <a:moveTo>
                    <a:pt x="5400" y="5537"/>
                  </a:moveTo>
                  <a:cubicBezTo>
                    <a:pt x="5054" y="5713"/>
                    <a:pt x="4678" y="5823"/>
                    <a:pt x="4297" y="5835"/>
                  </a:cubicBezTo>
                  <a:cubicBezTo>
                    <a:pt x="3799" y="5851"/>
                    <a:pt x="3351" y="5714"/>
                    <a:pt x="2968" y="5515"/>
                  </a:cubicBezTo>
                  <a:cubicBezTo>
                    <a:pt x="2526" y="5288"/>
                    <a:pt x="2175" y="4982"/>
                    <a:pt x="1938" y="4741"/>
                  </a:cubicBezTo>
                  <a:cubicBezTo>
                    <a:pt x="1719" y="4518"/>
                    <a:pt x="1599" y="4351"/>
                    <a:pt x="1599" y="4351"/>
                  </a:cubicBezTo>
                  <a:cubicBezTo>
                    <a:pt x="1438" y="4216"/>
                    <a:pt x="493" y="4486"/>
                    <a:pt x="493" y="4486"/>
                  </a:cubicBezTo>
                  <a:cubicBezTo>
                    <a:pt x="830" y="2882"/>
                    <a:pt x="174" y="235"/>
                    <a:pt x="1" y="0"/>
                  </a:cubicBezTo>
                  <a:cubicBezTo>
                    <a:pt x="141" y="129"/>
                    <a:pt x="1137" y="981"/>
                    <a:pt x="3203" y="1223"/>
                  </a:cubicBezTo>
                  <a:cubicBezTo>
                    <a:pt x="3283" y="1232"/>
                    <a:pt x="3359" y="1242"/>
                    <a:pt x="3441" y="1249"/>
                  </a:cubicBezTo>
                  <a:cubicBezTo>
                    <a:pt x="3677" y="1270"/>
                    <a:pt x="3900" y="1276"/>
                    <a:pt x="4114" y="1276"/>
                  </a:cubicBezTo>
                  <a:cubicBezTo>
                    <a:pt x="4319" y="1276"/>
                    <a:pt x="4516" y="1268"/>
                    <a:pt x="4700" y="1250"/>
                  </a:cubicBezTo>
                  <a:cubicBezTo>
                    <a:pt x="4805" y="1243"/>
                    <a:pt x="4908" y="1232"/>
                    <a:pt x="5006" y="1217"/>
                  </a:cubicBezTo>
                  <a:cubicBezTo>
                    <a:pt x="5195" y="1390"/>
                    <a:pt x="5294" y="1678"/>
                    <a:pt x="5294" y="1959"/>
                  </a:cubicBezTo>
                  <a:cubicBezTo>
                    <a:pt x="5294" y="1959"/>
                    <a:pt x="5079" y="2499"/>
                    <a:pt x="5847" y="2918"/>
                  </a:cubicBezTo>
                  <a:cubicBezTo>
                    <a:pt x="6422" y="3231"/>
                    <a:pt x="6869" y="3184"/>
                    <a:pt x="7138" y="2959"/>
                  </a:cubicBezTo>
                  <a:cubicBezTo>
                    <a:pt x="7281" y="3807"/>
                    <a:pt x="6478" y="4989"/>
                    <a:pt x="5400" y="5537"/>
                  </a:cubicBezTo>
                  <a:close/>
                </a:path>
              </a:pathLst>
            </a:custGeom>
            <a:solidFill>
              <a:srgbClr val="FDBB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23"/>
            <p:cNvSpPr/>
            <p:nvPr/>
          </p:nvSpPr>
          <p:spPr>
            <a:xfrm>
              <a:off x="4701283" y="3007641"/>
              <a:ext cx="123145" cy="125564"/>
            </a:xfrm>
            <a:custGeom>
              <a:rect b="b" l="l" r="r" t="t"/>
              <a:pathLst>
                <a:path extrusionOk="0" h="2699" w="2647">
                  <a:moveTo>
                    <a:pt x="2076" y="1"/>
                  </a:moveTo>
                  <a:cubicBezTo>
                    <a:pt x="2076" y="1"/>
                    <a:pt x="1476" y="497"/>
                    <a:pt x="296" y="725"/>
                  </a:cubicBezTo>
                  <a:cubicBezTo>
                    <a:pt x="201" y="744"/>
                    <a:pt x="104" y="760"/>
                    <a:pt x="1" y="775"/>
                  </a:cubicBezTo>
                  <a:cubicBezTo>
                    <a:pt x="191" y="947"/>
                    <a:pt x="291" y="1235"/>
                    <a:pt x="291" y="1517"/>
                  </a:cubicBezTo>
                  <a:cubicBezTo>
                    <a:pt x="291" y="1517"/>
                    <a:pt x="74" y="2057"/>
                    <a:pt x="843" y="2476"/>
                  </a:cubicBezTo>
                  <a:cubicBezTo>
                    <a:pt x="1129" y="2632"/>
                    <a:pt x="1383" y="2699"/>
                    <a:pt x="1599" y="2699"/>
                  </a:cubicBezTo>
                  <a:cubicBezTo>
                    <a:pt x="1818" y="2699"/>
                    <a:pt x="1998" y="2630"/>
                    <a:pt x="2133" y="2517"/>
                  </a:cubicBezTo>
                  <a:cubicBezTo>
                    <a:pt x="2223" y="2442"/>
                    <a:pt x="2293" y="2346"/>
                    <a:pt x="2340" y="2236"/>
                  </a:cubicBezTo>
                  <a:cubicBezTo>
                    <a:pt x="2530" y="1805"/>
                    <a:pt x="2646" y="569"/>
                    <a:pt x="2076" y="1"/>
                  </a:cubicBezTo>
                  <a:close/>
                </a:path>
              </a:pathLst>
            </a:custGeom>
            <a:solidFill>
              <a:srgbClr val="F766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23"/>
            <p:cNvSpPr/>
            <p:nvPr/>
          </p:nvSpPr>
          <p:spPr>
            <a:xfrm>
              <a:off x="4222902" y="3174514"/>
              <a:ext cx="1301234" cy="968971"/>
            </a:xfrm>
            <a:custGeom>
              <a:rect b="b" l="l" r="r" t="t"/>
              <a:pathLst>
                <a:path extrusionOk="0" h="20828" w="27970">
                  <a:moveTo>
                    <a:pt x="15732" y="0"/>
                  </a:moveTo>
                  <a:cubicBezTo>
                    <a:pt x="15624" y="0"/>
                    <a:pt x="15522" y="9"/>
                    <a:pt x="15428" y="27"/>
                  </a:cubicBezTo>
                  <a:cubicBezTo>
                    <a:pt x="13837" y="322"/>
                    <a:pt x="10896" y="1806"/>
                    <a:pt x="10896" y="1806"/>
                  </a:cubicBezTo>
                  <a:cubicBezTo>
                    <a:pt x="9576" y="2507"/>
                    <a:pt x="8119" y="3478"/>
                    <a:pt x="7930" y="4825"/>
                  </a:cubicBezTo>
                  <a:cubicBezTo>
                    <a:pt x="7741" y="6176"/>
                    <a:pt x="8333" y="11273"/>
                    <a:pt x="8846" y="12594"/>
                  </a:cubicBezTo>
                  <a:cubicBezTo>
                    <a:pt x="8846" y="12594"/>
                    <a:pt x="6340" y="14616"/>
                    <a:pt x="4584" y="16047"/>
                  </a:cubicBezTo>
                  <a:cubicBezTo>
                    <a:pt x="2833" y="17476"/>
                    <a:pt x="1" y="19823"/>
                    <a:pt x="1" y="19823"/>
                  </a:cubicBezTo>
                  <a:cubicBezTo>
                    <a:pt x="1" y="19823"/>
                    <a:pt x="199" y="20256"/>
                    <a:pt x="392" y="20564"/>
                  </a:cubicBezTo>
                  <a:cubicBezTo>
                    <a:pt x="464" y="20681"/>
                    <a:pt x="534" y="20778"/>
                    <a:pt x="595" y="20828"/>
                  </a:cubicBezTo>
                  <a:cubicBezTo>
                    <a:pt x="595" y="20828"/>
                    <a:pt x="3204" y="20455"/>
                    <a:pt x="6163" y="19383"/>
                  </a:cubicBezTo>
                  <a:cubicBezTo>
                    <a:pt x="7046" y="19064"/>
                    <a:pt x="7962" y="18683"/>
                    <a:pt x="8846" y="18231"/>
                  </a:cubicBezTo>
                  <a:cubicBezTo>
                    <a:pt x="10391" y="17442"/>
                    <a:pt x="11383" y="16542"/>
                    <a:pt x="12012" y="15646"/>
                  </a:cubicBezTo>
                  <a:cubicBezTo>
                    <a:pt x="12953" y="14306"/>
                    <a:pt x="13087" y="12977"/>
                    <a:pt x="13055" y="12055"/>
                  </a:cubicBezTo>
                  <a:lnTo>
                    <a:pt x="13055" y="12055"/>
                  </a:lnTo>
                  <a:cubicBezTo>
                    <a:pt x="13055" y="12055"/>
                    <a:pt x="13059" y="12056"/>
                    <a:pt x="13063" y="12060"/>
                  </a:cubicBezTo>
                  <a:cubicBezTo>
                    <a:pt x="13083" y="12069"/>
                    <a:pt x="13139" y="12101"/>
                    <a:pt x="13227" y="12149"/>
                  </a:cubicBezTo>
                  <a:cubicBezTo>
                    <a:pt x="13900" y="12518"/>
                    <a:pt x="16361" y="13901"/>
                    <a:pt x="17126" y="14806"/>
                  </a:cubicBezTo>
                  <a:cubicBezTo>
                    <a:pt x="17722" y="15510"/>
                    <a:pt x="18148" y="16212"/>
                    <a:pt x="18494" y="16641"/>
                  </a:cubicBezTo>
                  <a:cubicBezTo>
                    <a:pt x="18665" y="16853"/>
                    <a:pt x="18818" y="17001"/>
                    <a:pt x="18962" y="17044"/>
                  </a:cubicBezTo>
                  <a:cubicBezTo>
                    <a:pt x="19054" y="17073"/>
                    <a:pt x="19250" y="17119"/>
                    <a:pt x="19535" y="17153"/>
                  </a:cubicBezTo>
                  <a:cubicBezTo>
                    <a:pt x="19753" y="17179"/>
                    <a:pt x="20023" y="17199"/>
                    <a:pt x="20336" y="17199"/>
                  </a:cubicBezTo>
                  <a:cubicBezTo>
                    <a:pt x="21535" y="17199"/>
                    <a:pt x="23366" y="16911"/>
                    <a:pt x="25354" y="15616"/>
                  </a:cubicBezTo>
                  <a:cubicBezTo>
                    <a:pt x="27970" y="13909"/>
                    <a:pt x="27906" y="13114"/>
                    <a:pt x="27758" y="12524"/>
                  </a:cubicBezTo>
                  <a:cubicBezTo>
                    <a:pt x="27725" y="12396"/>
                    <a:pt x="27689" y="12278"/>
                    <a:pt x="27673" y="12163"/>
                  </a:cubicBezTo>
                  <a:cubicBezTo>
                    <a:pt x="27593" y="11516"/>
                    <a:pt x="26002" y="7308"/>
                    <a:pt x="23358" y="4665"/>
                  </a:cubicBezTo>
                  <a:cubicBezTo>
                    <a:pt x="20870" y="2177"/>
                    <a:pt x="17454" y="0"/>
                    <a:pt x="1573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23"/>
            <p:cNvSpPr/>
            <p:nvPr/>
          </p:nvSpPr>
          <p:spPr>
            <a:xfrm>
              <a:off x="4241138" y="3461366"/>
              <a:ext cx="890580" cy="682113"/>
            </a:xfrm>
            <a:custGeom>
              <a:rect b="b" l="l" r="r" t="t"/>
              <a:pathLst>
                <a:path extrusionOk="0" h="14662" w="19143">
                  <a:moveTo>
                    <a:pt x="19143" y="10987"/>
                  </a:moveTo>
                  <a:cubicBezTo>
                    <a:pt x="18858" y="10953"/>
                    <a:pt x="18662" y="10907"/>
                    <a:pt x="18570" y="10878"/>
                  </a:cubicBezTo>
                  <a:cubicBezTo>
                    <a:pt x="18426" y="10835"/>
                    <a:pt x="18273" y="10687"/>
                    <a:pt x="18102" y="10475"/>
                  </a:cubicBezTo>
                  <a:cubicBezTo>
                    <a:pt x="17756" y="10046"/>
                    <a:pt x="17330" y="9344"/>
                    <a:pt x="16734" y="8640"/>
                  </a:cubicBezTo>
                  <a:cubicBezTo>
                    <a:pt x="15969" y="7735"/>
                    <a:pt x="13508" y="6352"/>
                    <a:pt x="12835" y="5983"/>
                  </a:cubicBezTo>
                  <a:cubicBezTo>
                    <a:pt x="12747" y="5935"/>
                    <a:pt x="12691" y="5903"/>
                    <a:pt x="12671" y="5894"/>
                  </a:cubicBezTo>
                  <a:cubicBezTo>
                    <a:pt x="12667" y="5890"/>
                    <a:pt x="12663" y="5889"/>
                    <a:pt x="12663" y="5889"/>
                  </a:cubicBezTo>
                  <a:cubicBezTo>
                    <a:pt x="12695" y="6811"/>
                    <a:pt x="12561" y="8140"/>
                    <a:pt x="11620" y="9480"/>
                  </a:cubicBezTo>
                  <a:cubicBezTo>
                    <a:pt x="10991" y="10376"/>
                    <a:pt x="9999" y="11276"/>
                    <a:pt x="8454" y="12065"/>
                  </a:cubicBezTo>
                  <a:cubicBezTo>
                    <a:pt x="7570" y="12517"/>
                    <a:pt x="6654" y="12898"/>
                    <a:pt x="5771" y="13217"/>
                  </a:cubicBezTo>
                  <a:cubicBezTo>
                    <a:pt x="2812" y="14289"/>
                    <a:pt x="203" y="14662"/>
                    <a:pt x="203" y="14662"/>
                  </a:cubicBezTo>
                  <a:cubicBezTo>
                    <a:pt x="142" y="14612"/>
                    <a:pt x="72" y="14515"/>
                    <a:pt x="0" y="14398"/>
                  </a:cubicBezTo>
                  <a:cubicBezTo>
                    <a:pt x="1343" y="14165"/>
                    <a:pt x="4284" y="13352"/>
                    <a:pt x="6378" y="12066"/>
                  </a:cubicBezTo>
                  <a:cubicBezTo>
                    <a:pt x="8618" y="10690"/>
                    <a:pt x="11054" y="8774"/>
                    <a:pt x="11536" y="6859"/>
                  </a:cubicBezTo>
                  <a:cubicBezTo>
                    <a:pt x="12016" y="4946"/>
                    <a:pt x="11980" y="907"/>
                    <a:pt x="11688" y="0"/>
                  </a:cubicBezTo>
                  <a:cubicBezTo>
                    <a:pt x="11688" y="0"/>
                    <a:pt x="12673" y="1358"/>
                    <a:pt x="13141" y="2409"/>
                  </a:cubicBezTo>
                  <a:cubicBezTo>
                    <a:pt x="13607" y="3461"/>
                    <a:pt x="13984" y="4248"/>
                    <a:pt x="13984" y="4248"/>
                  </a:cubicBezTo>
                  <a:cubicBezTo>
                    <a:pt x="13984" y="4248"/>
                    <a:pt x="16951" y="6240"/>
                    <a:pt x="17572" y="7399"/>
                  </a:cubicBezTo>
                  <a:cubicBezTo>
                    <a:pt x="18039" y="8272"/>
                    <a:pt x="18796" y="10126"/>
                    <a:pt x="19143" y="10987"/>
                  </a:cubicBezTo>
                  <a:close/>
                </a:path>
              </a:pathLst>
            </a:custGeom>
            <a:solidFill>
              <a:srgbClr val="1A163D">
                <a:alpha val="3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23"/>
            <p:cNvSpPr/>
            <p:nvPr/>
          </p:nvSpPr>
          <p:spPr>
            <a:xfrm>
              <a:off x="4766878" y="3174468"/>
              <a:ext cx="28937" cy="33868"/>
            </a:xfrm>
            <a:custGeom>
              <a:rect b="b" l="l" r="r" t="t"/>
              <a:pathLst>
                <a:path extrusionOk="0" h="728" w="622">
                  <a:moveTo>
                    <a:pt x="507" y="1"/>
                  </a:moveTo>
                  <a:lnTo>
                    <a:pt x="622" y="453"/>
                  </a:lnTo>
                  <a:cubicBezTo>
                    <a:pt x="622" y="453"/>
                    <a:pt x="286" y="524"/>
                    <a:pt x="1" y="728"/>
                  </a:cubicBezTo>
                  <a:close/>
                </a:path>
              </a:pathLst>
            </a:custGeom>
            <a:solidFill>
              <a:srgbClr val="FFBD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23"/>
            <p:cNvSpPr/>
            <p:nvPr/>
          </p:nvSpPr>
          <p:spPr>
            <a:xfrm>
              <a:off x="4467559" y="2986241"/>
              <a:ext cx="977" cy="884"/>
            </a:xfrm>
            <a:custGeom>
              <a:rect b="b" l="l" r="r" t="t"/>
              <a:pathLst>
                <a:path extrusionOk="0" h="19" w="21">
                  <a:moveTo>
                    <a:pt x="1" y="0"/>
                  </a:moveTo>
                  <a:cubicBezTo>
                    <a:pt x="1" y="0"/>
                    <a:pt x="9" y="8"/>
                    <a:pt x="21" y="18"/>
                  </a:cubicBezTo>
                  <a:cubicBezTo>
                    <a:pt x="13" y="9"/>
                    <a:pt x="7" y="1"/>
                    <a:pt x="1" y="0"/>
                  </a:cubicBezTo>
                  <a:close/>
                </a:path>
              </a:pathLst>
            </a:custGeom>
            <a:solidFill>
              <a:srgbClr val="3F70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23"/>
            <p:cNvSpPr/>
            <p:nvPr/>
          </p:nvSpPr>
          <p:spPr>
            <a:xfrm>
              <a:off x="4509614" y="3757104"/>
              <a:ext cx="1075088" cy="1066110"/>
            </a:xfrm>
            <a:custGeom>
              <a:rect b="b" l="l" r="r" t="t"/>
              <a:pathLst>
                <a:path extrusionOk="0" h="22916" w="23109">
                  <a:moveTo>
                    <a:pt x="22820" y="6047"/>
                  </a:moveTo>
                  <a:cubicBezTo>
                    <a:pt x="22585" y="6658"/>
                    <a:pt x="22159" y="7330"/>
                    <a:pt x="21430" y="8109"/>
                  </a:cubicBezTo>
                  <a:cubicBezTo>
                    <a:pt x="19811" y="9836"/>
                    <a:pt x="16709" y="10968"/>
                    <a:pt x="16709" y="10968"/>
                  </a:cubicBezTo>
                  <a:cubicBezTo>
                    <a:pt x="15468" y="11372"/>
                    <a:pt x="14309" y="11398"/>
                    <a:pt x="10938" y="10589"/>
                  </a:cubicBezTo>
                  <a:cubicBezTo>
                    <a:pt x="7619" y="9793"/>
                    <a:pt x="4353" y="8657"/>
                    <a:pt x="4250" y="8624"/>
                  </a:cubicBezTo>
                  <a:cubicBezTo>
                    <a:pt x="4315" y="8696"/>
                    <a:pt x="5694" y="10268"/>
                    <a:pt x="6271" y="13691"/>
                  </a:cubicBezTo>
                  <a:cubicBezTo>
                    <a:pt x="6617" y="15743"/>
                    <a:pt x="6403" y="18456"/>
                    <a:pt x="6164" y="20356"/>
                  </a:cubicBezTo>
                  <a:lnTo>
                    <a:pt x="6164" y="20357"/>
                  </a:lnTo>
                  <a:cubicBezTo>
                    <a:pt x="6027" y="21452"/>
                    <a:pt x="5881" y="22275"/>
                    <a:pt x="5831" y="22546"/>
                  </a:cubicBezTo>
                  <a:cubicBezTo>
                    <a:pt x="5819" y="22610"/>
                    <a:pt x="5813" y="22646"/>
                    <a:pt x="5813" y="22646"/>
                  </a:cubicBezTo>
                  <a:cubicBezTo>
                    <a:pt x="5274" y="22916"/>
                    <a:pt x="4437" y="22727"/>
                    <a:pt x="4384" y="22646"/>
                  </a:cubicBezTo>
                  <a:cubicBezTo>
                    <a:pt x="4330" y="22565"/>
                    <a:pt x="3196" y="19436"/>
                    <a:pt x="2523" y="17305"/>
                  </a:cubicBezTo>
                  <a:cubicBezTo>
                    <a:pt x="1920" y="15403"/>
                    <a:pt x="370" y="10462"/>
                    <a:pt x="47" y="7431"/>
                  </a:cubicBezTo>
                  <a:cubicBezTo>
                    <a:pt x="27" y="7232"/>
                    <a:pt x="10" y="7042"/>
                    <a:pt x="0" y="6860"/>
                  </a:cubicBezTo>
                  <a:cubicBezTo>
                    <a:pt x="883" y="6541"/>
                    <a:pt x="1799" y="6160"/>
                    <a:pt x="2683" y="5708"/>
                  </a:cubicBezTo>
                  <a:cubicBezTo>
                    <a:pt x="4228" y="4919"/>
                    <a:pt x="5220" y="4019"/>
                    <a:pt x="5849" y="3123"/>
                  </a:cubicBezTo>
                  <a:cubicBezTo>
                    <a:pt x="6301" y="3175"/>
                    <a:pt x="6765" y="3232"/>
                    <a:pt x="7229" y="3294"/>
                  </a:cubicBezTo>
                  <a:cubicBezTo>
                    <a:pt x="9377" y="3579"/>
                    <a:pt x="11511" y="3952"/>
                    <a:pt x="12331" y="4118"/>
                  </a:cubicBezTo>
                  <a:cubicBezTo>
                    <a:pt x="12502" y="4329"/>
                    <a:pt x="12655" y="4478"/>
                    <a:pt x="12800" y="4520"/>
                  </a:cubicBezTo>
                  <a:cubicBezTo>
                    <a:pt x="13229" y="4657"/>
                    <a:pt x="16008" y="5169"/>
                    <a:pt x="19191" y="3092"/>
                  </a:cubicBezTo>
                  <a:cubicBezTo>
                    <a:pt x="21807" y="1386"/>
                    <a:pt x="21743" y="591"/>
                    <a:pt x="21595" y="0"/>
                  </a:cubicBezTo>
                  <a:cubicBezTo>
                    <a:pt x="21956" y="311"/>
                    <a:pt x="22400" y="1492"/>
                    <a:pt x="22701" y="2579"/>
                  </a:cubicBezTo>
                  <a:lnTo>
                    <a:pt x="22701" y="2580"/>
                  </a:lnTo>
                  <a:cubicBezTo>
                    <a:pt x="22852" y="3121"/>
                    <a:pt x="22966" y="3635"/>
                    <a:pt x="23020" y="4009"/>
                  </a:cubicBezTo>
                  <a:cubicBezTo>
                    <a:pt x="23109" y="4646"/>
                    <a:pt x="23108" y="5301"/>
                    <a:pt x="22820" y="604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23"/>
            <p:cNvSpPr/>
            <p:nvPr/>
          </p:nvSpPr>
          <p:spPr>
            <a:xfrm>
              <a:off x="4384797" y="2844024"/>
              <a:ext cx="82810" cy="136962"/>
            </a:xfrm>
            <a:custGeom>
              <a:rect b="b" l="l" r="r" t="t"/>
              <a:pathLst>
                <a:path extrusionOk="0" h="2944" w="1780">
                  <a:moveTo>
                    <a:pt x="1305" y="0"/>
                  </a:moveTo>
                  <a:cubicBezTo>
                    <a:pt x="1273" y="0"/>
                    <a:pt x="1242" y="11"/>
                    <a:pt x="1214" y="36"/>
                  </a:cubicBezTo>
                  <a:cubicBezTo>
                    <a:pt x="998" y="225"/>
                    <a:pt x="1348" y="899"/>
                    <a:pt x="1348" y="899"/>
                  </a:cubicBezTo>
                  <a:cubicBezTo>
                    <a:pt x="1348" y="899"/>
                    <a:pt x="933" y="517"/>
                    <a:pt x="590" y="517"/>
                  </a:cubicBezTo>
                  <a:cubicBezTo>
                    <a:pt x="394" y="517"/>
                    <a:pt x="221" y="642"/>
                    <a:pt x="162" y="1035"/>
                  </a:cubicBezTo>
                  <a:cubicBezTo>
                    <a:pt x="0" y="2113"/>
                    <a:pt x="1692" y="2944"/>
                    <a:pt x="1692" y="2944"/>
                  </a:cubicBezTo>
                  <a:lnTo>
                    <a:pt x="1692" y="2942"/>
                  </a:lnTo>
                  <a:cubicBezTo>
                    <a:pt x="1348" y="2404"/>
                    <a:pt x="1515" y="1188"/>
                    <a:pt x="1780" y="467"/>
                  </a:cubicBezTo>
                  <a:cubicBezTo>
                    <a:pt x="1780" y="467"/>
                    <a:pt x="1516" y="0"/>
                    <a:pt x="1305" y="0"/>
                  </a:cubicBezTo>
                  <a:close/>
                </a:path>
              </a:pathLst>
            </a:custGeom>
            <a:solidFill>
              <a:srgbClr val="F766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23"/>
            <p:cNvSpPr/>
            <p:nvPr/>
          </p:nvSpPr>
          <p:spPr>
            <a:xfrm>
              <a:off x="4617498" y="3043928"/>
              <a:ext cx="60665" cy="78623"/>
            </a:xfrm>
            <a:custGeom>
              <a:rect b="b" l="l" r="r" t="t"/>
              <a:pathLst>
                <a:path extrusionOk="0" h="1690" w="1304">
                  <a:moveTo>
                    <a:pt x="0" y="0"/>
                  </a:moveTo>
                  <a:lnTo>
                    <a:pt x="0" y="0"/>
                  </a:lnTo>
                  <a:cubicBezTo>
                    <a:pt x="350" y="640"/>
                    <a:pt x="848" y="1689"/>
                    <a:pt x="1075" y="1689"/>
                  </a:cubicBezTo>
                  <a:cubicBezTo>
                    <a:pt x="1081" y="1689"/>
                    <a:pt x="1087" y="1688"/>
                    <a:pt x="1093" y="1687"/>
                  </a:cubicBezTo>
                  <a:cubicBezTo>
                    <a:pt x="1304" y="1628"/>
                    <a:pt x="668" y="514"/>
                    <a:pt x="911" y="54"/>
                  </a:cubicBezTo>
                  <a:cubicBezTo>
                    <a:pt x="697" y="54"/>
                    <a:pt x="475" y="49"/>
                    <a:pt x="238" y="27"/>
                  </a:cubicBezTo>
                  <a:cubicBezTo>
                    <a:pt x="156" y="20"/>
                    <a:pt x="80" y="10"/>
                    <a:pt x="0" y="0"/>
                  </a:cubicBezTo>
                  <a:close/>
                </a:path>
              </a:pathLst>
            </a:custGeom>
            <a:solidFill>
              <a:srgbClr val="F766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23"/>
            <p:cNvSpPr/>
            <p:nvPr/>
          </p:nvSpPr>
          <p:spPr>
            <a:xfrm>
              <a:off x="4701283" y="3041323"/>
              <a:ext cx="13817" cy="2373"/>
            </a:xfrm>
            <a:custGeom>
              <a:rect b="b" l="l" r="r" t="t"/>
              <a:pathLst>
                <a:path extrusionOk="0" h="51" w="297">
                  <a:moveTo>
                    <a:pt x="1" y="51"/>
                  </a:moveTo>
                  <a:cubicBezTo>
                    <a:pt x="104" y="36"/>
                    <a:pt x="202" y="20"/>
                    <a:pt x="296" y="1"/>
                  </a:cubicBezTo>
                  <a:cubicBezTo>
                    <a:pt x="201" y="20"/>
                    <a:pt x="104" y="36"/>
                    <a:pt x="1" y="51"/>
                  </a:cubicBezTo>
                  <a:close/>
                </a:path>
              </a:pathLst>
            </a:custGeom>
            <a:solidFill>
              <a:srgbClr val="FFBD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23"/>
            <p:cNvSpPr/>
            <p:nvPr/>
          </p:nvSpPr>
          <p:spPr>
            <a:xfrm>
              <a:off x="4447461" y="2748283"/>
              <a:ext cx="362410" cy="298209"/>
            </a:xfrm>
            <a:custGeom>
              <a:rect b="b" l="l" r="r" t="t"/>
              <a:pathLst>
                <a:path extrusionOk="0" h="6410" w="7790">
                  <a:moveTo>
                    <a:pt x="7532" y="5577"/>
                  </a:moveTo>
                  <a:cubicBezTo>
                    <a:pt x="7532" y="5577"/>
                    <a:pt x="6932" y="6073"/>
                    <a:pt x="5752" y="6300"/>
                  </a:cubicBezTo>
                  <a:cubicBezTo>
                    <a:pt x="5667" y="6318"/>
                    <a:pt x="5580" y="6332"/>
                    <a:pt x="5489" y="6345"/>
                  </a:cubicBezTo>
                  <a:cubicBezTo>
                    <a:pt x="5481" y="6347"/>
                    <a:pt x="5469" y="6348"/>
                    <a:pt x="5458" y="6350"/>
                  </a:cubicBezTo>
                  <a:cubicBezTo>
                    <a:pt x="5200" y="6387"/>
                    <a:pt x="4917" y="6408"/>
                    <a:pt x="4613" y="6409"/>
                  </a:cubicBezTo>
                  <a:lnTo>
                    <a:pt x="4566" y="6409"/>
                  </a:lnTo>
                  <a:cubicBezTo>
                    <a:pt x="4522" y="6409"/>
                    <a:pt x="4481" y="6409"/>
                    <a:pt x="4439" y="6408"/>
                  </a:cubicBezTo>
                  <a:lnTo>
                    <a:pt x="4438" y="6408"/>
                  </a:lnTo>
                  <a:cubicBezTo>
                    <a:pt x="4264" y="6407"/>
                    <a:pt x="4083" y="6398"/>
                    <a:pt x="3893" y="6382"/>
                  </a:cubicBezTo>
                  <a:cubicBezTo>
                    <a:pt x="3811" y="6376"/>
                    <a:pt x="3735" y="6365"/>
                    <a:pt x="3655" y="6356"/>
                  </a:cubicBezTo>
                  <a:cubicBezTo>
                    <a:pt x="3430" y="6330"/>
                    <a:pt x="3216" y="6297"/>
                    <a:pt x="3016" y="6256"/>
                  </a:cubicBezTo>
                  <a:cubicBezTo>
                    <a:pt x="2960" y="6247"/>
                    <a:pt x="2908" y="6235"/>
                    <a:pt x="2854" y="6223"/>
                  </a:cubicBezTo>
                  <a:cubicBezTo>
                    <a:pt x="2371" y="6117"/>
                    <a:pt x="1964" y="5980"/>
                    <a:pt x="1631" y="5839"/>
                  </a:cubicBezTo>
                  <a:cubicBezTo>
                    <a:pt x="1573" y="5816"/>
                    <a:pt x="1521" y="5792"/>
                    <a:pt x="1469" y="5768"/>
                  </a:cubicBezTo>
                  <a:cubicBezTo>
                    <a:pt x="1103" y="5600"/>
                    <a:pt x="839" y="5430"/>
                    <a:pt x="670" y="5308"/>
                  </a:cubicBezTo>
                  <a:lnTo>
                    <a:pt x="669" y="5308"/>
                  </a:lnTo>
                  <a:cubicBezTo>
                    <a:pt x="588" y="5248"/>
                    <a:pt x="531" y="5200"/>
                    <a:pt x="491" y="5166"/>
                  </a:cubicBezTo>
                  <a:cubicBezTo>
                    <a:pt x="475" y="5153"/>
                    <a:pt x="462" y="5141"/>
                    <a:pt x="453" y="5133"/>
                  </a:cubicBezTo>
                  <a:cubicBezTo>
                    <a:pt x="445" y="5124"/>
                    <a:pt x="438" y="5116"/>
                    <a:pt x="433" y="5115"/>
                  </a:cubicBezTo>
                  <a:cubicBezTo>
                    <a:pt x="399" y="5081"/>
                    <a:pt x="371" y="5042"/>
                    <a:pt x="345" y="5000"/>
                  </a:cubicBezTo>
                  <a:cubicBezTo>
                    <a:pt x="1" y="4462"/>
                    <a:pt x="168" y="3246"/>
                    <a:pt x="433" y="2526"/>
                  </a:cubicBezTo>
                  <a:cubicBezTo>
                    <a:pt x="588" y="2105"/>
                    <a:pt x="969" y="1607"/>
                    <a:pt x="1490" y="1165"/>
                  </a:cubicBezTo>
                  <a:cubicBezTo>
                    <a:pt x="1747" y="947"/>
                    <a:pt x="2036" y="741"/>
                    <a:pt x="2348" y="568"/>
                  </a:cubicBezTo>
                  <a:cubicBezTo>
                    <a:pt x="2737" y="348"/>
                    <a:pt x="3163" y="175"/>
                    <a:pt x="3600" y="82"/>
                  </a:cubicBezTo>
                  <a:cubicBezTo>
                    <a:pt x="3737" y="51"/>
                    <a:pt x="3874" y="31"/>
                    <a:pt x="4010" y="19"/>
                  </a:cubicBezTo>
                  <a:cubicBezTo>
                    <a:pt x="4168" y="3"/>
                    <a:pt x="4327" y="0"/>
                    <a:pt x="4484" y="10"/>
                  </a:cubicBezTo>
                  <a:cubicBezTo>
                    <a:pt x="4561" y="13"/>
                    <a:pt x="4639" y="21"/>
                    <a:pt x="4715" y="34"/>
                  </a:cubicBezTo>
                  <a:cubicBezTo>
                    <a:pt x="4790" y="42"/>
                    <a:pt x="4863" y="55"/>
                    <a:pt x="4936" y="71"/>
                  </a:cubicBezTo>
                  <a:cubicBezTo>
                    <a:pt x="5016" y="89"/>
                    <a:pt x="5094" y="108"/>
                    <a:pt x="5169" y="131"/>
                  </a:cubicBezTo>
                  <a:cubicBezTo>
                    <a:pt x="5223" y="145"/>
                    <a:pt x="5278" y="161"/>
                    <a:pt x="5331" y="181"/>
                  </a:cubicBezTo>
                  <a:cubicBezTo>
                    <a:pt x="5412" y="208"/>
                    <a:pt x="5489" y="238"/>
                    <a:pt x="5566" y="272"/>
                  </a:cubicBezTo>
                  <a:cubicBezTo>
                    <a:pt x="6992" y="868"/>
                    <a:pt x="7402" y="2209"/>
                    <a:pt x="7607" y="3336"/>
                  </a:cubicBezTo>
                  <a:cubicBezTo>
                    <a:pt x="7789" y="4345"/>
                    <a:pt x="7532" y="5577"/>
                    <a:pt x="7532" y="557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23"/>
            <p:cNvSpPr/>
            <p:nvPr/>
          </p:nvSpPr>
          <p:spPr>
            <a:xfrm>
              <a:off x="4702818" y="2760890"/>
              <a:ext cx="107048" cy="282578"/>
            </a:xfrm>
            <a:custGeom>
              <a:rect b="b" l="l" r="r" t="t"/>
              <a:pathLst>
                <a:path extrusionOk="0" h="6074" w="2301">
                  <a:moveTo>
                    <a:pt x="77" y="1"/>
                  </a:moveTo>
                  <a:lnTo>
                    <a:pt x="77" y="1"/>
                  </a:lnTo>
                  <a:cubicBezTo>
                    <a:pt x="485" y="1303"/>
                    <a:pt x="731" y="4290"/>
                    <a:pt x="0" y="6074"/>
                  </a:cubicBezTo>
                  <a:cubicBezTo>
                    <a:pt x="91" y="6061"/>
                    <a:pt x="178" y="6047"/>
                    <a:pt x="263" y="6029"/>
                  </a:cubicBezTo>
                  <a:cubicBezTo>
                    <a:pt x="1443" y="5802"/>
                    <a:pt x="2043" y="5306"/>
                    <a:pt x="2043" y="5306"/>
                  </a:cubicBezTo>
                  <a:cubicBezTo>
                    <a:pt x="2043" y="5306"/>
                    <a:pt x="2300" y="4074"/>
                    <a:pt x="2118" y="3064"/>
                  </a:cubicBezTo>
                  <a:cubicBezTo>
                    <a:pt x="1913" y="1937"/>
                    <a:pt x="1503" y="596"/>
                    <a:pt x="77" y="1"/>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23"/>
            <p:cNvSpPr/>
            <p:nvPr/>
          </p:nvSpPr>
          <p:spPr>
            <a:xfrm>
              <a:off x="4466023" y="2774661"/>
              <a:ext cx="90672" cy="220610"/>
            </a:xfrm>
            <a:custGeom>
              <a:rect b="b" l="l" r="r" t="t"/>
              <a:pathLst>
                <a:path extrusionOk="0" h="4742" w="1949">
                  <a:moveTo>
                    <a:pt x="1949" y="0"/>
                  </a:moveTo>
                  <a:lnTo>
                    <a:pt x="1949" y="0"/>
                  </a:lnTo>
                  <a:cubicBezTo>
                    <a:pt x="1637" y="174"/>
                    <a:pt x="1348" y="380"/>
                    <a:pt x="1091" y="598"/>
                  </a:cubicBezTo>
                  <a:cubicBezTo>
                    <a:pt x="1" y="1935"/>
                    <a:pt x="0" y="3687"/>
                    <a:pt x="91" y="4599"/>
                  </a:cubicBezTo>
                  <a:cubicBezTo>
                    <a:pt x="132" y="4633"/>
                    <a:pt x="189" y="4681"/>
                    <a:pt x="269" y="4741"/>
                  </a:cubicBezTo>
                  <a:cubicBezTo>
                    <a:pt x="208" y="4270"/>
                    <a:pt x="155" y="3472"/>
                    <a:pt x="327" y="2627"/>
                  </a:cubicBezTo>
                  <a:cubicBezTo>
                    <a:pt x="557" y="1489"/>
                    <a:pt x="1100" y="611"/>
                    <a:pt x="194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23"/>
            <p:cNvSpPr/>
            <p:nvPr/>
          </p:nvSpPr>
          <p:spPr>
            <a:xfrm>
              <a:off x="4515801" y="2749167"/>
              <a:ext cx="118260" cy="270761"/>
            </a:xfrm>
            <a:custGeom>
              <a:rect b="b" l="l" r="r" t="t"/>
              <a:pathLst>
                <a:path extrusionOk="0" h="5820" w="2542">
                  <a:moveTo>
                    <a:pt x="2541" y="0"/>
                  </a:moveTo>
                  <a:lnTo>
                    <a:pt x="2541" y="0"/>
                  </a:lnTo>
                  <a:cubicBezTo>
                    <a:pt x="2405" y="12"/>
                    <a:pt x="2268" y="32"/>
                    <a:pt x="2131" y="63"/>
                  </a:cubicBezTo>
                  <a:cubicBezTo>
                    <a:pt x="269" y="1387"/>
                    <a:pt x="22" y="4516"/>
                    <a:pt x="0" y="5748"/>
                  </a:cubicBezTo>
                  <a:cubicBezTo>
                    <a:pt x="51" y="5773"/>
                    <a:pt x="104" y="5797"/>
                    <a:pt x="162" y="5820"/>
                  </a:cubicBezTo>
                  <a:cubicBezTo>
                    <a:pt x="174" y="4601"/>
                    <a:pt x="409" y="1149"/>
                    <a:pt x="25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23"/>
            <p:cNvSpPr/>
            <p:nvPr/>
          </p:nvSpPr>
          <p:spPr>
            <a:xfrm>
              <a:off x="4580187" y="2748702"/>
              <a:ext cx="86625" cy="290626"/>
            </a:xfrm>
            <a:custGeom>
              <a:rect b="b" l="l" r="r" t="t"/>
              <a:pathLst>
                <a:path extrusionOk="0" h="6247" w="1862">
                  <a:moveTo>
                    <a:pt x="1631" y="1"/>
                  </a:moveTo>
                  <a:cubicBezTo>
                    <a:pt x="167" y="1256"/>
                    <a:pt x="2" y="4884"/>
                    <a:pt x="1" y="6213"/>
                  </a:cubicBezTo>
                  <a:cubicBezTo>
                    <a:pt x="55" y="6226"/>
                    <a:pt x="107" y="6238"/>
                    <a:pt x="163" y="6247"/>
                  </a:cubicBezTo>
                  <a:cubicBezTo>
                    <a:pt x="169" y="4962"/>
                    <a:pt x="324" y="1124"/>
                    <a:pt x="1862" y="25"/>
                  </a:cubicBezTo>
                  <a:cubicBezTo>
                    <a:pt x="1786" y="12"/>
                    <a:pt x="1708" y="3"/>
                    <a:pt x="16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23"/>
            <p:cNvSpPr/>
            <p:nvPr/>
          </p:nvSpPr>
          <p:spPr>
            <a:xfrm>
              <a:off x="4653970" y="2754331"/>
              <a:ext cx="41498" cy="292161"/>
            </a:xfrm>
            <a:custGeom>
              <a:rect b="b" l="l" r="r" t="t"/>
              <a:pathLst>
                <a:path extrusionOk="0" h="6280" w="892">
                  <a:moveTo>
                    <a:pt x="730" y="1"/>
                  </a:moveTo>
                  <a:cubicBezTo>
                    <a:pt x="730" y="1041"/>
                    <a:pt x="670" y="4399"/>
                    <a:pt x="0" y="6278"/>
                  </a:cubicBezTo>
                  <a:cubicBezTo>
                    <a:pt x="42" y="6279"/>
                    <a:pt x="83" y="6279"/>
                    <a:pt x="127" y="6279"/>
                  </a:cubicBezTo>
                  <a:lnTo>
                    <a:pt x="174" y="6279"/>
                  </a:lnTo>
                  <a:cubicBezTo>
                    <a:pt x="832" y="4380"/>
                    <a:pt x="892" y="1145"/>
                    <a:pt x="892" y="51"/>
                  </a:cubicBezTo>
                  <a:cubicBezTo>
                    <a:pt x="839" y="31"/>
                    <a:pt x="784" y="15"/>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23"/>
            <p:cNvSpPr/>
            <p:nvPr/>
          </p:nvSpPr>
          <p:spPr>
            <a:xfrm>
              <a:off x="4777160" y="3459459"/>
              <a:ext cx="61084" cy="280252"/>
            </a:xfrm>
            <a:custGeom>
              <a:rect b="b" l="l" r="r" t="t"/>
              <a:pathLst>
                <a:path extrusionOk="0" h="6024" w="1313">
                  <a:moveTo>
                    <a:pt x="92" y="1"/>
                  </a:moveTo>
                  <a:cubicBezTo>
                    <a:pt x="78" y="1"/>
                    <a:pt x="64" y="4"/>
                    <a:pt x="52" y="12"/>
                  </a:cubicBezTo>
                  <a:cubicBezTo>
                    <a:pt x="16" y="34"/>
                    <a:pt x="0" y="82"/>
                    <a:pt x="25" y="119"/>
                  </a:cubicBezTo>
                  <a:cubicBezTo>
                    <a:pt x="37" y="143"/>
                    <a:pt x="1073" y="3134"/>
                    <a:pt x="1149" y="5935"/>
                  </a:cubicBezTo>
                  <a:cubicBezTo>
                    <a:pt x="1169" y="5944"/>
                    <a:pt x="1225" y="5976"/>
                    <a:pt x="1313" y="6024"/>
                  </a:cubicBezTo>
                  <a:cubicBezTo>
                    <a:pt x="1256" y="3143"/>
                    <a:pt x="176" y="59"/>
                    <a:pt x="166" y="41"/>
                  </a:cubicBezTo>
                  <a:cubicBezTo>
                    <a:pt x="150" y="16"/>
                    <a:pt x="121" y="1"/>
                    <a:pt x="92" y="1"/>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23"/>
            <p:cNvSpPr/>
            <p:nvPr/>
          </p:nvSpPr>
          <p:spPr>
            <a:xfrm>
              <a:off x="4642061" y="3877130"/>
              <a:ext cx="942639" cy="826984"/>
            </a:xfrm>
            <a:custGeom>
              <a:rect b="b" l="l" r="r" t="t"/>
              <a:pathLst>
                <a:path extrusionOk="0" h="17776" w="20262">
                  <a:moveTo>
                    <a:pt x="19973" y="3467"/>
                  </a:moveTo>
                  <a:cubicBezTo>
                    <a:pt x="19738" y="4078"/>
                    <a:pt x="19312" y="4750"/>
                    <a:pt x="18583" y="5529"/>
                  </a:cubicBezTo>
                  <a:cubicBezTo>
                    <a:pt x="16964" y="7256"/>
                    <a:pt x="13862" y="8388"/>
                    <a:pt x="13862" y="8388"/>
                  </a:cubicBezTo>
                  <a:cubicBezTo>
                    <a:pt x="12621" y="8792"/>
                    <a:pt x="11462" y="8818"/>
                    <a:pt x="8091" y="8009"/>
                  </a:cubicBezTo>
                  <a:cubicBezTo>
                    <a:pt x="4772" y="7213"/>
                    <a:pt x="1506" y="6077"/>
                    <a:pt x="1403" y="6044"/>
                  </a:cubicBezTo>
                  <a:cubicBezTo>
                    <a:pt x="1468" y="6116"/>
                    <a:pt x="2847" y="7688"/>
                    <a:pt x="3424" y="11111"/>
                  </a:cubicBezTo>
                  <a:cubicBezTo>
                    <a:pt x="3770" y="13163"/>
                    <a:pt x="3556" y="15876"/>
                    <a:pt x="3317" y="17776"/>
                  </a:cubicBezTo>
                  <a:cubicBezTo>
                    <a:pt x="3300" y="16540"/>
                    <a:pt x="3232" y="14757"/>
                    <a:pt x="3002" y="13405"/>
                  </a:cubicBezTo>
                  <a:cubicBezTo>
                    <a:pt x="2615" y="11139"/>
                    <a:pt x="1188" y="6692"/>
                    <a:pt x="1" y="5126"/>
                  </a:cubicBezTo>
                  <a:cubicBezTo>
                    <a:pt x="50" y="5138"/>
                    <a:pt x="856" y="5364"/>
                    <a:pt x="4217" y="6094"/>
                  </a:cubicBezTo>
                  <a:cubicBezTo>
                    <a:pt x="7686" y="6851"/>
                    <a:pt x="10653" y="7228"/>
                    <a:pt x="13108" y="6310"/>
                  </a:cubicBezTo>
                  <a:cubicBezTo>
                    <a:pt x="15560" y="5394"/>
                    <a:pt x="18069" y="3938"/>
                    <a:pt x="18960" y="2697"/>
                  </a:cubicBezTo>
                  <a:cubicBezTo>
                    <a:pt x="19442" y="2025"/>
                    <a:pt x="19711" y="886"/>
                    <a:pt x="19854" y="0"/>
                  </a:cubicBezTo>
                  <a:cubicBezTo>
                    <a:pt x="20005" y="541"/>
                    <a:pt x="20120" y="1055"/>
                    <a:pt x="20173" y="1429"/>
                  </a:cubicBezTo>
                  <a:cubicBezTo>
                    <a:pt x="20262" y="2066"/>
                    <a:pt x="20261" y="2721"/>
                    <a:pt x="19973" y="3467"/>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23"/>
            <p:cNvSpPr/>
            <p:nvPr/>
          </p:nvSpPr>
          <p:spPr>
            <a:xfrm>
              <a:off x="4509614" y="3902345"/>
              <a:ext cx="336311" cy="200512"/>
            </a:xfrm>
            <a:custGeom>
              <a:rect b="b" l="l" r="r" t="t"/>
              <a:pathLst>
                <a:path extrusionOk="0" h="4310" w="7229">
                  <a:moveTo>
                    <a:pt x="5849" y="1"/>
                  </a:moveTo>
                  <a:cubicBezTo>
                    <a:pt x="5220" y="897"/>
                    <a:pt x="4228" y="1797"/>
                    <a:pt x="2683" y="2587"/>
                  </a:cubicBezTo>
                  <a:cubicBezTo>
                    <a:pt x="1799" y="3038"/>
                    <a:pt x="883" y="3419"/>
                    <a:pt x="0" y="3738"/>
                  </a:cubicBezTo>
                  <a:cubicBezTo>
                    <a:pt x="10" y="3920"/>
                    <a:pt x="27" y="4110"/>
                    <a:pt x="47" y="4309"/>
                  </a:cubicBezTo>
                  <a:cubicBezTo>
                    <a:pt x="1013" y="4178"/>
                    <a:pt x="2699" y="3801"/>
                    <a:pt x="4437" y="2721"/>
                  </a:cubicBezTo>
                  <a:cubicBezTo>
                    <a:pt x="5902" y="1812"/>
                    <a:pt x="6756" y="852"/>
                    <a:pt x="7229" y="172"/>
                  </a:cubicBezTo>
                  <a:cubicBezTo>
                    <a:pt x="6764" y="110"/>
                    <a:pt x="6300" y="53"/>
                    <a:pt x="5849" y="1"/>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23"/>
            <p:cNvSpPr/>
            <p:nvPr/>
          </p:nvSpPr>
          <p:spPr>
            <a:xfrm>
              <a:off x="4721752" y="3194565"/>
              <a:ext cx="130728" cy="64015"/>
            </a:xfrm>
            <a:custGeom>
              <a:rect b="b" l="l" r="r" t="t"/>
              <a:pathLst>
                <a:path extrusionOk="0" h="1376" w="2810">
                  <a:moveTo>
                    <a:pt x="1851" y="1"/>
                  </a:moveTo>
                  <a:cubicBezTo>
                    <a:pt x="1592" y="1"/>
                    <a:pt x="1365" y="54"/>
                    <a:pt x="1151" y="149"/>
                  </a:cubicBezTo>
                  <a:cubicBezTo>
                    <a:pt x="957" y="233"/>
                    <a:pt x="773" y="352"/>
                    <a:pt x="587" y="497"/>
                  </a:cubicBezTo>
                  <a:cubicBezTo>
                    <a:pt x="0" y="955"/>
                    <a:pt x="173" y="1375"/>
                    <a:pt x="173" y="1375"/>
                  </a:cubicBezTo>
                  <a:lnTo>
                    <a:pt x="1916" y="593"/>
                  </a:lnTo>
                  <a:lnTo>
                    <a:pt x="2810" y="194"/>
                  </a:lnTo>
                  <a:cubicBezTo>
                    <a:pt x="2440" y="61"/>
                    <a:pt x="2127" y="1"/>
                    <a:pt x="185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23"/>
            <p:cNvSpPr/>
            <p:nvPr/>
          </p:nvSpPr>
          <p:spPr>
            <a:xfrm>
              <a:off x="4775299" y="3194565"/>
              <a:ext cx="77181" cy="27634"/>
            </a:xfrm>
            <a:custGeom>
              <a:rect b="b" l="l" r="r" t="t"/>
              <a:pathLst>
                <a:path extrusionOk="0" h="594" w="1659">
                  <a:moveTo>
                    <a:pt x="700" y="1"/>
                  </a:moveTo>
                  <a:cubicBezTo>
                    <a:pt x="441" y="1"/>
                    <a:pt x="214" y="54"/>
                    <a:pt x="0" y="149"/>
                  </a:cubicBezTo>
                  <a:cubicBezTo>
                    <a:pt x="283" y="279"/>
                    <a:pt x="547" y="443"/>
                    <a:pt x="765" y="593"/>
                  </a:cubicBezTo>
                  <a:lnTo>
                    <a:pt x="1659" y="194"/>
                  </a:lnTo>
                  <a:cubicBezTo>
                    <a:pt x="1289" y="61"/>
                    <a:pt x="976" y="1"/>
                    <a:pt x="700" y="1"/>
                  </a:cubicBezTo>
                  <a:close/>
                </a:path>
              </a:pathLst>
            </a:custGeom>
            <a:solidFill>
              <a:srgbClr val="1A163D">
                <a:alpha val="3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23"/>
            <p:cNvSpPr/>
            <p:nvPr/>
          </p:nvSpPr>
          <p:spPr>
            <a:xfrm>
              <a:off x="4574233" y="4805981"/>
              <a:ext cx="220144" cy="88765"/>
            </a:xfrm>
            <a:custGeom>
              <a:rect b="b" l="l" r="r" t="t"/>
              <a:pathLst>
                <a:path extrusionOk="0" h="1908" w="4732">
                  <a:moveTo>
                    <a:pt x="4441" y="0"/>
                  </a:moveTo>
                  <a:cubicBezTo>
                    <a:pt x="4430" y="64"/>
                    <a:pt x="4424" y="100"/>
                    <a:pt x="4424" y="100"/>
                  </a:cubicBezTo>
                  <a:cubicBezTo>
                    <a:pt x="4289" y="166"/>
                    <a:pt x="4137" y="205"/>
                    <a:pt x="3983" y="225"/>
                  </a:cubicBezTo>
                  <a:cubicBezTo>
                    <a:pt x="3898" y="235"/>
                    <a:pt x="3812" y="240"/>
                    <a:pt x="3728" y="240"/>
                  </a:cubicBezTo>
                  <a:cubicBezTo>
                    <a:pt x="3356" y="240"/>
                    <a:pt x="3028" y="150"/>
                    <a:pt x="2995" y="100"/>
                  </a:cubicBezTo>
                  <a:cubicBezTo>
                    <a:pt x="2833" y="155"/>
                    <a:pt x="891" y="693"/>
                    <a:pt x="1" y="1287"/>
                  </a:cubicBezTo>
                  <a:lnTo>
                    <a:pt x="3608" y="1781"/>
                  </a:lnTo>
                  <a:lnTo>
                    <a:pt x="4532" y="1907"/>
                  </a:lnTo>
                  <a:cubicBezTo>
                    <a:pt x="4532" y="1907"/>
                    <a:pt x="4731" y="603"/>
                    <a:pt x="44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23"/>
            <p:cNvSpPr/>
            <p:nvPr/>
          </p:nvSpPr>
          <p:spPr>
            <a:xfrm>
              <a:off x="4742082" y="4805981"/>
              <a:ext cx="52291" cy="88765"/>
            </a:xfrm>
            <a:custGeom>
              <a:rect b="b" l="l" r="r" t="t"/>
              <a:pathLst>
                <a:path extrusionOk="0" h="1908" w="1124">
                  <a:moveTo>
                    <a:pt x="924" y="1907"/>
                  </a:moveTo>
                  <a:lnTo>
                    <a:pt x="0" y="1781"/>
                  </a:lnTo>
                  <a:cubicBezTo>
                    <a:pt x="150" y="1302"/>
                    <a:pt x="308" y="720"/>
                    <a:pt x="375" y="225"/>
                  </a:cubicBezTo>
                  <a:cubicBezTo>
                    <a:pt x="529" y="205"/>
                    <a:pt x="681" y="166"/>
                    <a:pt x="816" y="100"/>
                  </a:cubicBezTo>
                  <a:cubicBezTo>
                    <a:pt x="816" y="100"/>
                    <a:pt x="822" y="64"/>
                    <a:pt x="833" y="0"/>
                  </a:cubicBezTo>
                  <a:lnTo>
                    <a:pt x="835" y="0"/>
                  </a:lnTo>
                  <a:cubicBezTo>
                    <a:pt x="1123" y="603"/>
                    <a:pt x="924" y="1907"/>
                    <a:pt x="924" y="1907"/>
                  </a:cubicBezTo>
                  <a:close/>
                </a:path>
              </a:pathLst>
            </a:custGeom>
            <a:solidFill>
              <a:srgbClr val="1A163D">
                <a:alpha val="3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23"/>
            <p:cNvSpPr/>
            <p:nvPr/>
          </p:nvSpPr>
          <p:spPr>
            <a:xfrm>
              <a:off x="4687140" y="3043649"/>
              <a:ext cx="120121" cy="201024"/>
            </a:xfrm>
            <a:custGeom>
              <a:rect b="b" l="l" r="r" t="t"/>
              <a:pathLst>
                <a:path extrusionOk="0" h="4321" w="2582">
                  <a:moveTo>
                    <a:pt x="700" y="4321"/>
                  </a:moveTo>
                  <a:cubicBezTo>
                    <a:pt x="1256" y="3120"/>
                    <a:pt x="736" y="1349"/>
                    <a:pt x="0" y="34"/>
                  </a:cubicBezTo>
                  <a:cubicBezTo>
                    <a:pt x="105" y="27"/>
                    <a:pt x="207" y="16"/>
                    <a:pt x="306" y="1"/>
                  </a:cubicBezTo>
                  <a:cubicBezTo>
                    <a:pt x="495" y="174"/>
                    <a:pt x="594" y="462"/>
                    <a:pt x="594" y="743"/>
                  </a:cubicBezTo>
                  <a:cubicBezTo>
                    <a:pt x="594" y="743"/>
                    <a:pt x="379" y="1283"/>
                    <a:pt x="1147" y="1702"/>
                  </a:cubicBezTo>
                  <a:cubicBezTo>
                    <a:pt x="1722" y="2015"/>
                    <a:pt x="2169" y="1968"/>
                    <a:pt x="2437" y="1743"/>
                  </a:cubicBezTo>
                  <a:cubicBezTo>
                    <a:pt x="2581" y="2591"/>
                    <a:pt x="1778" y="3773"/>
                    <a:pt x="700" y="4321"/>
                  </a:cubicBezTo>
                  <a:close/>
                </a:path>
              </a:pathLst>
            </a:custGeom>
            <a:solidFill>
              <a:srgbClr val="1A163D">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23"/>
            <p:cNvSpPr/>
            <p:nvPr/>
          </p:nvSpPr>
          <p:spPr>
            <a:xfrm>
              <a:off x="4148374" y="3872757"/>
              <a:ext cx="73273" cy="101093"/>
            </a:xfrm>
            <a:custGeom>
              <a:rect b="b" l="l" r="r" t="t"/>
              <a:pathLst>
                <a:path extrusionOk="0" h="2173" w="1575">
                  <a:moveTo>
                    <a:pt x="923" y="1"/>
                  </a:moveTo>
                  <a:cubicBezTo>
                    <a:pt x="584" y="1"/>
                    <a:pt x="237" y="402"/>
                    <a:pt x="124" y="949"/>
                  </a:cubicBezTo>
                  <a:cubicBezTo>
                    <a:pt x="1" y="1544"/>
                    <a:pt x="198" y="2088"/>
                    <a:pt x="564" y="2164"/>
                  </a:cubicBezTo>
                  <a:cubicBezTo>
                    <a:pt x="593" y="2170"/>
                    <a:pt x="621" y="2173"/>
                    <a:pt x="650" y="2173"/>
                  </a:cubicBezTo>
                  <a:cubicBezTo>
                    <a:pt x="991" y="2173"/>
                    <a:pt x="1338" y="1772"/>
                    <a:pt x="1450" y="1224"/>
                  </a:cubicBezTo>
                  <a:cubicBezTo>
                    <a:pt x="1575" y="630"/>
                    <a:pt x="1377" y="86"/>
                    <a:pt x="1010" y="10"/>
                  </a:cubicBezTo>
                  <a:cubicBezTo>
                    <a:pt x="981" y="4"/>
                    <a:pt x="952" y="1"/>
                    <a:pt x="9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23"/>
            <p:cNvSpPr/>
            <p:nvPr/>
          </p:nvSpPr>
          <p:spPr>
            <a:xfrm>
              <a:off x="4182009" y="3840983"/>
              <a:ext cx="38753" cy="57223"/>
            </a:xfrm>
            <a:custGeom>
              <a:rect b="b" l="l" r="r" t="t"/>
              <a:pathLst>
                <a:path extrusionOk="0" h="1230" w="833">
                  <a:moveTo>
                    <a:pt x="59" y="0"/>
                  </a:moveTo>
                  <a:cubicBezTo>
                    <a:pt x="57" y="0"/>
                    <a:pt x="54" y="0"/>
                    <a:pt x="51" y="1"/>
                  </a:cubicBezTo>
                  <a:cubicBezTo>
                    <a:pt x="22" y="3"/>
                    <a:pt x="1" y="30"/>
                    <a:pt x="4" y="60"/>
                  </a:cubicBezTo>
                  <a:lnTo>
                    <a:pt x="134" y="1181"/>
                  </a:lnTo>
                  <a:cubicBezTo>
                    <a:pt x="137" y="1204"/>
                    <a:pt x="152" y="1223"/>
                    <a:pt x="175" y="1228"/>
                  </a:cubicBezTo>
                  <a:cubicBezTo>
                    <a:pt x="179" y="1228"/>
                    <a:pt x="183" y="1229"/>
                    <a:pt x="187" y="1229"/>
                  </a:cubicBezTo>
                  <a:cubicBezTo>
                    <a:pt x="206" y="1229"/>
                    <a:pt x="223" y="1219"/>
                    <a:pt x="233" y="1203"/>
                  </a:cubicBezTo>
                  <a:lnTo>
                    <a:pt x="817" y="228"/>
                  </a:lnTo>
                  <a:cubicBezTo>
                    <a:pt x="833" y="203"/>
                    <a:pt x="824" y="171"/>
                    <a:pt x="799" y="155"/>
                  </a:cubicBezTo>
                  <a:cubicBezTo>
                    <a:pt x="791" y="150"/>
                    <a:pt x="781" y="148"/>
                    <a:pt x="772" y="148"/>
                  </a:cubicBezTo>
                  <a:cubicBezTo>
                    <a:pt x="753" y="148"/>
                    <a:pt x="735" y="157"/>
                    <a:pt x="725" y="174"/>
                  </a:cubicBezTo>
                  <a:lnTo>
                    <a:pt x="222" y="1012"/>
                  </a:lnTo>
                  <a:lnTo>
                    <a:pt x="112" y="47"/>
                  </a:lnTo>
                  <a:cubicBezTo>
                    <a:pt x="108" y="21"/>
                    <a:pt x="84" y="0"/>
                    <a:pt x="5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23"/>
            <p:cNvSpPr/>
            <p:nvPr/>
          </p:nvSpPr>
          <p:spPr>
            <a:xfrm>
              <a:off x="4154282" y="3869780"/>
              <a:ext cx="80391" cy="40428"/>
            </a:xfrm>
            <a:custGeom>
              <a:rect b="b" l="l" r="r" t="t"/>
              <a:pathLst>
                <a:path extrusionOk="0" h="869" w="1728">
                  <a:moveTo>
                    <a:pt x="59" y="1"/>
                  </a:moveTo>
                  <a:cubicBezTo>
                    <a:pt x="46" y="1"/>
                    <a:pt x="34" y="5"/>
                    <a:pt x="24" y="14"/>
                  </a:cubicBezTo>
                  <a:cubicBezTo>
                    <a:pt x="2" y="35"/>
                    <a:pt x="0" y="69"/>
                    <a:pt x="20" y="90"/>
                  </a:cubicBezTo>
                  <a:lnTo>
                    <a:pt x="700" y="851"/>
                  </a:lnTo>
                  <a:cubicBezTo>
                    <a:pt x="711" y="864"/>
                    <a:pt x="725" y="869"/>
                    <a:pt x="740" y="869"/>
                  </a:cubicBezTo>
                  <a:cubicBezTo>
                    <a:pt x="749" y="869"/>
                    <a:pt x="760" y="867"/>
                    <a:pt x="768" y="861"/>
                  </a:cubicBezTo>
                  <a:lnTo>
                    <a:pt x="1694" y="281"/>
                  </a:lnTo>
                  <a:cubicBezTo>
                    <a:pt x="1719" y="266"/>
                    <a:pt x="1727" y="232"/>
                    <a:pt x="1711" y="207"/>
                  </a:cubicBezTo>
                  <a:cubicBezTo>
                    <a:pt x="1700" y="191"/>
                    <a:pt x="1682" y="182"/>
                    <a:pt x="1664" y="182"/>
                  </a:cubicBezTo>
                  <a:cubicBezTo>
                    <a:pt x="1655" y="182"/>
                    <a:pt x="1645" y="184"/>
                    <a:pt x="1636" y="190"/>
                  </a:cubicBezTo>
                  <a:lnTo>
                    <a:pt x="749" y="746"/>
                  </a:lnTo>
                  <a:lnTo>
                    <a:pt x="99" y="18"/>
                  </a:lnTo>
                  <a:cubicBezTo>
                    <a:pt x="89" y="7"/>
                    <a:pt x="74" y="1"/>
                    <a:pt x="5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23"/>
            <p:cNvSpPr/>
            <p:nvPr/>
          </p:nvSpPr>
          <p:spPr>
            <a:xfrm>
              <a:off x="4139814" y="3895692"/>
              <a:ext cx="97325" cy="36520"/>
            </a:xfrm>
            <a:custGeom>
              <a:rect b="b" l="l" r="r" t="t"/>
              <a:pathLst>
                <a:path extrusionOk="0" h="785" w="2092">
                  <a:moveTo>
                    <a:pt x="61" y="0"/>
                  </a:moveTo>
                  <a:cubicBezTo>
                    <a:pt x="43" y="0"/>
                    <a:pt x="25" y="10"/>
                    <a:pt x="15" y="27"/>
                  </a:cubicBezTo>
                  <a:cubicBezTo>
                    <a:pt x="0" y="52"/>
                    <a:pt x="8" y="86"/>
                    <a:pt x="34" y="100"/>
                  </a:cubicBezTo>
                  <a:cubicBezTo>
                    <a:pt x="75" y="125"/>
                    <a:pt x="577" y="517"/>
                    <a:pt x="904" y="773"/>
                  </a:cubicBezTo>
                  <a:cubicBezTo>
                    <a:pt x="913" y="781"/>
                    <a:pt x="925" y="785"/>
                    <a:pt x="937" y="785"/>
                  </a:cubicBezTo>
                  <a:cubicBezTo>
                    <a:pt x="943" y="785"/>
                    <a:pt x="951" y="784"/>
                    <a:pt x="956" y="781"/>
                  </a:cubicBezTo>
                  <a:lnTo>
                    <a:pt x="2050" y="366"/>
                  </a:lnTo>
                  <a:cubicBezTo>
                    <a:pt x="2077" y="357"/>
                    <a:pt x="2091" y="326"/>
                    <a:pt x="2081" y="298"/>
                  </a:cubicBezTo>
                  <a:cubicBezTo>
                    <a:pt x="2072" y="277"/>
                    <a:pt x="2052" y="263"/>
                    <a:pt x="2031" y="263"/>
                  </a:cubicBezTo>
                  <a:cubicBezTo>
                    <a:pt x="2024" y="263"/>
                    <a:pt x="2018" y="264"/>
                    <a:pt x="2011" y="267"/>
                  </a:cubicBezTo>
                  <a:lnTo>
                    <a:pt x="947" y="670"/>
                  </a:lnTo>
                  <a:cubicBezTo>
                    <a:pt x="767" y="529"/>
                    <a:pt x="141" y="38"/>
                    <a:pt x="88" y="7"/>
                  </a:cubicBezTo>
                  <a:cubicBezTo>
                    <a:pt x="79" y="3"/>
                    <a:pt x="70" y="0"/>
                    <a:pt x="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23"/>
            <p:cNvSpPr/>
            <p:nvPr/>
          </p:nvSpPr>
          <p:spPr>
            <a:xfrm>
              <a:off x="4131115" y="3927141"/>
              <a:ext cx="96906" cy="30054"/>
            </a:xfrm>
            <a:custGeom>
              <a:rect b="b" l="l" r="r" t="t"/>
              <a:pathLst>
                <a:path extrusionOk="0" h="646" w="2083">
                  <a:moveTo>
                    <a:pt x="1125" y="1"/>
                  </a:moveTo>
                  <a:cubicBezTo>
                    <a:pt x="1121" y="1"/>
                    <a:pt x="1117" y="1"/>
                    <a:pt x="1113" y="2"/>
                  </a:cubicBezTo>
                  <a:lnTo>
                    <a:pt x="47" y="236"/>
                  </a:lnTo>
                  <a:cubicBezTo>
                    <a:pt x="19" y="242"/>
                    <a:pt x="0" y="272"/>
                    <a:pt x="6" y="301"/>
                  </a:cubicBezTo>
                  <a:cubicBezTo>
                    <a:pt x="12" y="325"/>
                    <a:pt x="35" y="343"/>
                    <a:pt x="59" y="343"/>
                  </a:cubicBezTo>
                  <a:cubicBezTo>
                    <a:pt x="63" y="343"/>
                    <a:pt x="66" y="342"/>
                    <a:pt x="70" y="342"/>
                  </a:cubicBezTo>
                  <a:lnTo>
                    <a:pt x="1115" y="112"/>
                  </a:lnTo>
                  <a:lnTo>
                    <a:pt x="1993" y="638"/>
                  </a:lnTo>
                  <a:cubicBezTo>
                    <a:pt x="2002" y="643"/>
                    <a:pt x="2011" y="645"/>
                    <a:pt x="2020" y="645"/>
                  </a:cubicBezTo>
                  <a:cubicBezTo>
                    <a:pt x="2039" y="645"/>
                    <a:pt x="2057" y="637"/>
                    <a:pt x="2067" y="619"/>
                  </a:cubicBezTo>
                  <a:cubicBezTo>
                    <a:pt x="2082" y="594"/>
                    <a:pt x="2074" y="562"/>
                    <a:pt x="2049" y="545"/>
                  </a:cubicBezTo>
                  <a:lnTo>
                    <a:pt x="1151" y="9"/>
                  </a:lnTo>
                  <a:cubicBezTo>
                    <a:pt x="1143" y="3"/>
                    <a:pt x="1134" y="1"/>
                    <a:pt x="11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23"/>
            <p:cNvSpPr/>
            <p:nvPr/>
          </p:nvSpPr>
          <p:spPr>
            <a:xfrm>
              <a:off x="4140977" y="3947378"/>
              <a:ext cx="73924" cy="31124"/>
            </a:xfrm>
            <a:custGeom>
              <a:rect b="b" l="l" r="r" t="t"/>
              <a:pathLst>
                <a:path extrusionOk="0" h="669" w="1589">
                  <a:moveTo>
                    <a:pt x="818" y="1"/>
                  </a:moveTo>
                  <a:cubicBezTo>
                    <a:pt x="809" y="1"/>
                    <a:pt x="802" y="3"/>
                    <a:pt x="794" y="7"/>
                  </a:cubicBezTo>
                  <a:lnTo>
                    <a:pt x="38" y="369"/>
                  </a:lnTo>
                  <a:cubicBezTo>
                    <a:pt x="11" y="381"/>
                    <a:pt x="0" y="414"/>
                    <a:pt x="13" y="440"/>
                  </a:cubicBezTo>
                  <a:cubicBezTo>
                    <a:pt x="22" y="460"/>
                    <a:pt x="41" y="471"/>
                    <a:pt x="62" y="471"/>
                  </a:cubicBezTo>
                  <a:cubicBezTo>
                    <a:pt x="69" y="471"/>
                    <a:pt x="77" y="469"/>
                    <a:pt x="85" y="466"/>
                  </a:cubicBezTo>
                  <a:lnTo>
                    <a:pt x="810" y="117"/>
                  </a:lnTo>
                  <a:lnTo>
                    <a:pt x="1495" y="657"/>
                  </a:lnTo>
                  <a:cubicBezTo>
                    <a:pt x="1504" y="665"/>
                    <a:pt x="1516" y="668"/>
                    <a:pt x="1528" y="668"/>
                  </a:cubicBezTo>
                  <a:cubicBezTo>
                    <a:pt x="1544" y="668"/>
                    <a:pt x="1559" y="662"/>
                    <a:pt x="1571" y="649"/>
                  </a:cubicBezTo>
                  <a:cubicBezTo>
                    <a:pt x="1589" y="626"/>
                    <a:pt x="1584" y="591"/>
                    <a:pt x="1560" y="573"/>
                  </a:cubicBezTo>
                  <a:lnTo>
                    <a:pt x="851" y="13"/>
                  </a:lnTo>
                  <a:cubicBezTo>
                    <a:pt x="841" y="5"/>
                    <a:pt x="829" y="1"/>
                    <a:pt x="81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23"/>
            <p:cNvSpPr/>
            <p:nvPr/>
          </p:nvSpPr>
          <p:spPr>
            <a:xfrm>
              <a:off x="4094642" y="4085919"/>
              <a:ext cx="103420" cy="96348"/>
            </a:xfrm>
            <a:custGeom>
              <a:rect b="b" l="l" r="r" t="t"/>
              <a:pathLst>
                <a:path extrusionOk="0" h="2071" w="2223">
                  <a:moveTo>
                    <a:pt x="675" y="1"/>
                  </a:moveTo>
                  <a:cubicBezTo>
                    <a:pt x="533" y="1"/>
                    <a:pt x="407" y="41"/>
                    <a:pt x="310" y="126"/>
                  </a:cubicBezTo>
                  <a:cubicBezTo>
                    <a:pt x="0" y="399"/>
                    <a:pt x="109" y="1027"/>
                    <a:pt x="551" y="1529"/>
                  </a:cubicBezTo>
                  <a:cubicBezTo>
                    <a:pt x="856" y="1875"/>
                    <a:pt x="1238" y="2070"/>
                    <a:pt x="1549" y="2070"/>
                  </a:cubicBezTo>
                  <a:cubicBezTo>
                    <a:pt x="1690" y="2070"/>
                    <a:pt x="1816" y="2030"/>
                    <a:pt x="1912" y="1944"/>
                  </a:cubicBezTo>
                  <a:cubicBezTo>
                    <a:pt x="2222" y="1672"/>
                    <a:pt x="2115" y="1044"/>
                    <a:pt x="1672" y="541"/>
                  </a:cubicBezTo>
                  <a:cubicBezTo>
                    <a:pt x="1368" y="196"/>
                    <a:pt x="985" y="1"/>
                    <a:pt x="6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23"/>
            <p:cNvSpPr/>
            <p:nvPr/>
          </p:nvSpPr>
          <p:spPr>
            <a:xfrm>
              <a:off x="4072916" y="4054285"/>
              <a:ext cx="55594" cy="58991"/>
            </a:xfrm>
            <a:custGeom>
              <a:rect b="b" l="l" r="r" t="t"/>
              <a:pathLst>
                <a:path extrusionOk="0" h="1268" w="1195">
                  <a:moveTo>
                    <a:pt x="664" y="1"/>
                  </a:moveTo>
                  <a:cubicBezTo>
                    <a:pt x="658" y="1"/>
                    <a:pt x="651" y="2"/>
                    <a:pt x="644" y="5"/>
                  </a:cubicBezTo>
                  <a:cubicBezTo>
                    <a:pt x="617" y="16"/>
                    <a:pt x="604" y="48"/>
                    <a:pt x="615" y="75"/>
                  </a:cubicBezTo>
                  <a:lnTo>
                    <a:pt x="1026" y="1087"/>
                  </a:lnTo>
                  <a:lnTo>
                    <a:pt x="90" y="539"/>
                  </a:lnTo>
                  <a:cubicBezTo>
                    <a:pt x="80" y="534"/>
                    <a:pt x="71" y="532"/>
                    <a:pt x="61" y="532"/>
                  </a:cubicBezTo>
                  <a:cubicBezTo>
                    <a:pt x="43" y="532"/>
                    <a:pt x="26" y="541"/>
                    <a:pt x="17" y="559"/>
                  </a:cubicBezTo>
                  <a:cubicBezTo>
                    <a:pt x="1" y="584"/>
                    <a:pt x="8" y="617"/>
                    <a:pt x="35" y="632"/>
                  </a:cubicBezTo>
                  <a:lnTo>
                    <a:pt x="1109" y="1260"/>
                  </a:lnTo>
                  <a:cubicBezTo>
                    <a:pt x="1118" y="1264"/>
                    <a:pt x="1127" y="1268"/>
                    <a:pt x="1136" y="1268"/>
                  </a:cubicBezTo>
                  <a:cubicBezTo>
                    <a:pt x="1149" y="1268"/>
                    <a:pt x="1161" y="1262"/>
                    <a:pt x="1172" y="1254"/>
                  </a:cubicBezTo>
                  <a:cubicBezTo>
                    <a:pt x="1189" y="1239"/>
                    <a:pt x="1195" y="1214"/>
                    <a:pt x="1186" y="1193"/>
                  </a:cubicBezTo>
                  <a:lnTo>
                    <a:pt x="714" y="35"/>
                  </a:lnTo>
                  <a:cubicBezTo>
                    <a:pt x="706" y="14"/>
                    <a:pt x="686" y="1"/>
                    <a:pt x="6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23"/>
            <p:cNvSpPr/>
            <p:nvPr/>
          </p:nvSpPr>
          <p:spPr>
            <a:xfrm>
              <a:off x="4080313" y="4062147"/>
              <a:ext cx="62154" cy="65364"/>
            </a:xfrm>
            <a:custGeom>
              <a:rect b="b" l="l" r="r" t="t"/>
              <a:pathLst>
                <a:path extrusionOk="0" h="1405" w="1336">
                  <a:moveTo>
                    <a:pt x="1279" y="1"/>
                  </a:moveTo>
                  <a:cubicBezTo>
                    <a:pt x="1252" y="1"/>
                    <a:pt x="1228" y="23"/>
                    <a:pt x="1226" y="51"/>
                  </a:cubicBezTo>
                  <a:lnTo>
                    <a:pt x="1128" y="1205"/>
                  </a:lnTo>
                  <a:lnTo>
                    <a:pt x="53" y="1297"/>
                  </a:lnTo>
                  <a:cubicBezTo>
                    <a:pt x="22" y="1299"/>
                    <a:pt x="1" y="1325"/>
                    <a:pt x="4" y="1355"/>
                  </a:cubicBezTo>
                  <a:cubicBezTo>
                    <a:pt x="6" y="1383"/>
                    <a:pt x="29" y="1404"/>
                    <a:pt x="57" y="1404"/>
                  </a:cubicBezTo>
                  <a:lnTo>
                    <a:pt x="61" y="1404"/>
                  </a:lnTo>
                  <a:lnTo>
                    <a:pt x="1182" y="1308"/>
                  </a:lnTo>
                  <a:cubicBezTo>
                    <a:pt x="1208" y="1306"/>
                    <a:pt x="1229" y="1285"/>
                    <a:pt x="1232" y="1259"/>
                  </a:cubicBezTo>
                  <a:lnTo>
                    <a:pt x="1333" y="59"/>
                  </a:lnTo>
                  <a:cubicBezTo>
                    <a:pt x="1335" y="30"/>
                    <a:pt x="1313" y="5"/>
                    <a:pt x="1284" y="2"/>
                  </a:cubicBezTo>
                  <a:cubicBezTo>
                    <a:pt x="1282" y="1"/>
                    <a:pt x="1281" y="1"/>
                    <a:pt x="127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23"/>
            <p:cNvSpPr/>
            <p:nvPr/>
          </p:nvSpPr>
          <p:spPr>
            <a:xfrm>
              <a:off x="4093386" y="4079639"/>
              <a:ext cx="77088" cy="77693"/>
            </a:xfrm>
            <a:custGeom>
              <a:rect b="b" l="l" r="r" t="t"/>
              <a:pathLst>
                <a:path extrusionOk="0" h="1670" w="1657">
                  <a:moveTo>
                    <a:pt x="1597" y="1"/>
                  </a:moveTo>
                  <a:cubicBezTo>
                    <a:pt x="1574" y="1"/>
                    <a:pt x="1551" y="15"/>
                    <a:pt x="1545" y="39"/>
                  </a:cubicBezTo>
                  <a:lnTo>
                    <a:pt x="1194" y="1248"/>
                  </a:lnTo>
                  <a:cubicBezTo>
                    <a:pt x="993" y="1301"/>
                    <a:pt x="102" y="1540"/>
                    <a:pt x="39" y="1566"/>
                  </a:cubicBezTo>
                  <a:cubicBezTo>
                    <a:pt x="13" y="1577"/>
                    <a:pt x="0" y="1610"/>
                    <a:pt x="11" y="1636"/>
                  </a:cubicBezTo>
                  <a:cubicBezTo>
                    <a:pt x="20" y="1657"/>
                    <a:pt x="39" y="1669"/>
                    <a:pt x="61" y="1669"/>
                  </a:cubicBezTo>
                  <a:cubicBezTo>
                    <a:pt x="67" y="1669"/>
                    <a:pt x="75" y="1668"/>
                    <a:pt x="82" y="1665"/>
                  </a:cubicBezTo>
                  <a:cubicBezTo>
                    <a:pt x="129" y="1645"/>
                    <a:pt x="807" y="1461"/>
                    <a:pt x="1251" y="1343"/>
                  </a:cubicBezTo>
                  <a:cubicBezTo>
                    <a:pt x="1268" y="1338"/>
                    <a:pt x="1284" y="1325"/>
                    <a:pt x="1289" y="1306"/>
                  </a:cubicBezTo>
                  <a:lnTo>
                    <a:pt x="1648" y="69"/>
                  </a:lnTo>
                  <a:cubicBezTo>
                    <a:pt x="1657" y="40"/>
                    <a:pt x="1639" y="11"/>
                    <a:pt x="1611" y="2"/>
                  </a:cubicBezTo>
                  <a:cubicBezTo>
                    <a:pt x="1606" y="1"/>
                    <a:pt x="1602" y="1"/>
                    <a:pt x="159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23"/>
            <p:cNvSpPr/>
            <p:nvPr/>
          </p:nvSpPr>
          <p:spPr>
            <a:xfrm>
              <a:off x="4124834" y="4116996"/>
              <a:ext cx="78577" cy="76111"/>
            </a:xfrm>
            <a:custGeom>
              <a:rect b="b" l="l" r="r" t="t"/>
              <a:pathLst>
                <a:path extrusionOk="0" h="1636" w="1689">
                  <a:moveTo>
                    <a:pt x="1627" y="0"/>
                  </a:moveTo>
                  <a:cubicBezTo>
                    <a:pt x="1621" y="0"/>
                    <a:pt x="1614" y="1"/>
                    <a:pt x="1608" y="4"/>
                  </a:cubicBezTo>
                  <a:lnTo>
                    <a:pt x="541" y="438"/>
                  </a:lnTo>
                  <a:cubicBezTo>
                    <a:pt x="528" y="443"/>
                    <a:pt x="518" y="454"/>
                    <a:pt x="512" y="466"/>
                  </a:cubicBezTo>
                  <a:lnTo>
                    <a:pt x="13" y="1560"/>
                  </a:lnTo>
                  <a:cubicBezTo>
                    <a:pt x="1" y="1586"/>
                    <a:pt x="13" y="1619"/>
                    <a:pt x="40" y="1631"/>
                  </a:cubicBezTo>
                  <a:cubicBezTo>
                    <a:pt x="46" y="1634"/>
                    <a:pt x="55" y="1635"/>
                    <a:pt x="62" y="1635"/>
                  </a:cubicBezTo>
                  <a:cubicBezTo>
                    <a:pt x="82" y="1635"/>
                    <a:pt x="102" y="1624"/>
                    <a:pt x="110" y="1604"/>
                  </a:cubicBezTo>
                  <a:lnTo>
                    <a:pt x="601" y="530"/>
                  </a:lnTo>
                  <a:lnTo>
                    <a:pt x="1647" y="103"/>
                  </a:lnTo>
                  <a:cubicBezTo>
                    <a:pt x="1676" y="93"/>
                    <a:pt x="1688" y="60"/>
                    <a:pt x="1678" y="33"/>
                  </a:cubicBezTo>
                  <a:cubicBezTo>
                    <a:pt x="1668" y="13"/>
                    <a:pt x="1648" y="0"/>
                    <a:pt x="16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23"/>
            <p:cNvSpPr/>
            <p:nvPr/>
          </p:nvSpPr>
          <p:spPr>
            <a:xfrm>
              <a:off x="4154701" y="4142583"/>
              <a:ext cx="58851" cy="59177"/>
            </a:xfrm>
            <a:custGeom>
              <a:rect b="b" l="l" r="r" t="t"/>
              <a:pathLst>
                <a:path extrusionOk="0" h="1272" w="1265">
                  <a:moveTo>
                    <a:pt x="1205" y="1"/>
                  </a:moveTo>
                  <a:cubicBezTo>
                    <a:pt x="1200" y="1"/>
                    <a:pt x="1195" y="1"/>
                    <a:pt x="1190" y="3"/>
                  </a:cubicBezTo>
                  <a:lnTo>
                    <a:pt x="226" y="258"/>
                  </a:lnTo>
                  <a:cubicBezTo>
                    <a:pt x="207" y="263"/>
                    <a:pt x="191" y="279"/>
                    <a:pt x="187" y="299"/>
                  </a:cubicBezTo>
                  <a:lnTo>
                    <a:pt x="6" y="1206"/>
                  </a:lnTo>
                  <a:cubicBezTo>
                    <a:pt x="0" y="1236"/>
                    <a:pt x="19" y="1264"/>
                    <a:pt x="48" y="1269"/>
                  </a:cubicBezTo>
                  <a:cubicBezTo>
                    <a:pt x="52" y="1270"/>
                    <a:pt x="56" y="1271"/>
                    <a:pt x="58" y="1271"/>
                  </a:cubicBezTo>
                  <a:cubicBezTo>
                    <a:pt x="84" y="1271"/>
                    <a:pt x="106" y="1252"/>
                    <a:pt x="111" y="1227"/>
                  </a:cubicBezTo>
                  <a:lnTo>
                    <a:pt x="285" y="353"/>
                  </a:lnTo>
                  <a:lnTo>
                    <a:pt x="1217" y="107"/>
                  </a:lnTo>
                  <a:cubicBezTo>
                    <a:pt x="1245" y="99"/>
                    <a:pt x="1264" y="70"/>
                    <a:pt x="1256" y="42"/>
                  </a:cubicBezTo>
                  <a:cubicBezTo>
                    <a:pt x="1250" y="18"/>
                    <a:pt x="1228" y="1"/>
                    <a:pt x="120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23"/>
            <p:cNvSpPr/>
            <p:nvPr/>
          </p:nvSpPr>
          <p:spPr>
            <a:xfrm>
              <a:off x="4083616" y="4066566"/>
              <a:ext cx="166969" cy="149291"/>
            </a:xfrm>
            <a:custGeom>
              <a:rect b="b" l="l" r="r" t="t"/>
              <a:pathLst>
                <a:path extrusionOk="0" h="3209" w="3589">
                  <a:moveTo>
                    <a:pt x="3589" y="1653"/>
                  </a:moveTo>
                  <a:cubicBezTo>
                    <a:pt x="3589" y="1653"/>
                    <a:pt x="2537" y="3209"/>
                    <a:pt x="2347" y="3137"/>
                  </a:cubicBezTo>
                  <a:cubicBezTo>
                    <a:pt x="2253" y="3099"/>
                    <a:pt x="2245" y="2967"/>
                    <a:pt x="2262" y="2841"/>
                  </a:cubicBezTo>
                  <a:cubicBezTo>
                    <a:pt x="2277" y="2722"/>
                    <a:pt x="2314" y="2609"/>
                    <a:pt x="2318" y="2591"/>
                  </a:cubicBezTo>
                  <a:cubicBezTo>
                    <a:pt x="2267" y="2625"/>
                    <a:pt x="1425" y="3208"/>
                    <a:pt x="1269" y="3128"/>
                  </a:cubicBezTo>
                  <a:cubicBezTo>
                    <a:pt x="1114" y="3052"/>
                    <a:pt x="1536" y="2612"/>
                    <a:pt x="1584" y="2565"/>
                  </a:cubicBezTo>
                  <a:cubicBezTo>
                    <a:pt x="1522" y="2596"/>
                    <a:pt x="615" y="3070"/>
                    <a:pt x="486" y="2913"/>
                  </a:cubicBezTo>
                  <a:cubicBezTo>
                    <a:pt x="355" y="2756"/>
                    <a:pt x="1293" y="2141"/>
                    <a:pt x="1346" y="2106"/>
                  </a:cubicBezTo>
                  <a:cubicBezTo>
                    <a:pt x="1287" y="2138"/>
                    <a:pt x="371" y="2635"/>
                    <a:pt x="189" y="2400"/>
                  </a:cubicBezTo>
                  <a:cubicBezTo>
                    <a:pt x="1" y="2158"/>
                    <a:pt x="2185" y="1106"/>
                    <a:pt x="2213" y="1024"/>
                  </a:cubicBezTo>
                  <a:cubicBezTo>
                    <a:pt x="2239" y="944"/>
                    <a:pt x="838" y="433"/>
                    <a:pt x="918" y="216"/>
                  </a:cubicBezTo>
                  <a:cubicBezTo>
                    <a:pt x="999" y="1"/>
                    <a:pt x="2914" y="594"/>
                    <a:pt x="2995" y="648"/>
                  </a:cubicBezTo>
                  <a:lnTo>
                    <a:pt x="3453" y="1426"/>
                  </a:lnTo>
                  <a:close/>
                </a:path>
              </a:pathLst>
            </a:custGeom>
            <a:solidFill>
              <a:srgbClr val="FDBB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23"/>
            <p:cNvSpPr/>
            <p:nvPr/>
          </p:nvSpPr>
          <p:spPr>
            <a:xfrm>
              <a:off x="4188057" y="4132906"/>
              <a:ext cx="62526" cy="82950"/>
            </a:xfrm>
            <a:custGeom>
              <a:rect b="b" l="l" r="r" t="t"/>
              <a:pathLst>
                <a:path extrusionOk="0" h="1783" w="1344">
                  <a:moveTo>
                    <a:pt x="1344" y="227"/>
                  </a:moveTo>
                  <a:cubicBezTo>
                    <a:pt x="1344" y="227"/>
                    <a:pt x="292" y="1783"/>
                    <a:pt x="102" y="1711"/>
                  </a:cubicBezTo>
                  <a:cubicBezTo>
                    <a:pt x="8" y="1673"/>
                    <a:pt x="0" y="1541"/>
                    <a:pt x="17" y="1415"/>
                  </a:cubicBezTo>
                  <a:cubicBezTo>
                    <a:pt x="424" y="969"/>
                    <a:pt x="965" y="360"/>
                    <a:pt x="1209" y="0"/>
                  </a:cubicBezTo>
                  <a:close/>
                </a:path>
              </a:pathLst>
            </a:custGeom>
            <a:solidFill>
              <a:srgbClr val="FDBB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23"/>
            <p:cNvSpPr/>
            <p:nvPr/>
          </p:nvSpPr>
          <p:spPr>
            <a:xfrm>
              <a:off x="4489098" y="3062397"/>
              <a:ext cx="35729" cy="36241"/>
            </a:xfrm>
            <a:custGeom>
              <a:rect b="b" l="l" r="r" t="t"/>
              <a:pathLst>
                <a:path extrusionOk="0" h="779" w="768">
                  <a:moveTo>
                    <a:pt x="317" y="0"/>
                  </a:moveTo>
                  <a:cubicBezTo>
                    <a:pt x="314" y="0"/>
                    <a:pt x="310" y="0"/>
                    <a:pt x="307" y="1"/>
                  </a:cubicBezTo>
                  <a:cubicBezTo>
                    <a:pt x="1" y="26"/>
                    <a:pt x="98" y="778"/>
                    <a:pt x="387" y="778"/>
                  </a:cubicBezTo>
                  <a:cubicBezTo>
                    <a:pt x="405" y="778"/>
                    <a:pt x="423" y="776"/>
                    <a:pt x="441" y="770"/>
                  </a:cubicBezTo>
                  <a:cubicBezTo>
                    <a:pt x="768" y="670"/>
                    <a:pt x="556" y="0"/>
                    <a:pt x="3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23"/>
            <p:cNvSpPr/>
            <p:nvPr/>
          </p:nvSpPr>
          <p:spPr>
            <a:xfrm>
              <a:off x="4558601" y="3187587"/>
              <a:ext cx="52384" cy="56060"/>
            </a:xfrm>
            <a:custGeom>
              <a:rect b="b" l="l" r="r" t="t"/>
              <a:pathLst>
                <a:path extrusionOk="0" h="1205" w="1126">
                  <a:moveTo>
                    <a:pt x="796" y="0"/>
                  </a:moveTo>
                  <a:cubicBezTo>
                    <a:pt x="559" y="203"/>
                    <a:pt x="135" y="378"/>
                    <a:pt x="1" y="431"/>
                  </a:cubicBezTo>
                  <a:cubicBezTo>
                    <a:pt x="238" y="672"/>
                    <a:pt x="589" y="978"/>
                    <a:pt x="1031" y="1205"/>
                  </a:cubicBezTo>
                  <a:cubicBezTo>
                    <a:pt x="1126" y="740"/>
                    <a:pt x="796" y="0"/>
                    <a:pt x="7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23"/>
            <p:cNvSpPr/>
            <p:nvPr/>
          </p:nvSpPr>
          <p:spPr>
            <a:xfrm>
              <a:off x="4668346" y="3067189"/>
              <a:ext cx="14562" cy="52338"/>
            </a:xfrm>
            <a:custGeom>
              <a:rect b="b" l="l" r="r" t="t"/>
              <a:pathLst>
                <a:path extrusionOk="0" h="1125" w="313">
                  <a:moveTo>
                    <a:pt x="240" y="1"/>
                  </a:moveTo>
                  <a:cubicBezTo>
                    <a:pt x="216" y="1"/>
                    <a:pt x="193" y="17"/>
                    <a:pt x="186" y="43"/>
                  </a:cubicBezTo>
                  <a:cubicBezTo>
                    <a:pt x="177" y="67"/>
                    <a:pt x="0" y="646"/>
                    <a:pt x="187" y="1086"/>
                  </a:cubicBezTo>
                  <a:cubicBezTo>
                    <a:pt x="197" y="1109"/>
                    <a:pt x="219" y="1124"/>
                    <a:pt x="242" y="1124"/>
                  </a:cubicBezTo>
                  <a:cubicBezTo>
                    <a:pt x="251" y="1124"/>
                    <a:pt x="258" y="1123"/>
                    <a:pt x="266" y="1119"/>
                  </a:cubicBezTo>
                  <a:cubicBezTo>
                    <a:pt x="298" y="1105"/>
                    <a:pt x="312" y="1070"/>
                    <a:pt x="299" y="1038"/>
                  </a:cubicBezTo>
                  <a:cubicBezTo>
                    <a:pt x="130" y="640"/>
                    <a:pt x="299" y="85"/>
                    <a:pt x="301" y="79"/>
                  </a:cubicBezTo>
                  <a:cubicBezTo>
                    <a:pt x="311" y="47"/>
                    <a:pt x="293" y="14"/>
                    <a:pt x="260" y="4"/>
                  </a:cubicBezTo>
                  <a:cubicBezTo>
                    <a:pt x="254" y="2"/>
                    <a:pt x="247" y="1"/>
                    <a:pt x="240" y="1"/>
                  </a:cubicBezTo>
                  <a:close/>
                </a:path>
              </a:pathLst>
            </a:custGeom>
            <a:solidFill>
              <a:srgbClr val="ED8A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23"/>
            <p:cNvSpPr/>
            <p:nvPr/>
          </p:nvSpPr>
          <p:spPr>
            <a:xfrm>
              <a:off x="4477607" y="3016294"/>
              <a:ext cx="92301" cy="32705"/>
            </a:xfrm>
            <a:custGeom>
              <a:rect b="b" l="l" r="r" t="t"/>
              <a:pathLst>
                <a:path extrusionOk="0" h="703" w="1984">
                  <a:moveTo>
                    <a:pt x="1219" y="1"/>
                  </a:moveTo>
                  <a:cubicBezTo>
                    <a:pt x="1055" y="1"/>
                    <a:pt x="869" y="32"/>
                    <a:pt x="675" y="109"/>
                  </a:cubicBezTo>
                  <a:cubicBezTo>
                    <a:pt x="68" y="350"/>
                    <a:pt x="1" y="665"/>
                    <a:pt x="170" y="695"/>
                  </a:cubicBezTo>
                  <a:cubicBezTo>
                    <a:pt x="194" y="700"/>
                    <a:pt x="218" y="702"/>
                    <a:pt x="241" y="702"/>
                  </a:cubicBezTo>
                  <a:cubicBezTo>
                    <a:pt x="391" y="702"/>
                    <a:pt x="529" y="612"/>
                    <a:pt x="905" y="514"/>
                  </a:cubicBezTo>
                  <a:cubicBezTo>
                    <a:pt x="1099" y="463"/>
                    <a:pt x="1253" y="450"/>
                    <a:pt x="1378" y="450"/>
                  </a:cubicBezTo>
                  <a:cubicBezTo>
                    <a:pt x="1505" y="450"/>
                    <a:pt x="1601" y="463"/>
                    <a:pt x="1678" y="463"/>
                  </a:cubicBezTo>
                  <a:cubicBezTo>
                    <a:pt x="1762" y="463"/>
                    <a:pt x="1822" y="447"/>
                    <a:pt x="1874" y="382"/>
                  </a:cubicBezTo>
                  <a:cubicBezTo>
                    <a:pt x="1983" y="244"/>
                    <a:pt x="1683" y="1"/>
                    <a:pt x="1219" y="1"/>
                  </a:cubicBezTo>
                  <a:close/>
                </a:path>
              </a:pathLst>
            </a:custGeom>
            <a:solidFill>
              <a:srgbClr val="F766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1" name="Google Shape;881;p23"/>
            <p:cNvGrpSpPr/>
            <p:nvPr/>
          </p:nvGrpSpPr>
          <p:grpSpPr>
            <a:xfrm rot="-4331626">
              <a:off x="3601910" y="3625696"/>
              <a:ext cx="132728" cy="129377"/>
              <a:chOff x="3908695" y="3627263"/>
              <a:chExt cx="132727" cy="129377"/>
            </a:xfrm>
          </p:grpSpPr>
          <p:sp>
            <p:nvSpPr>
              <p:cNvPr id="882" name="Google Shape;882;p23"/>
              <p:cNvSpPr/>
              <p:nvPr/>
            </p:nvSpPr>
            <p:spPr>
              <a:xfrm>
                <a:off x="3930421" y="3654152"/>
                <a:ext cx="98256" cy="84020"/>
              </a:xfrm>
              <a:custGeom>
                <a:rect b="b" l="l" r="r" t="t"/>
                <a:pathLst>
                  <a:path extrusionOk="0" h="1806" w="2112">
                    <a:moveTo>
                      <a:pt x="640" y="0"/>
                    </a:moveTo>
                    <a:cubicBezTo>
                      <a:pt x="486" y="0"/>
                      <a:pt x="352" y="47"/>
                      <a:pt x="259" y="146"/>
                    </a:cubicBezTo>
                    <a:cubicBezTo>
                      <a:pt x="1" y="418"/>
                      <a:pt x="149" y="977"/>
                      <a:pt x="589" y="1395"/>
                    </a:cubicBezTo>
                    <a:cubicBezTo>
                      <a:pt x="870" y="1661"/>
                      <a:pt x="1202" y="1806"/>
                      <a:pt x="1472" y="1806"/>
                    </a:cubicBezTo>
                    <a:cubicBezTo>
                      <a:pt x="1626" y="1806"/>
                      <a:pt x="1761" y="1759"/>
                      <a:pt x="1854" y="1660"/>
                    </a:cubicBezTo>
                    <a:cubicBezTo>
                      <a:pt x="2111" y="1389"/>
                      <a:pt x="1963" y="829"/>
                      <a:pt x="1522" y="412"/>
                    </a:cubicBezTo>
                    <a:cubicBezTo>
                      <a:pt x="1242" y="145"/>
                      <a:pt x="910" y="0"/>
                      <a:pt x="6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23"/>
              <p:cNvSpPr/>
              <p:nvPr/>
            </p:nvSpPr>
            <p:spPr>
              <a:xfrm>
                <a:off x="3908695" y="3627263"/>
                <a:ext cx="53082" cy="52012"/>
              </a:xfrm>
              <a:custGeom>
                <a:rect b="b" l="l" r="r" t="t"/>
                <a:pathLst>
                  <a:path extrusionOk="0" h="1118" w="1141">
                    <a:moveTo>
                      <a:pt x="562" y="0"/>
                    </a:moveTo>
                    <a:cubicBezTo>
                      <a:pt x="554" y="0"/>
                      <a:pt x="545" y="2"/>
                      <a:pt x="538" y="6"/>
                    </a:cubicBezTo>
                    <a:cubicBezTo>
                      <a:pt x="512" y="20"/>
                      <a:pt x="501" y="53"/>
                      <a:pt x="515" y="79"/>
                    </a:cubicBezTo>
                    <a:lnTo>
                      <a:pt x="962" y="947"/>
                    </a:lnTo>
                    <a:lnTo>
                      <a:pt x="85" y="534"/>
                    </a:lnTo>
                    <a:cubicBezTo>
                      <a:pt x="78" y="531"/>
                      <a:pt x="70" y="530"/>
                      <a:pt x="63" y="530"/>
                    </a:cubicBezTo>
                    <a:cubicBezTo>
                      <a:pt x="42" y="530"/>
                      <a:pt x="22" y="541"/>
                      <a:pt x="13" y="560"/>
                    </a:cubicBezTo>
                    <a:cubicBezTo>
                      <a:pt x="0" y="587"/>
                      <a:pt x="12" y="618"/>
                      <a:pt x="38" y="631"/>
                    </a:cubicBezTo>
                    <a:lnTo>
                      <a:pt x="1060" y="1112"/>
                    </a:lnTo>
                    <a:cubicBezTo>
                      <a:pt x="1067" y="1115"/>
                      <a:pt x="1075" y="1117"/>
                      <a:pt x="1083" y="1117"/>
                    </a:cubicBezTo>
                    <a:cubicBezTo>
                      <a:pt x="1097" y="1117"/>
                      <a:pt x="1112" y="1112"/>
                      <a:pt x="1121" y="1101"/>
                    </a:cubicBezTo>
                    <a:cubicBezTo>
                      <a:pt x="1138" y="1085"/>
                      <a:pt x="1141" y="1060"/>
                      <a:pt x="1131" y="1039"/>
                    </a:cubicBezTo>
                    <a:lnTo>
                      <a:pt x="611" y="30"/>
                    </a:lnTo>
                    <a:cubicBezTo>
                      <a:pt x="600" y="11"/>
                      <a:pt x="581" y="0"/>
                      <a:pt x="5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23"/>
              <p:cNvSpPr/>
              <p:nvPr/>
            </p:nvSpPr>
            <p:spPr>
              <a:xfrm>
                <a:off x="3918837" y="3631496"/>
                <a:ext cx="51966" cy="64155"/>
              </a:xfrm>
              <a:custGeom>
                <a:rect b="b" l="l" r="r" t="t"/>
                <a:pathLst>
                  <a:path extrusionOk="0" h="1379" w="1117">
                    <a:moveTo>
                      <a:pt x="1058" y="0"/>
                    </a:moveTo>
                    <a:cubicBezTo>
                      <a:pt x="1028" y="0"/>
                      <a:pt x="1004" y="24"/>
                      <a:pt x="1004" y="54"/>
                    </a:cubicBezTo>
                    <a:lnTo>
                      <a:pt x="1009" y="1101"/>
                    </a:lnTo>
                    <a:lnTo>
                      <a:pt x="48" y="1272"/>
                    </a:lnTo>
                    <a:cubicBezTo>
                      <a:pt x="19" y="1276"/>
                      <a:pt x="0" y="1303"/>
                      <a:pt x="5" y="1333"/>
                    </a:cubicBezTo>
                    <a:cubicBezTo>
                      <a:pt x="10" y="1359"/>
                      <a:pt x="33" y="1378"/>
                      <a:pt x="58" y="1378"/>
                    </a:cubicBezTo>
                    <a:cubicBezTo>
                      <a:pt x="61" y="1378"/>
                      <a:pt x="64" y="1378"/>
                      <a:pt x="67" y="1377"/>
                    </a:cubicBezTo>
                    <a:lnTo>
                      <a:pt x="1072" y="1200"/>
                    </a:lnTo>
                    <a:cubicBezTo>
                      <a:pt x="1097" y="1195"/>
                      <a:pt x="1116" y="1172"/>
                      <a:pt x="1116" y="1146"/>
                    </a:cubicBezTo>
                    <a:lnTo>
                      <a:pt x="1112" y="54"/>
                    </a:lnTo>
                    <a:cubicBezTo>
                      <a:pt x="1112" y="23"/>
                      <a:pt x="1087" y="0"/>
                      <a:pt x="10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23"/>
              <p:cNvSpPr/>
              <p:nvPr/>
            </p:nvSpPr>
            <p:spPr>
              <a:xfrm>
                <a:off x="3933072" y="3644987"/>
                <a:ext cx="64201" cy="76483"/>
              </a:xfrm>
              <a:custGeom>
                <a:rect b="b" l="l" r="r" t="t"/>
                <a:pathLst>
                  <a:path extrusionOk="0" h="1644" w="1380">
                    <a:moveTo>
                      <a:pt x="1322" y="1"/>
                    </a:moveTo>
                    <a:cubicBezTo>
                      <a:pt x="1295" y="1"/>
                      <a:pt x="1275" y="18"/>
                      <a:pt x="1269" y="44"/>
                    </a:cubicBezTo>
                    <a:lnTo>
                      <a:pt x="1051" y="1162"/>
                    </a:lnTo>
                    <a:cubicBezTo>
                      <a:pt x="870" y="1229"/>
                      <a:pt x="89" y="1514"/>
                      <a:pt x="36" y="1543"/>
                    </a:cubicBezTo>
                    <a:cubicBezTo>
                      <a:pt x="10" y="1557"/>
                      <a:pt x="0" y="1589"/>
                      <a:pt x="13" y="1615"/>
                    </a:cubicBezTo>
                    <a:cubicBezTo>
                      <a:pt x="23" y="1633"/>
                      <a:pt x="42" y="1643"/>
                      <a:pt x="61" y="1643"/>
                    </a:cubicBezTo>
                    <a:cubicBezTo>
                      <a:pt x="69" y="1643"/>
                      <a:pt x="77" y="1642"/>
                      <a:pt x="86" y="1638"/>
                    </a:cubicBezTo>
                    <a:cubicBezTo>
                      <a:pt x="129" y="1615"/>
                      <a:pt x="725" y="1395"/>
                      <a:pt x="1117" y="1252"/>
                    </a:cubicBezTo>
                    <a:cubicBezTo>
                      <a:pt x="1134" y="1247"/>
                      <a:pt x="1148" y="1231"/>
                      <a:pt x="1151" y="1212"/>
                    </a:cubicBezTo>
                    <a:lnTo>
                      <a:pt x="1376" y="65"/>
                    </a:lnTo>
                    <a:cubicBezTo>
                      <a:pt x="1380" y="36"/>
                      <a:pt x="1361" y="8"/>
                      <a:pt x="1333" y="2"/>
                    </a:cubicBezTo>
                    <a:cubicBezTo>
                      <a:pt x="1329" y="1"/>
                      <a:pt x="1326" y="1"/>
                      <a:pt x="13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23"/>
              <p:cNvSpPr/>
              <p:nvPr/>
            </p:nvSpPr>
            <p:spPr>
              <a:xfrm>
                <a:off x="3964428" y="3676110"/>
                <a:ext cx="65829" cy="75180"/>
              </a:xfrm>
              <a:custGeom>
                <a:rect b="b" l="l" r="r" t="t"/>
                <a:pathLst>
                  <a:path extrusionOk="0" h="1616" w="1415">
                    <a:moveTo>
                      <a:pt x="1353" y="0"/>
                    </a:moveTo>
                    <a:cubicBezTo>
                      <a:pt x="1345" y="0"/>
                      <a:pt x="1336" y="2"/>
                      <a:pt x="1328" y="7"/>
                    </a:cubicBezTo>
                    <a:lnTo>
                      <a:pt x="399" y="485"/>
                    </a:lnTo>
                    <a:cubicBezTo>
                      <a:pt x="388" y="491"/>
                      <a:pt x="378" y="503"/>
                      <a:pt x="373" y="515"/>
                    </a:cubicBezTo>
                    <a:lnTo>
                      <a:pt x="11" y="1544"/>
                    </a:lnTo>
                    <a:cubicBezTo>
                      <a:pt x="0" y="1572"/>
                      <a:pt x="16" y="1603"/>
                      <a:pt x="43" y="1613"/>
                    </a:cubicBezTo>
                    <a:cubicBezTo>
                      <a:pt x="49" y="1614"/>
                      <a:pt x="56" y="1615"/>
                      <a:pt x="61" y="1615"/>
                    </a:cubicBezTo>
                    <a:cubicBezTo>
                      <a:pt x="84" y="1615"/>
                      <a:pt x="105" y="1602"/>
                      <a:pt x="112" y="1580"/>
                    </a:cubicBezTo>
                    <a:lnTo>
                      <a:pt x="468" y="571"/>
                    </a:lnTo>
                    <a:lnTo>
                      <a:pt x="1377" y="101"/>
                    </a:lnTo>
                    <a:cubicBezTo>
                      <a:pt x="1403" y="88"/>
                      <a:pt x="1415" y="56"/>
                      <a:pt x="1400" y="30"/>
                    </a:cubicBezTo>
                    <a:cubicBezTo>
                      <a:pt x="1390" y="11"/>
                      <a:pt x="1372" y="0"/>
                      <a:pt x="135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23"/>
              <p:cNvSpPr/>
              <p:nvPr/>
            </p:nvSpPr>
            <p:spPr>
              <a:xfrm>
                <a:off x="3992155" y="3698394"/>
                <a:ext cx="49267" cy="58246"/>
              </a:xfrm>
              <a:custGeom>
                <a:rect b="b" l="l" r="r" t="t"/>
                <a:pathLst>
                  <a:path extrusionOk="0" h="1252" w="1059">
                    <a:moveTo>
                      <a:pt x="998" y="1"/>
                    </a:moveTo>
                    <a:cubicBezTo>
                      <a:pt x="992" y="1"/>
                      <a:pt x="985" y="2"/>
                      <a:pt x="979" y="4"/>
                    </a:cubicBezTo>
                    <a:lnTo>
                      <a:pt x="130" y="314"/>
                    </a:lnTo>
                    <a:cubicBezTo>
                      <a:pt x="111" y="320"/>
                      <a:pt x="97" y="338"/>
                      <a:pt x="94" y="358"/>
                    </a:cubicBezTo>
                    <a:lnTo>
                      <a:pt x="4" y="1191"/>
                    </a:lnTo>
                    <a:cubicBezTo>
                      <a:pt x="0" y="1222"/>
                      <a:pt x="22" y="1248"/>
                      <a:pt x="51" y="1252"/>
                    </a:cubicBezTo>
                    <a:lnTo>
                      <a:pt x="58" y="1252"/>
                    </a:lnTo>
                    <a:cubicBezTo>
                      <a:pt x="85" y="1252"/>
                      <a:pt x="107" y="1231"/>
                      <a:pt x="110" y="1204"/>
                    </a:cubicBezTo>
                    <a:lnTo>
                      <a:pt x="198" y="402"/>
                    </a:lnTo>
                    <a:lnTo>
                      <a:pt x="1017" y="106"/>
                    </a:lnTo>
                    <a:cubicBezTo>
                      <a:pt x="1044" y="95"/>
                      <a:pt x="1059" y="65"/>
                      <a:pt x="1049" y="37"/>
                    </a:cubicBezTo>
                    <a:cubicBezTo>
                      <a:pt x="1041" y="15"/>
                      <a:pt x="1021"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8" name="Google Shape;888;p23"/>
            <p:cNvGrpSpPr/>
            <p:nvPr/>
          </p:nvGrpSpPr>
          <p:grpSpPr>
            <a:xfrm rot="-6573286">
              <a:off x="3411252" y="4008648"/>
              <a:ext cx="132724" cy="129374"/>
              <a:chOff x="3908695" y="3627263"/>
              <a:chExt cx="132727" cy="129377"/>
            </a:xfrm>
          </p:grpSpPr>
          <p:sp>
            <p:nvSpPr>
              <p:cNvPr id="889" name="Google Shape;889;p23"/>
              <p:cNvSpPr/>
              <p:nvPr/>
            </p:nvSpPr>
            <p:spPr>
              <a:xfrm>
                <a:off x="3930421" y="3654152"/>
                <a:ext cx="98256" cy="84020"/>
              </a:xfrm>
              <a:custGeom>
                <a:rect b="b" l="l" r="r" t="t"/>
                <a:pathLst>
                  <a:path extrusionOk="0" h="1806" w="2112">
                    <a:moveTo>
                      <a:pt x="640" y="0"/>
                    </a:moveTo>
                    <a:cubicBezTo>
                      <a:pt x="486" y="0"/>
                      <a:pt x="352" y="47"/>
                      <a:pt x="259" y="146"/>
                    </a:cubicBezTo>
                    <a:cubicBezTo>
                      <a:pt x="1" y="418"/>
                      <a:pt x="149" y="977"/>
                      <a:pt x="589" y="1395"/>
                    </a:cubicBezTo>
                    <a:cubicBezTo>
                      <a:pt x="870" y="1661"/>
                      <a:pt x="1202" y="1806"/>
                      <a:pt x="1472" y="1806"/>
                    </a:cubicBezTo>
                    <a:cubicBezTo>
                      <a:pt x="1626" y="1806"/>
                      <a:pt x="1761" y="1759"/>
                      <a:pt x="1854" y="1660"/>
                    </a:cubicBezTo>
                    <a:cubicBezTo>
                      <a:pt x="2111" y="1389"/>
                      <a:pt x="1963" y="829"/>
                      <a:pt x="1522" y="412"/>
                    </a:cubicBezTo>
                    <a:cubicBezTo>
                      <a:pt x="1242" y="145"/>
                      <a:pt x="910" y="0"/>
                      <a:pt x="6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23"/>
              <p:cNvSpPr/>
              <p:nvPr/>
            </p:nvSpPr>
            <p:spPr>
              <a:xfrm>
                <a:off x="3908695" y="3627263"/>
                <a:ext cx="53082" cy="52012"/>
              </a:xfrm>
              <a:custGeom>
                <a:rect b="b" l="l" r="r" t="t"/>
                <a:pathLst>
                  <a:path extrusionOk="0" h="1118" w="1141">
                    <a:moveTo>
                      <a:pt x="562" y="0"/>
                    </a:moveTo>
                    <a:cubicBezTo>
                      <a:pt x="554" y="0"/>
                      <a:pt x="545" y="2"/>
                      <a:pt x="538" y="6"/>
                    </a:cubicBezTo>
                    <a:cubicBezTo>
                      <a:pt x="512" y="20"/>
                      <a:pt x="501" y="53"/>
                      <a:pt x="515" y="79"/>
                    </a:cubicBezTo>
                    <a:lnTo>
                      <a:pt x="962" y="947"/>
                    </a:lnTo>
                    <a:lnTo>
                      <a:pt x="85" y="534"/>
                    </a:lnTo>
                    <a:cubicBezTo>
                      <a:pt x="78" y="531"/>
                      <a:pt x="70" y="530"/>
                      <a:pt x="63" y="530"/>
                    </a:cubicBezTo>
                    <a:cubicBezTo>
                      <a:pt x="42" y="530"/>
                      <a:pt x="22" y="541"/>
                      <a:pt x="13" y="560"/>
                    </a:cubicBezTo>
                    <a:cubicBezTo>
                      <a:pt x="0" y="587"/>
                      <a:pt x="12" y="618"/>
                      <a:pt x="38" y="631"/>
                    </a:cubicBezTo>
                    <a:lnTo>
                      <a:pt x="1060" y="1112"/>
                    </a:lnTo>
                    <a:cubicBezTo>
                      <a:pt x="1067" y="1115"/>
                      <a:pt x="1075" y="1117"/>
                      <a:pt x="1083" y="1117"/>
                    </a:cubicBezTo>
                    <a:cubicBezTo>
                      <a:pt x="1097" y="1117"/>
                      <a:pt x="1112" y="1112"/>
                      <a:pt x="1121" y="1101"/>
                    </a:cubicBezTo>
                    <a:cubicBezTo>
                      <a:pt x="1138" y="1085"/>
                      <a:pt x="1141" y="1060"/>
                      <a:pt x="1131" y="1039"/>
                    </a:cubicBezTo>
                    <a:lnTo>
                      <a:pt x="611" y="30"/>
                    </a:lnTo>
                    <a:cubicBezTo>
                      <a:pt x="600" y="11"/>
                      <a:pt x="581" y="0"/>
                      <a:pt x="5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23"/>
              <p:cNvSpPr/>
              <p:nvPr/>
            </p:nvSpPr>
            <p:spPr>
              <a:xfrm>
                <a:off x="3918837" y="3631496"/>
                <a:ext cx="51966" cy="64155"/>
              </a:xfrm>
              <a:custGeom>
                <a:rect b="b" l="l" r="r" t="t"/>
                <a:pathLst>
                  <a:path extrusionOk="0" h="1379" w="1117">
                    <a:moveTo>
                      <a:pt x="1058" y="0"/>
                    </a:moveTo>
                    <a:cubicBezTo>
                      <a:pt x="1028" y="0"/>
                      <a:pt x="1004" y="24"/>
                      <a:pt x="1004" y="54"/>
                    </a:cubicBezTo>
                    <a:lnTo>
                      <a:pt x="1009" y="1101"/>
                    </a:lnTo>
                    <a:lnTo>
                      <a:pt x="48" y="1272"/>
                    </a:lnTo>
                    <a:cubicBezTo>
                      <a:pt x="19" y="1276"/>
                      <a:pt x="0" y="1303"/>
                      <a:pt x="5" y="1333"/>
                    </a:cubicBezTo>
                    <a:cubicBezTo>
                      <a:pt x="10" y="1359"/>
                      <a:pt x="33" y="1378"/>
                      <a:pt x="58" y="1378"/>
                    </a:cubicBezTo>
                    <a:cubicBezTo>
                      <a:pt x="61" y="1378"/>
                      <a:pt x="64" y="1378"/>
                      <a:pt x="67" y="1377"/>
                    </a:cubicBezTo>
                    <a:lnTo>
                      <a:pt x="1072" y="1200"/>
                    </a:lnTo>
                    <a:cubicBezTo>
                      <a:pt x="1097" y="1195"/>
                      <a:pt x="1116" y="1172"/>
                      <a:pt x="1116" y="1146"/>
                    </a:cubicBezTo>
                    <a:lnTo>
                      <a:pt x="1112" y="54"/>
                    </a:lnTo>
                    <a:cubicBezTo>
                      <a:pt x="1112" y="23"/>
                      <a:pt x="1087" y="0"/>
                      <a:pt x="10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23"/>
              <p:cNvSpPr/>
              <p:nvPr/>
            </p:nvSpPr>
            <p:spPr>
              <a:xfrm>
                <a:off x="3933072" y="3644987"/>
                <a:ext cx="64201" cy="76483"/>
              </a:xfrm>
              <a:custGeom>
                <a:rect b="b" l="l" r="r" t="t"/>
                <a:pathLst>
                  <a:path extrusionOk="0" h="1644" w="1380">
                    <a:moveTo>
                      <a:pt x="1322" y="1"/>
                    </a:moveTo>
                    <a:cubicBezTo>
                      <a:pt x="1295" y="1"/>
                      <a:pt x="1275" y="18"/>
                      <a:pt x="1269" y="44"/>
                    </a:cubicBezTo>
                    <a:lnTo>
                      <a:pt x="1051" y="1162"/>
                    </a:lnTo>
                    <a:cubicBezTo>
                      <a:pt x="870" y="1229"/>
                      <a:pt x="89" y="1514"/>
                      <a:pt x="36" y="1543"/>
                    </a:cubicBezTo>
                    <a:cubicBezTo>
                      <a:pt x="10" y="1557"/>
                      <a:pt x="0" y="1589"/>
                      <a:pt x="13" y="1615"/>
                    </a:cubicBezTo>
                    <a:cubicBezTo>
                      <a:pt x="23" y="1633"/>
                      <a:pt x="42" y="1643"/>
                      <a:pt x="61" y="1643"/>
                    </a:cubicBezTo>
                    <a:cubicBezTo>
                      <a:pt x="69" y="1643"/>
                      <a:pt x="77" y="1642"/>
                      <a:pt x="86" y="1638"/>
                    </a:cubicBezTo>
                    <a:cubicBezTo>
                      <a:pt x="129" y="1615"/>
                      <a:pt x="725" y="1395"/>
                      <a:pt x="1117" y="1252"/>
                    </a:cubicBezTo>
                    <a:cubicBezTo>
                      <a:pt x="1134" y="1247"/>
                      <a:pt x="1148" y="1231"/>
                      <a:pt x="1151" y="1212"/>
                    </a:cubicBezTo>
                    <a:lnTo>
                      <a:pt x="1376" y="65"/>
                    </a:lnTo>
                    <a:cubicBezTo>
                      <a:pt x="1380" y="36"/>
                      <a:pt x="1361" y="8"/>
                      <a:pt x="1333" y="2"/>
                    </a:cubicBezTo>
                    <a:cubicBezTo>
                      <a:pt x="1329" y="1"/>
                      <a:pt x="1326" y="1"/>
                      <a:pt x="13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23"/>
              <p:cNvSpPr/>
              <p:nvPr/>
            </p:nvSpPr>
            <p:spPr>
              <a:xfrm>
                <a:off x="3964428" y="3676110"/>
                <a:ext cx="65829" cy="75180"/>
              </a:xfrm>
              <a:custGeom>
                <a:rect b="b" l="l" r="r" t="t"/>
                <a:pathLst>
                  <a:path extrusionOk="0" h="1616" w="1415">
                    <a:moveTo>
                      <a:pt x="1353" y="0"/>
                    </a:moveTo>
                    <a:cubicBezTo>
                      <a:pt x="1345" y="0"/>
                      <a:pt x="1336" y="2"/>
                      <a:pt x="1328" y="7"/>
                    </a:cubicBezTo>
                    <a:lnTo>
                      <a:pt x="399" y="485"/>
                    </a:lnTo>
                    <a:cubicBezTo>
                      <a:pt x="388" y="491"/>
                      <a:pt x="378" y="503"/>
                      <a:pt x="373" y="515"/>
                    </a:cubicBezTo>
                    <a:lnTo>
                      <a:pt x="11" y="1544"/>
                    </a:lnTo>
                    <a:cubicBezTo>
                      <a:pt x="0" y="1572"/>
                      <a:pt x="16" y="1603"/>
                      <a:pt x="43" y="1613"/>
                    </a:cubicBezTo>
                    <a:cubicBezTo>
                      <a:pt x="49" y="1614"/>
                      <a:pt x="56" y="1615"/>
                      <a:pt x="61" y="1615"/>
                    </a:cubicBezTo>
                    <a:cubicBezTo>
                      <a:pt x="84" y="1615"/>
                      <a:pt x="105" y="1602"/>
                      <a:pt x="112" y="1580"/>
                    </a:cubicBezTo>
                    <a:lnTo>
                      <a:pt x="468" y="571"/>
                    </a:lnTo>
                    <a:lnTo>
                      <a:pt x="1377" y="101"/>
                    </a:lnTo>
                    <a:cubicBezTo>
                      <a:pt x="1403" y="88"/>
                      <a:pt x="1415" y="56"/>
                      <a:pt x="1400" y="30"/>
                    </a:cubicBezTo>
                    <a:cubicBezTo>
                      <a:pt x="1390" y="11"/>
                      <a:pt x="1372" y="0"/>
                      <a:pt x="135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23"/>
              <p:cNvSpPr/>
              <p:nvPr/>
            </p:nvSpPr>
            <p:spPr>
              <a:xfrm>
                <a:off x="3992155" y="3698394"/>
                <a:ext cx="49267" cy="58246"/>
              </a:xfrm>
              <a:custGeom>
                <a:rect b="b" l="l" r="r" t="t"/>
                <a:pathLst>
                  <a:path extrusionOk="0" h="1252" w="1059">
                    <a:moveTo>
                      <a:pt x="998" y="1"/>
                    </a:moveTo>
                    <a:cubicBezTo>
                      <a:pt x="992" y="1"/>
                      <a:pt x="985" y="2"/>
                      <a:pt x="979" y="4"/>
                    </a:cubicBezTo>
                    <a:lnTo>
                      <a:pt x="130" y="314"/>
                    </a:lnTo>
                    <a:cubicBezTo>
                      <a:pt x="111" y="320"/>
                      <a:pt x="97" y="338"/>
                      <a:pt x="94" y="358"/>
                    </a:cubicBezTo>
                    <a:lnTo>
                      <a:pt x="4" y="1191"/>
                    </a:lnTo>
                    <a:cubicBezTo>
                      <a:pt x="0" y="1222"/>
                      <a:pt x="22" y="1248"/>
                      <a:pt x="51" y="1252"/>
                    </a:cubicBezTo>
                    <a:lnTo>
                      <a:pt x="58" y="1252"/>
                    </a:lnTo>
                    <a:cubicBezTo>
                      <a:pt x="85" y="1252"/>
                      <a:pt x="107" y="1231"/>
                      <a:pt x="110" y="1204"/>
                    </a:cubicBezTo>
                    <a:lnTo>
                      <a:pt x="198" y="402"/>
                    </a:lnTo>
                    <a:lnTo>
                      <a:pt x="1017" y="106"/>
                    </a:lnTo>
                    <a:cubicBezTo>
                      <a:pt x="1044" y="95"/>
                      <a:pt x="1059" y="65"/>
                      <a:pt x="1049" y="37"/>
                    </a:cubicBezTo>
                    <a:cubicBezTo>
                      <a:pt x="1041" y="15"/>
                      <a:pt x="1021"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5" name="Google Shape;895;p23"/>
            <p:cNvGrpSpPr/>
            <p:nvPr/>
          </p:nvGrpSpPr>
          <p:grpSpPr>
            <a:xfrm rot="8100000">
              <a:off x="3592671" y="4196269"/>
              <a:ext cx="132726" cy="129375"/>
              <a:chOff x="3908695" y="3627263"/>
              <a:chExt cx="132727" cy="129377"/>
            </a:xfrm>
          </p:grpSpPr>
          <p:sp>
            <p:nvSpPr>
              <p:cNvPr id="896" name="Google Shape;896;p23"/>
              <p:cNvSpPr/>
              <p:nvPr/>
            </p:nvSpPr>
            <p:spPr>
              <a:xfrm>
                <a:off x="3930421" y="3654152"/>
                <a:ext cx="98256" cy="84020"/>
              </a:xfrm>
              <a:custGeom>
                <a:rect b="b" l="l" r="r" t="t"/>
                <a:pathLst>
                  <a:path extrusionOk="0" h="1806" w="2112">
                    <a:moveTo>
                      <a:pt x="640" y="0"/>
                    </a:moveTo>
                    <a:cubicBezTo>
                      <a:pt x="486" y="0"/>
                      <a:pt x="352" y="47"/>
                      <a:pt x="259" y="146"/>
                    </a:cubicBezTo>
                    <a:cubicBezTo>
                      <a:pt x="1" y="418"/>
                      <a:pt x="149" y="977"/>
                      <a:pt x="589" y="1395"/>
                    </a:cubicBezTo>
                    <a:cubicBezTo>
                      <a:pt x="870" y="1661"/>
                      <a:pt x="1202" y="1806"/>
                      <a:pt x="1472" y="1806"/>
                    </a:cubicBezTo>
                    <a:cubicBezTo>
                      <a:pt x="1626" y="1806"/>
                      <a:pt x="1761" y="1759"/>
                      <a:pt x="1854" y="1660"/>
                    </a:cubicBezTo>
                    <a:cubicBezTo>
                      <a:pt x="2111" y="1389"/>
                      <a:pt x="1963" y="829"/>
                      <a:pt x="1522" y="412"/>
                    </a:cubicBezTo>
                    <a:cubicBezTo>
                      <a:pt x="1242" y="145"/>
                      <a:pt x="910" y="0"/>
                      <a:pt x="6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23"/>
              <p:cNvSpPr/>
              <p:nvPr/>
            </p:nvSpPr>
            <p:spPr>
              <a:xfrm>
                <a:off x="3908695" y="3627263"/>
                <a:ext cx="53082" cy="52012"/>
              </a:xfrm>
              <a:custGeom>
                <a:rect b="b" l="l" r="r" t="t"/>
                <a:pathLst>
                  <a:path extrusionOk="0" h="1118" w="1141">
                    <a:moveTo>
                      <a:pt x="562" y="0"/>
                    </a:moveTo>
                    <a:cubicBezTo>
                      <a:pt x="554" y="0"/>
                      <a:pt x="545" y="2"/>
                      <a:pt x="538" y="6"/>
                    </a:cubicBezTo>
                    <a:cubicBezTo>
                      <a:pt x="512" y="20"/>
                      <a:pt x="501" y="53"/>
                      <a:pt x="515" y="79"/>
                    </a:cubicBezTo>
                    <a:lnTo>
                      <a:pt x="962" y="947"/>
                    </a:lnTo>
                    <a:lnTo>
                      <a:pt x="85" y="534"/>
                    </a:lnTo>
                    <a:cubicBezTo>
                      <a:pt x="78" y="531"/>
                      <a:pt x="70" y="530"/>
                      <a:pt x="63" y="530"/>
                    </a:cubicBezTo>
                    <a:cubicBezTo>
                      <a:pt x="42" y="530"/>
                      <a:pt x="22" y="541"/>
                      <a:pt x="13" y="560"/>
                    </a:cubicBezTo>
                    <a:cubicBezTo>
                      <a:pt x="0" y="587"/>
                      <a:pt x="12" y="618"/>
                      <a:pt x="38" y="631"/>
                    </a:cubicBezTo>
                    <a:lnTo>
                      <a:pt x="1060" y="1112"/>
                    </a:lnTo>
                    <a:cubicBezTo>
                      <a:pt x="1067" y="1115"/>
                      <a:pt x="1075" y="1117"/>
                      <a:pt x="1083" y="1117"/>
                    </a:cubicBezTo>
                    <a:cubicBezTo>
                      <a:pt x="1097" y="1117"/>
                      <a:pt x="1112" y="1112"/>
                      <a:pt x="1121" y="1101"/>
                    </a:cubicBezTo>
                    <a:cubicBezTo>
                      <a:pt x="1138" y="1085"/>
                      <a:pt x="1141" y="1060"/>
                      <a:pt x="1131" y="1039"/>
                    </a:cubicBezTo>
                    <a:lnTo>
                      <a:pt x="611" y="30"/>
                    </a:lnTo>
                    <a:cubicBezTo>
                      <a:pt x="600" y="11"/>
                      <a:pt x="581" y="0"/>
                      <a:pt x="5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23"/>
              <p:cNvSpPr/>
              <p:nvPr/>
            </p:nvSpPr>
            <p:spPr>
              <a:xfrm>
                <a:off x="3918837" y="3631496"/>
                <a:ext cx="51966" cy="64155"/>
              </a:xfrm>
              <a:custGeom>
                <a:rect b="b" l="l" r="r" t="t"/>
                <a:pathLst>
                  <a:path extrusionOk="0" h="1379" w="1117">
                    <a:moveTo>
                      <a:pt x="1058" y="0"/>
                    </a:moveTo>
                    <a:cubicBezTo>
                      <a:pt x="1028" y="0"/>
                      <a:pt x="1004" y="24"/>
                      <a:pt x="1004" y="54"/>
                    </a:cubicBezTo>
                    <a:lnTo>
                      <a:pt x="1009" y="1101"/>
                    </a:lnTo>
                    <a:lnTo>
                      <a:pt x="48" y="1272"/>
                    </a:lnTo>
                    <a:cubicBezTo>
                      <a:pt x="19" y="1276"/>
                      <a:pt x="0" y="1303"/>
                      <a:pt x="5" y="1333"/>
                    </a:cubicBezTo>
                    <a:cubicBezTo>
                      <a:pt x="10" y="1359"/>
                      <a:pt x="33" y="1378"/>
                      <a:pt x="58" y="1378"/>
                    </a:cubicBezTo>
                    <a:cubicBezTo>
                      <a:pt x="61" y="1378"/>
                      <a:pt x="64" y="1378"/>
                      <a:pt x="67" y="1377"/>
                    </a:cubicBezTo>
                    <a:lnTo>
                      <a:pt x="1072" y="1200"/>
                    </a:lnTo>
                    <a:cubicBezTo>
                      <a:pt x="1097" y="1195"/>
                      <a:pt x="1116" y="1172"/>
                      <a:pt x="1116" y="1146"/>
                    </a:cubicBezTo>
                    <a:lnTo>
                      <a:pt x="1112" y="54"/>
                    </a:lnTo>
                    <a:cubicBezTo>
                      <a:pt x="1112" y="23"/>
                      <a:pt x="1087" y="0"/>
                      <a:pt x="10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23"/>
              <p:cNvSpPr/>
              <p:nvPr/>
            </p:nvSpPr>
            <p:spPr>
              <a:xfrm>
                <a:off x="3933072" y="3644987"/>
                <a:ext cx="64201" cy="76483"/>
              </a:xfrm>
              <a:custGeom>
                <a:rect b="b" l="l" r="r" t="t"/>
                <a:pathLst>
                  <a:path extrusionOk="0" h="1644" w="1380">
                    <a:moveTo>
                      <a:pt x="1322" y="1"/>
                    </a:moveTo>
                    <a:cubicBezTo>
                      <a:pt x="1295" y="1"/>
                      <a:pt x="1275" y="18"/>
                      <a:pt x="1269" y="44"/>
                    </a:cubicBezTo>
                    <a:lnTo>
                      <a:pt x="1051" y="1162"/>
                    </a:lnTo>
                    <a:cubicBezTo>
                      <a:pt x="870" y="1229"/>
                      <a:pt x="89" y="1514"/>
                      <a:pt x="36" y="1543"/>
                    </a:cubicBezTo>
                    <a:cubicBezTo>
                      <a:pt x="10" y="1557"/>
                      <a:pt x="0" y="1589"/>
                      <a:pt x="13" y="1615"/>
                    </a:cubicBezTo>
                    <a:cubicBezTo>
                      <a:pt x="23" y="1633"/>
                      <a:pt x="42" y="1643"/>
                      <a:pt x="61" y="1643"/>
                    </a:cubicBezTo>
                    <a:cubicBezTo>
                      <a:pt x="69" y="1643"/>
                      <a:pt x="77" y="1642"/>
                      <a:pt x="86" y="1638"/>
                    </a:cubicBezTo>
                    <a:cubicBezTo>
                      <a:pt x="129" y="1615"/>
                      <a:pt x="725" y="1395"/>
                      <a:pt x="1117" y="1252"/>
                    </a:cubicBezTo>
                    <a:cubicBezTo>
                      <a:pt x="1134" y="1247"/>
                      <a:pt x="1148" y="1231"/>
                      <a:pt x="1151" y="1212"/>
                    </a:cubicBezTo>
                    <a:lnTo>
                      <a:pt x="1376" y="65"/>
                    </a:lnTo>
                    <a:cubicBezTo>
                      <a:pt x="1380" y="36"/>
                      <a:pt x="1361" y="8"/>
                      <a:pt x="1333" y="2"/>
                    </a:cubicBezTo>
                    <a:cubicBezTo>
                      <a:pt x="1329" y="1"/>
                      <a:pt x="1326" y="1"/>
                      <a:pt x="13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23"/>
              <p:cNvSpPr/>
              <p:nvPr/>
            </p:nvSpPr>
            <p:spPr>
              <a:xfrm>
                <a:off x="3964428" y="3676110"/>
                <a:ext cx="65829" cy="75180"/>
              </a:xfrm>
              <a:custGeom>
                <a:rect b="b" l="l" r="r" t="t"/>
                <a:pathLst>
                  <a:path extrusionOk="0" h="1616" w="1415">
                    <a:moveTo>
                      <a:pt x="1353" y="0"/>
                    </a:moveTo>
                    <a:cubicBezTo>
                      <a:pt x="1345" y="0"/>
                      <a:pt x="1336" y="2"/>
                      <a:pt x="1328" y="7"/>
                    </a:cubicBezTo>
                    <a:lnTo>
                      <a:pt x="399" y="485"/>
                    </a:lnTo>
                    <a:cubicBezTo>
                      <a:pt x="388" y="491"/>
                      <a:pt x="378" y="503"/>
                      <a:pt x="373" y="515"/>
                    </a:cubicBezTo>
                    <a:lnTo>
                      <a:pt x="11" y="1544"/>
                    </a:lnTo>
                    <a:cubicBezTo>
                      <a:pt x="0" y="1572"/>
                      <a:pt x="16" y="1603"/>
                      <a:pt x="43" y="1613"/>
                    </a:cubicBezTo>
                    <a:cubicBezTo>
                      <a:pt x="49" y="1614"/>
                      <a:pt x="56" y="1615"/>
                      <a:pt x="61" y="1615"/>
                    </a:cubicBezTo>
                    <a:cubicBezTo>
                      <a:pt x="84" y="1615"/>
                      <a:pt x="105" y="1602"/>
                      <a:pt x="112" y="1580"/>
                    </a:cubicBezTo>
                    <a:lnTo>
                      <a:pt x="468" y="571"/>
                    </a:lnTo>
                    <a:lnTo>
                      <a:pt x="1377" y="101"/>
                    </a:lnTo>
                    <a:cubicBezTo>
                      <a:pt x="1403" y="88"/>
                      <a:pt x="1415" y="56"/>
                      <a:pt x="1400" y="30"/>
                    </a:cubicBezTo>
                    <a:cubicBezTo>
                      <a:pt x="1390" y="11"/>
                      <a:pt x="1372" y="0"/>
                      <a:pt x="135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23"/>
              <p:cNvSpPr/>
              <p:nvPr/>
            </p:nvSpPr>
            <p:spPr>
              <a:xfrm>
                <a:off x="3992155" y="3698394"/>
                <a:ext cx="49267" cy="58246"/>
              </a:xfrm>
              <a:custGeom>
                <a:rect b="b" l="l" r="r" t="t"/>
                <a:pathLst>
                  <a:path extrusionOk="0" h="1252" w="1059">
                    <a:moveTo>
                      <a:pt x="998" y="1"/>
                    </a:moveTo>
                    <a:cubicBezTo>
                      <a:pt x="992" y="1"/>
                      <a:pt x="985" y="2"/>
                      <a:pt x="979" y="4"/>
                    </a:cubicBezTo>
                    <a:lnTo>
                      <a:pt x="130" y="314"/>
                    </a:lnTo>
                    <a:cubicBezTo>
                      <a:pt x="111" y="320"/>
                      <a:pt x="97" y="338"/>
                      <a:pt x="94" y="358"/>
                    </a:cubicBezTo>
                    <a:lnTo>
                      <a:pt x="4" y="1191"/>
                    </a:lnTo>
                    <a:cubicBezTo>
                      <a:pt x="0" y="1222"/>
                      <a:pt x="22" y="1248"/>
                      <a:pt x="51" y="1252"/>
                    </a:cubicBezTo>
                    <a:lnTo>
                      <a:pt x="58" y="1252"/>
                    </a:lnTo>
                    <a:cubicBezTo>
                      <a:pt x="85" y="1252"/>
                      <a:pt x="107" y="1231"/>
                      <a:pt x="110" y="1204"/>
                    </a:cubicBezTo>
                    <a:lnTo>
                      <a:pt x="198" y="402"/>
                    </a:lnTo>
                    <a:lnTo>
                      <a:pt x="1017" y="106"/>
                    </a:lnTo>
                    <a:cubicBezTo>
                      <a:pt x="1044" y="95"/>
                      <a:pt x="1059" y="65"/>
                      <a:pt x="1049" y="37"/>
                    </a:cubicBezTo>
                    <a:cubicBezTo>
                      <a:pt x="1041" y="15"/>
                      <a:pt x="1021"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2" name="Google Shape;902;p23"/>
            <p:cNvGrpSpPr/>
            <p:nvPr/>
          </p:nvGrpSpPr>
          <p:grpSpPr>
            <a:xfrm rot="2149965">
              <a:off x="4226446" y="3644213"/>
              <a:ext cx="132722" cy="129372"/>
              <a:chOff x="3908695" y="3627263"/>
              <a:chExt cx="132727" cy="129377"/>
            </a:xfrm>
          </p:grpSpPr>
          <p:sp>
            <p:nvSpPr>
              <p:cNvPr id="903" name="Google Shape;903;p23"/>
              <p:cNvSpPr/>
              <p:nvPr/>
            </p:nvSpPr>
            <p:spPr>
              <a:xfrm>
                <a:off x="3930421" y="3654152"/>
                <a:ext cx="98256" cy="84020"/>
              </a:xfrm>
              <a:custGeom>
                <a:rect b="b" l="l" r="r" t="t"/>
                <a:pathLst>
                  <a:path extrusionOk="0" h="1806" w="2112">
                    <a:moveTo>
                      <a:pt x="640" y="0"/>
                    </a:moveTo>
                    <a:cubicBezTo>
                      <a:pt x="486" y="0"/>
                      <a:pt x="352" y="47"/>
                      <a:pt x="259" y="146"/>
                    </a:cubicBezTo>
                    <a:cubicBezTo>
                      <a:pt x="1" y="418"/>
                      <a:pt x="149" y="977"/>
                      <a:pt x="589" y="1395"/>
                    </a:cubicBezTo>
                    <a:cubicBezTo>
                      <a:pt x="870" y="1661"/>
                      <a:pt x="1202" y="1806"/>
                      <a:pt x="1472" y="1806"/>
                    </a:cubicBezTo>
                    <a:cubicBezTo>
                      <a:pt x="1626" y="1806"/>
                      <a:pt x="1761" y="1759"/>
                      <a:pt x="1854" y="1660"/>
                    </a:cubicBezTo>
                    <a:cubicBezTo>
                      <a:pt x="2111" y="1389"/>
                      <a:pt x="1963" y="829"/>
                      <a:pt x="1522" y="412"/>
                    </a:cubicBezTo>
                    <a:cubicBezTo>
                      <a:pt x="1242" y="145"/>
                      <a:pt x="910" y="0"/>
                      <a:pt x="6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23"/>
              <p:cNvSpPr/>
              <p:nvPr/>
            </p:nvSpPr>
            <p:spPr>
              <a:xfrm>
                <a:off x="3908695" y="3627263"/>
                <a:ext cx="53082" cy="52012"/>
              </a:xfrm>
              <a:custGeom>
                <a:rect b="b" l="l" r="r" t="t"/>
                <a:pathLst>
                  <a:path extrusionOk="0" h="1118" w="1141">
                    <a:moveTo>
                      <a:pt x="562" y="0"/>
                    </a:moveTo>
                    <a:cubicBezTo>
                      <a:pt x="554" y="0"/>
                      <a:pt x="545" y="2"/>
                      <a:pt x="538" y="6"/>
                    </a:cubicBezTo>
                    <a:cubicBezTo>
                      <a:pt x="512" y="20"/>
                      <a:pt x="501" y="53"/>
                      <a:pt x="515" y="79"/>
                    </a:cubicBezTo>
                    <a:lnTo>
                      <a:pt x="962" y="947"/>
                    </a:lnTo>
                    <a:lnTo>
                      <a:pt x="85" y="534"/>
                    </a:lnTo>
                    <a:cubicBezTo>
                      <a:pt x="78" y="531"/>
                      <a:pt x="70" y="530"/>
                      <a:pt x="63" y="530"/>
                    </a:cubicBezTo>
                    <a:cubicBezTo>
                      <a:pt x="42" y="530"/>
                      <a:pt x="22" y="541"/>
                      <a:pt x="13" y="560"/>
                    </a:cubicBezTo>
                    <a:cubicBezTo>
                      <a:pt x="0" y="587"/>
                      <a:pt x="12" y="618"/>
                      <a:pt x="38" y="631"/>
                    </a:cubicBezTo>
                    <a:lnTo>
                      <a:pt x="1060" y="1112"/>
                    </a:lnTo>
                    <a:cubicBezTo>
                      <a:pt x="1067" y="1115"/>
                      <a:pt x="1075" y="1117"/>
                      <a:pt x="1083" y="1117"/>
                    </a:cubicBezTo>
                    <a:cubicBezTo>
                      <a:pt x="1097" y="1117"/>
                      <a:pt x="1112" y="1112"/>
                      <a:pt x="1121" y="1101"/>
                    </a:cubicBezTo>
                    <a:cubicBezTo>
                      <a:pt x="1138" y="1085"/>
                      <a:pt x="1141" y="1060"/>
                      <a:pt x="1131" y="1039"/>
                    </a:cubicBezTo>
                    <a:lnTo>
                      <a:pt x="611" y="30"/>
                    </a:lnTo>
                    <a:cubicBezTo>
                      <a:pt x="600" y="11"/>
                      <a:pt x="581" y="0"/>
                      <a:pt x="5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23"/>
              <p:cNvSpPr/>
              <p:nvPr/>
            </p:nvSpPr>
            <p:spPr>
              <a:xfrm>
                <a:off x="3918837" y="3631496"/>
                <a:ext cx="51966" cy="64155"/>
              </a:xfrm>
              <a:custGeom>
                <a:rect b="b" l="l" r="r" t="t"/>
                <a:pathLst>
                  <a:path extrusionOk="0" h="1379" w="1117">
                    <a:moveTo>
                      <a:pt x="1058" y="0"/>
                    </a:moveTo>
                    <a:cubicBezTo>
                      <a:pt x="1028" y="0"/>
                      <a:pt x="1004" y="24"/>
                      <a:pt x="1004" y="54"/>
                    </a:cubicBezTo>
                    <a:lnTo>
                      <a:pt x="1009" y="1101"/>
                    </a:lnTo>
                    <a:lnTo>
                      <a:pt x="48" y="1272"/>
                    </a:lnTo>
                    <a:cubicBezTo>
                      <a:pt x="19" y="1276"/>
                      <a:pt x="0" y="1303"/>
                      <a:pt x="5" y="1333"/>
                    </a:cubicBezTo>
                    <a:cubicBezTo>
                      <a:pt x="10" y="1359"/>
                      <a:pt x="33" y="1378"/>
                      <a:pt x="58" y="1378"/>
                    </a:cubicBezTo>
                    <a:cubicBezTo>
                      <a:pt x="61" y="1378"/>
                      <a:pt x="64" y="1378"/>
                      <a:pt x="67" y="1377"/>
                    </a:cubicBezTo>
                    <a:lnTo>
                      <a:pt x="1072" y="1200"/>
                    </a:lnTo>
                    <a:cubicBezTo>
                      <a:pt x="1097" y="1195"/>
                      <a:pt x="1116" y="1172"/>
                      <a:pt x="1116" y="1146"/>
                    </a:cubicBezTo>
                    <a:lnTo>
                      <a:pt x="1112" y="54"/>
                    </a:lnTo>
                    <a:cubicBezTo>
                      <a:pt x="1112" y="23"/>
                      <a:pt x="1087" y="0"/>
                      <a:pt x="10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23"/>
              <p:cNvSpPr/>
              <p:nvPr/>
            </p:nvSpPr>
            <p:spPr>
              <a:xfrm>
                <a:off x="3933072" y="3644987"/>
                <a:ext cx="64201" cy="76483"/>
              </a:xfrm>
              <a:custGeom>
                <a:rect b="b" l="l" r="r" t="t"/>
                <a:pathLst>
                  <a:path extrusionOk="0" h="1644" w="1380">
                    <a:moveTo>
                      <a:pt x="1322" y="1"/>
                    </a:moveTo>
                    <a:cubicBezTo>
                      <a:pt x="1295" y="1"/>
                      <a:pt x="1275" y="18"/>
                      <a:pt x="1269" y="44"/>
                    </a:cubicBezTo>
                    <a:lnTo>
                      <a:pt x="1051" y="1162"/>
                    </a:lnTo>
                    <a:cubicBezTo>
                      <a:pt x="870" y="1229"/>
                      <a:pt x="89" y="1514"/>
                      <a:pt x="36" y="1543"/>
                    </a:cubicBezTo>
                    <a:cubicBezTo>
                      <a:pt x="10" y="1557"/>
                      <a:pt x="0" y="1589"/>
                      <a:pt x="13" y="1615"/>
                    </a:cubicBezTo>
                    <a:cubicBezTo>
                      <a:pt x="23" y="1633"/>
                      <a:pt x="42" y="1643"/>
                      <a:pt x="61" y="1643"/>
                    </a:cubicBezTo>
                    <a:cubicBezTo>
                      <a:pt x="69" y="1643"/>
                      <a:pt x="77" y="1642"/>
                      <a:pt x="86" y="1638"/>
                    </a:cubicBezTo>
                    <a:cubicBezTo>
                      <a:pt x="129" y="1615"/>
                      <a:pt x="725" y="1395"/>
                      <a:pt x="1117" y="1252"/>
                    </a:cubicBezTo>
                    <a:cubicBezTo>
                      <a:pt x="1134" y="1247"/>
                      <a:pt x="1148" y="1231"/>
                      <a:pt x="1151" y="1212"/>
                    </a:cubicBezTo>
                    <a:lnTo>
                      <a:pt x="1376" y="65"/>
                    </a:lnTo>
                    <a:cubicBezTo>
                      <a:pt x="1380" y="36"/>
                      <a:pt x="1361" y="8"/>
                      <a:pt x="1333" y="2"/>
                    </a:cubicBezTo>
                    <a:cubicBezTo>
                      <a:pt x="1329" y="1"/>
                      <a:pt x="1326" y="1"/>
                      <a:pt x="13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23"/>
              <p:cNvSpPr/>
              <p:nvPr/>
            </p:nvSpPr>
            <p:spPr>
              <a:xfrm>
                <a:off x="3964428" y="3676110"/>
                <a:ext cx="65829" cy="75180"/>
              </a:xfrm>
              <a:custGeom>
                <a:rect b="b" l="l" r="r" t="t"/>
                <a:pathLst>
                  <a:path extrusionOk="0" h="1616" w="1415">
                    <a:moveTo>
                      <a:pt x="1353" y="0"/>
                    </a:moveTo>
                    <a:cubicBezTo>
                      <a:pt x="1345" y="0"/>
                      <a:pt x="1336" y="2"/>
                      <a:pt x="1328" y="7"/>
                    </a:cubicBezTo>
                    <a:lnTo>
                      <a:pt x="399" y="485"/>
                    </a:lnTo>
                    <a:cubicBezTo>
                      <a:pt x="388" y="491"/>
                      <a:pt x="378" y="503"/>
                      <a:pt x="373" y="515"/>
                    </a:cubicBezTo>
                    <a:lnTo>
                      <a:pt x="11" y="1544"/>
                    </a:lnTo>
                    <a:cubicBezTo>
                      <a:pt x="0" y="1572"/>
                      <a:pt x="16" y="1603"/>
                      <a:pt x="43" y="1613"/>
                    </a:cubicBezTo>
                    <a:cubicBezTo>
                      <a:pt x="49" y="1614"/>
                      <a:pt x="56" y="1615"/>
                      <a:pt x="61" y="1615"/>
                    </a:cubicBezTo>
                    <a:cubicBezTo>
                      <a:pt x="84" y="1615"/>
                      <a:pt x="105" y="1602"/>
                      <a:pt x="112" y="1580"/>
                    </a:cubicBezTo>
                    <a:lnTo>
                      <a:pt x="468" y="571"/>
                    </a:lnTo>
                    <a:lnTo>
                      <a:pt x="1377" y="101"/>
                    </a:lnTo>
                    <a:cubicBezTo>
                      <a:pt x="1403" y="88"/>
                      <a:pt x="1415" y="56"/>
                      <a:pt x="1400" y="30"/>
                    </a:cubicBezTo>
                    <a:cubicBezTo>
                      <a:pt x="1390" y="11"/>
                      <a:pt x="1372" y="0"/>
                      <a:pt x="135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23"/>
              <p:cNvSpPr/>
              <p:nvPr/>
            </p:nvSpPr>
            <p:spPr>
              <a:xfrm>
                <a:off x="3992155" y="3698394"/>
                <a:ext cx="49267" cy="58246"/>
              </a:xfrm>
              <a:custGeom>
                <a:rect b="b" l="l" r="r" t="t"/>
                <a:pathLst>
                  <a:path extrusionOk="0" h="1252" w="1059">
                    <a:moveTo>
                      <a:pt x="998" y="1"/>
                    </a:moveTo>
                    <a:cubicBezTo>
                      <a:pt x="992" y="1"/>
                      <a:pt x="985" y="2"/>
                      <a:pt x="979" y="4"/>
                    </a:cubicBezTo>
                    <a:lnTo>
                      <a:pt x="130" y="314"/>
                    </a:lnTo>
                    <a:cubicBezTo>
                      <a:pt x="111" y="320"/>
                      <a:pt x="97" y="338"/>
                      <a:pt x="94" y="358"/>
                    </a:cubicBezTo>
                    <a:lnTo>
                      <a:pt x="4" y="1191"/>
                    </a:lnTo>
                    <a:cubicBezTo>
                      <a:pt x="0" y="1222"/>
                      <a:pt x="22" y="1248"/>
                      <a:pt x="51" y="1252"/>
                    </a:cubicBezTo>
                    <a:lnTo>
                      <a:pt x="58" y="1252"/>
                    </a:lnTo>
                    <a:cubicBezTo>
                      <a:pt x="85" y="1252"/>
                      <a:pt x="107" y="1231"/>
                      <a:pt x="110" y="1204"/>
                    </a:cubicBezTo>
                    <a:lnTo>
                      <a:pt x="198" y="402"/>
                    </a:lnTo>
                    <a:lnTo>
                      <a:pt x="1017" y="106"/>
                    </a:lnTo>
                    <a:cubicBezTo>
                      <a:pt x="1044" y="95"/>
                      <a:pt x="1059" y="65"/>
                      <a:pt x="1049" y="37"/>
                    </a:cubicBezTo>
                    <a:cubicBezTo>
                      <a:pt x="1041" y="15"/>
                      <a:pt x="1021"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9" name="Google Shape;909;p23"/>
            <p:cNvGrpSpPr/>
            <p:nvPr/>
          </p:nvGrpSpPr>
          <p:grpSpPr>
            <a:xfrm>
              <a:off x="3908695" y="3627263"/>
              <a:ext cx="132727" cy="129377"/>
              <a:chOff x="3908695" y="3627263"/>
              <a:chExt cx="132727" cy="129377"/>
            </a:xfrm>
          </p:grpSpPr>
          <p:sp>
            <p:nvSpPr>
              <p:cNvPr id="910" name="Google Shape;910;p23"/>
              <p:cNvSpPr/>
              <p:nvPr/>
            </p:nvSpPr>
            <p:spPr>
              <a:xfrm>
                <a:off x="3930421" y="3654152"/>
                <a:ext cx="98256" cy="84020"/>
              </a:xfrm>
              <a:custGeom>
                <a:rect b="b" l="l" r="r" t="t"/>
                <a:pathLst>
                  <a:path extrusionOk="0" h="1806" w="2112">
                    <a:moveTo>
                      <a:pt x="640" y="0"/>
                    </a:moveTo>
                    <a:cubicBezTo>
                      <a:pt x="486" y="0"/>
                      <a:pt x="352" y="47"/>
                      <a:pt x="259" y="146"/>
                    </a:cubicBezTo>
                    <a:cubicBezTo>
                      <a:pt x="1" y="418"/>
                      <a:pt x="149" y="977"/>
                      <a:pt x="589" y="1395"/>
                    </a:cubicBezTo>
                    <a:cubicBezTo>
                      <a:pt x="870" y="1661"/>
                      <a:pt x="1202" y="1806"/>
                      <a:pt x="1472" y="1806"/>
                    </a:cubicBezTo>
                    <a:cubicBezTo>
                      <a:pt x="1626" y="1806"/>
                      <a:pt x="1761" y="1759"/>
                      <a:pt x="1854" y="1660"/>
                    </a:cubicBezTo>
                    <a:cubicBezTo>
                      <a:pt x="2111" y="1389"/>
                      <a:pt x="1963" y="829"/>
                      <a:pt x="1522" y="412"/>
                    </a:cubicBezTo>
                    <a:cubicBezTo>
                      <a:pt x="1242" y="145"/>
                      <a:pt x="910" y="0"/>
                      <a:pt x="6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23"/>
              <p:cNvSpPr/>
              <p:nvPr/>
            </p:nvSpPr>
            <p:spPr>
              <a:xfrm>
                <a:off x="3908695" y="3627263"/>
                <a:ext cx="53082" cy="52012"/>
              </a:xfrm>
              <a:custGeom>
                <a:rect b="b" l="l" r="r" t="t"/>
                <a:pathLst>
                  <a:path extrusionOk="0" h="1118" w="1141">
                    <a:moveTo>
                      <a:pt x="562" y="0"/>
                    </a:moveTo>
                    <a:cubicBezTo>
                      <a:pt x="554" y="0"/>
                      <a:pt x="545" y="2"/>
                      <a:pt x="538" y="6"/>
                    </a:cubicBezTo>
                    <a:cubicBezTo>
                      <a:pt x="512" y="20"/>
                      <a:pt x="501" y="53"/>
                      <a:pt x="515" y="79"/>
                    </a:cubicBezTo>
                    <a:lnTo>
                      <a:pt x="962" y="947"/>
                    </a:lnTo>
                    <a:lnTo>
                      <a:pt x="85" y="534"/>
                    </a:lnTo>
                    <a:cubicBezTo>
                      <a:pt x="78" y="531"/>
                      <a:pt x="70" y="530"/>
                      <a:pt x="63" y="530"/>
                    </a:cubicBezTo>
                    <a:cubicBezTo>
                      <a:pt x="42" y="530"/>
                      <a:pt x="22" y="541"/>
                      <a:pt x="13" y="560"/>
                    </a:cubicBezTo>
                    <a:cubicBezTo>
                      <a:pt x="0" y="587"/>
                      <a:pt x="12" y="618"/>
                      <a:pt x="38" y="631"/>
                    </a:cubicBezTo>
                    <a:lnTo>
                      <a:pt x="1060" y="1112"/>
                    </a:lnTo>
                    <a:cubicBezTo>
                      <a:pt x="1067" y="1115"/>
                      <a:pt x="1075" y="1117"/>
                      <a:pt x="1083" y="1117"/>
                    </a:cubicBezTo>
                    <a:cubicBezTo>
                      <a:pt x="1097" y="1117"/>
                      <a:pt x="1112" y="1112"/>
                      <a:pt x="1121" y="1101"/>
                    </a:cubicBezTo>
                    <a:cubicBezTo>
                      <a:pt x="1138" y="1085"/>
                      <a:pt x="1141" y="1060"/>
                      <a:pt x="1131" y="1039"/>
                    </a:cubicBezTo>
                    <a:lnTo>
                      <a:pt x="611" y="30"/>
                    </a:lnTo>
                    <a:cubicBezTo>
                      <a:pt x="600" y="11"/>
                      <a:pt x="581" y="0"/>
                      <a:pt x="5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23"/>
              <p:cNvSpPr/>
              <p:nvPr/>
            </p:nvSpPr>
            <p:spPr>
              <a:xfrm>
                <a:off x="3918837" y="3631496"/>
                <a:ext cx="51966" cy="64155"/>
              </a:xfrm>
              <a:custGeom>
                <a:rect b="b" l="l" r="r" t="t"/>
                <a:pathLst>
                  <a:path extrusionOk="0" h="1379" w="1117">
                    <a:moveTo>
                      <a:pt x="1058" y="0"/>
                    </a:moveTo>
                    <a:cubicBezTo>
                      <a:pt x="1028" y="0"/>
                      <a:pt x="1004" y="24"/>
                      <a:pt x="1004" y="54"/>
                    </a:cubicBezTo>
                    <a:lnTo>
                      <a:pt x="1009" y="1101"/>
                    </a:lnTo>
                    <a:lnTo>
                      <a:pt x="48" y="1272"/>
                    </a:lnTo>
                    <a:cubicBezTo>
                      <a:pt x="19" y="1276"/>
                      <a:pt x="0" y="1303"/>
                      <a:pt x="5" y="1333"/>
                    </a:cubicBezTo>
                    <a:cubicBezTo>
                      <a:pt x="10" y="1359"/>
                      <a:pt x="33" y="1378"/>
                      <a:pt x="58" y="1378"/>
                    </a:cubicBezTo>
                    <a:cubicBezTo>
                      <a:pt x="61" y="1378"/>
                      <a:pt x="64" y="1378"/>
                      <a:pt x="67" y="1377"/>
                    </a:cubicBezTo>
                    <a:lnTo>
                      <a:pt x="1072" y="1200"/>
                    </a:lnTo>
                    <a:cubicBezTo>
                      <a:pt x="1097" y="1195"/>
                      <a:pt x="1116" y="1172"/>
                      <a:pt x="1116" y="1146"/>
                    </a:cubicBezTo>
                    <a:lnTo>
                      <a:pt x="1112" y="54"/>
                    </a:lnTo>
                    <a:cubicBezTo>
                      <a:pt x="1112" y="23"/>
                      <a:pt x="1087" y="0"/>
                      <a:pt x="10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23"/>
              <p:cNvSpPr/>
              <p:nvPr/>
            </p:nvSpPr>
            <p:spPr>
              <a:xfrm>
                <a:off x="3933072" y="3644987"/>
                <a:ext cx="64201" cy="76483"/>
              </a:xfrm>
              <a:custGeom>
                <a:rect b="b" l="l" r="r" t="t"/>
                <a:pathLst>
                  <a:path extrusionOk="0" h="1644" w="1380">
                    <a:moveTo>
                      <a:pt x="1322" y="1"/>
                    </a:moveTo>
                    <a:cubicBezTo>
                      <a:pt x="1295" y="1"/>
                      <a:pt x="1275" y="18"/>
                      <a:pt x="1269" y="44"/>
                    </a:cubicBezTo>
                    <a:lnTo>
                      <a:pt x="1051" y="1162"/>
                    </a:lnTo>
                    <a:cubicBezTo>
                      <a:pt x="870" y="1229"/>
                      <a:pt x="89" y="1514"/>
                      <a:pt x="36" y="1543"/>
                    </a:cubicBezTo>
                    <a:cubicBezTo>
                      <a:pt x="10" y="1557"/>
                      <a:pt x="0" y="1589"/>
                      <a:pt x="13" y="1615"/>
                    </a:cubicBezTo>
                    <a:cubicBezTo>
                      <a:pt x="23" y="1633"/>
                      <a:pt x="42" y="1643"/>
                      <a:pt x="61" y="1643"/>
                    </a:cubicBezTo>
                    <a:cubicBezTo>
                      <a:pt x="69" y="1643"/>
                      <a:pt x="77" y="1642"/>
                      <a:pt x="86" y="1638"/>
                    </a:cubicBezTo>
                    <a:cubicBezTo>
                      <a:pt x="129" y="1615"/>
                      <a:pt x="725" y="1395"/>
                      <a:pt x="1117" y="1252"/>
                    </a:cubicBezTo>
                    <a:cubicBezTo>
                      <a:pt x="1134" y="1247"/>
                      <a:pt x="1148" y="1231"/>
                      <a:pt x="1151" y="1212"/>
                    </a:cubicBezTo>
                    <a:lnTo>
                      <a:pt x="1376" y="65"/>
                    </a:lnTo>
                    <a:cubicBezTo>
                      <a:pt x="1380" y="36"/>
                      <a:pt x="1361" y="8"/>
                      <a:pt x="1333" y="2"/>
                    </a:cubicBezTo>
                    <a:cubicBezTo>
                      <a:pt x="1329" y="1"/>
                      <a:pt x="1326" y="1"/>
                      <a:pt x="13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23"/>
              <p:cNvSpPr/>
              <p:nvPr/>
            </p:nvSpPr>
            <p:spPr>
              <a:xfrm>
                <a:off x="3964428" y="3676110"/>
                <a:ext cx="65829" cy="75180"/>
              </a:xfrm>
              <a:custGeom>
                <a:rect b="b" l="l" r="r" t="t"/>
                <a:pathLst>
                  <a:path extrusionOk="0" h="1616" w="1415">
                    <a:moveTo>
                      <a:pt x="1353" y="0"/>
                    </a:moveTo>
                    <a:cubicBezTo>
                      <a:pt x="1345" y="0"/>
                      <a:pt x="1336" y="2"/>
                      <a:pt x="1328" y="7"/>
                    </a:cubicBezTo>
                    <a:lnTo>
                      <a:pt x="399" y="485"/>
                    </a:lnTo>
                    <a:cubicBezTo>
                      <a:pt x="388" y="491"/>
                      <a:pt x="378" y="503"/>
                      <a:pt x="373" y="515"/>
                    </a:cubicBezTo>
                    <a:lnTo>
                      <a:pt x="11" y="1544"/>
                    </a:lnTo>
                    <a:cubicBezTo>
                      <a:pt x="0" y="1572"/>
                      <a:pt x="16" y="1603"/>
                      <a:pt x="43" y="1613"/>
                    </a:cubicBezTo>
                    <a:cubicBezTo>
                      <a:pt x="49" y="1614"/>
                      <a:pt x="56" y="1615"/>
                      <a:pt x="61" y="1615"/>
                    </a:cubicBezTo>
                    <a:cubicBezTo>
                      <a:pt x="84" y="1615"/>
                      <a:pt x="105" y="1602"/>
                      <a:pt x="112" y="1580"/>
                    </a:cubicBezTo>
                    <a:lnTo>
                      <a:pt x="468" y="571"/>
                    </a:lnTo>
                    <a:lnTo>
                      <a:pt x="1377" y="101"/>
                    </a:lnTo>
                    <a:cubicBezTo>
                      <a:pt x="1403" y="88"/>
                      <a:pt x="1415" y="56"/>
                      <a:pt x="1400" y="30"/>
                    </a:cubicBezTo>
                    <a:cubicBezTo>
                      <a:pt x="1390" y="11"/>
                      <a:pt x="1372" y="0"/>
                      <a:pt x="135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23"/>
              <p:cNvSpPr/>
              <p:nvPr/>
            </p:nvSpPr>
            <p:spPr>
              <a:xfrm>
                <a:off x="3992155" y="3698394"/>
                <a:ext cx="49267" cy="58246"/>
              </a:xfrm>
              <a:custGeom>
                <a:rect b="b" l="l" r="r" t="t"/>
                <a:pathLst>
                  <a:path extrusionOk="0" h="1252" w="1059">
                    <a:moveTo>
                      <a:pt x="998" y="1"/>
                    </a:moveTo>
                    <a:cubicBezTo>
                      <a:pt x="992" y="1"/>
                      <a:pt x="985" y="2"/>
                      <a:pt x="979" y="4"/>
                    </a:cubicBezTo>
                    <a:lnTo>
                      <a:pt x="130" y="314"/>
                    </a:lnTo>
                    <a:cubicBezTo>
                      <a:pt x="111" y="320"/>
                      <a:pt x="97" y="338"/>
                      <a:pt x="94" y="358"/>
                    </a:cubicBezTo>
                    <a:lnTo>
                      <a:pt x="4" y="1191"/>
                    </a:lnTo>
                    <a:cubicBezTo>
                      <a:pt x="0" y="1222"/>
                      <a:pt x="22" y="1248"/>
                      <a:pt x="51" y="1252"/>
                    </a:cubicBezTo>
                    <a:lnTo>
                      <a:pt x="58" y="1252"/>
                    </a:lnTo>
                    <a:cubicBezTo>
                      <a:pt x="85" y="1252"/>
                      <a:pt x="107" y="1231"/>
                      <a:pt x="110" y="1204"/>
                    </a:cubicBezTo>
                    <a:lnTo>
                      <a:pt x="198" y="402"/>
                    </a:lnTo>
                    <a:lnTo>
                      <a:pt x="1017" y="106"/>
                    </a:lnTo>
                    <a:cubicBezTo>
                      <a:pt x="1044" y="95"/>
                      <a:pt x="1059" y="65"/>
                      <a:pt x="1049" y="37"/>
                    </a:cubicBezTo>
                    <a:cubicBezTo>
                      <a:pt x="1041" y="15"/>
                      <a:pt x="1021"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16" name="Google Shape;916;p23"/>
          <p:cNvSpPr txBox="1"/>
          <p:nvPr>
            <p:ph type="title"/>
          </p:nvPr>
        </p:nvSpPr>
        <p:spPr>
          <a:xfrm>
            <a:off x="5074125" y="2358910"/>
            <a:ext cx="4332145" cy="176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en-US" sz="4800">
                <a:solidFill>
                  <a:schemeClr val="dk1"/>
                </a:solidFill>
              </a:rPr>
              <a:t>Phần mềm hỗ trợ</a:t>
            </a:r>
            <a:endParaRPr sz="4800">
              <a:solidFill>
                <a:schemeClr val="dk1"/>
              </a:solidFill>
            </a:endParaRPr>
          </a:p>
        </p:txBody>
      </p:sp>
      <p:sp>
        <p:nvSpPr>
          <p:cNvPr id="917" name="Google Shape;917;p23"/>
          <p:cNvSpPr txBox="1"/>
          <p:nvPr>
            <p:ph idx="2" type="title"/>
          </p:nvPr>
        </p:nvSpPr>
        <p:spPr>
          <a:xfrm>
            <a:off x="5074126" y="1551271"/>
            <a:ext cx="1164300" cy="73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US"/>
              <a:t>02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2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Data Sunrise</a:t>
            </a:r>
            <a:endParaRPr/>
          </a:p>
        </p:txBody>
      </p:sp>
      <p:sp>
        <p:nvSpPr>
          <p:cNvPr id="923" name="Google Shape;923;p24"/>
          <p:cNvSpPr txBox="1"/>
          <p:nvPr>
            <p:ph idx="2" type="subTitle"/>
          </p:nvPr>
        </p:nvSpPr>
        <p:spPr>
          <a:xfrm>
            <a:off x="1009873" y="1110816"/>
            <a:ext cx="7124254" cy="373054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a:solidFill>
                  <a:srgbClr val="FF0000"/>
                </a:solidFill>
              </a:rPr>
              <a:t>DataSunrise </a:t>
            </a:r>
            <a:r>
              <a:rPr lang="en-US">
                <a:solidFill>
                  <a:schemeClr val="dk1"/>
                </a:solidFill>
              </a:rPr>
              <a:t>là một công ty chuyên triển khai giám real-time traffic và event monitoring, data masking, sensitive data discovery, risks và deep SQL queries analysis và bảo vệ dữ liệu nhạy cảm ở mọi nơi ( clouds, on-premises, hybrid ).</a:t>
            </a:r>
            <a:endParaRPr/>
          </a:p>
          <a:p>
            <a:pPr indent="0" lvl="0" marL="0" rtl="0" algn="l">
              <a:lnSpc>
                <a:spcPct val="100000"/>
              </a:lnSpc>
              <a:spcBef>
                <a:spcPts val="0"/>
              </a:spcBef>
              <a:spcAft>
                <a:spcPts val="0"/>
              </a:spcAft>
              <a:buSzPts val="1200"/>
              <a:buNone/>
            </a:pPr>
            <a:r>
              <a:t/>
            </a:r>
            <a:endParaRPr>
              <a:solidFill>
                <a:schemeClr val="dk1"/>
              </a:solidFill>
            </a:endParaRPr>
          </a:p>
          <a:p>
            <a:pPr indent="0" lvl="0" marL="0" rtl="0" algn="l">
              <a:lnSpc>
                <a:spcPct val="100000"/>
              </a:lnSpc>
              <a:spcBef>
                <a:spcPts val="0"/>
              </a:spcBef>
              <a:spcAft>
                <a:spcPts val="0"/>
              </a:spcAft>
              <a:buSzPts val="1200"/>
              <a:buNone/>
            </a:pPr>
            <a:r>
              <a:t/>
            </a:r>
            <a:endParaRPr>
              <a:solidFill>
                <a:schemeClr val="dk1"/>
              </a:solidFill>
            </a:endParaRPr>
          </a:p>
          <a:p>
            <a:pPr indent="0" lvl="0" marL="0" rtl="0" algn="l">
              <a:lnSpc>
                <a:spcPct val="100000"/>
              </a:lnSpc>
              <a:spcBef>
                <a:spcPts val="0"/>
              </a:spcBef>
              <a:spcAft>
                <a:spcPts val="0"/>
              </a:spcAft>
              <a:buSzPts val="1200"/>
              <a:buNone/>
            </a:pPr>
            <a:r>
              <a:t/>
            </a:r>
            <a:endParaRPr>
              <a:solidFill>
                <a:schemeClr val="dk1"/>
              </a:solidFill>
            </a:endParaRPr>
          </a:p>
        </p:txBody>
      </p:sp>
      <p:pic>
        <p:nvPicPr>
          <p:cNvPr id="924" name="Google Shape;924;p24"/>
          <p:cNvPicPr preferRelativeResize="0"/>
          <p:nvPr/>
        </p:nvPicPr>
        <p:blipFill rotWithShape="1">
          <a:blip r:embed="rId3">
            <a:alphaModFix/>
          </a:blip>
          <a:srcRect b="0" l="0" r="0" t="0"/>
          <a:stretch/>
        </p:blipFill>
        <p:spPr>
          <a:xfrm>
            <a:off x="4396395" y="1796475"/>
            <a:ext cx="3535494" cy="2902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Hackers Meeting by Slidesgo">
  <a:themeElements>
    <a:clrScheme name="Simple Light">
      <a:dk1>
        <a:srgbClr val="FDFEFF"/>
      </a:dk1>
      <a:lt1>
        <a:srgbClr val="1A163D"/>
      </a:lt1>
      <a:dk2>
        <a:srgbClr val="201769"/>
      </a:dk2>
      <a:lt2>
        <a:srgbClr val="51180C"/>
      </a:lt2>
      <a:accent1>
        <a:srgbClr val="EF3518"/>
      </a:accent1>
      <a:accent2>
        <a:srgbClr val="ACD362"/>
      </a:accent2>
      <a:accent3>
        <a:srgbClr val="F7AB48"/>
      </a:accent3>
      <a:accent4>
        <a:srgbClr val="6AAECD"/>
      </a:accent4>
      <a:accent5>
        <a:srgbClr val="D9F2FF"/>
      </a:accent5>
      <a:accent6>
        <a:srgbClr val="3F70D5"/>
      </a:accent6>
      <a:hlink>
        <a:srgbClr val="FDFE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