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7" r:id="rId2"/>
    <p:sldId id="761" r:id="rId3"/>
    <p:sldId id="573" r:id="rId4"/>
    <p:sldId id="790" r:id="rId5"/>
    <p:sldId id="791" r:id="rId6"/>
    <p:sldId id="809" r:id="rId7"/>
    <p:sldId id="810" r:id="rId8"/>
    <p:sldId id="811" r:id="rId9"/>
    <p:sldId id="812" r:id="rId10"/>
    <p:sldId id="813" r:id="rId11"/>
    <p:sldId id="814" r:id="rId12"/>
    <p:sldId id="574" r:id="rId13"/>
    <p:sldId id="768" r:id="rId14"/>
    <p:sldId id="815" r:id="rId15"/>
    <p:sldId id="797" r:id="rId16"/>
    <p:sldId id="816" r:id="rId17"/>
    <p:sldId id="817" r:id="rId18"/>
    <p:sldId id="798" r:id="rId19"/>
    <p:sldId id="818" r:id="rId20"/>
    <p:sldId id="819" r:id="rId21"/>
    <p:sldId id="820" r:id="rId22"/>
    <p:sldId id="821" r:id="rId23"/>
    <p:sldId id="822" r:id="rId24"/>
    <p:sldId id="823" r:id="rId25"/>
    <p:sldId id="679" r:id="rId26"/>
    <p:sldId id="737" r:id="rId27"/>
    <p:sldId id="824" r:id="rId28"/>
    <p:sldId id="825" r:id="rId29"/>
    <p:sldId id="826" r:id="rId30"/>
    <p:sldId id="827" r:id="rId31"/>
    <p:sldId id="783" r:id="rId32"/>
    <p:sldId id="80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761"/>
            <p14:sldId id="573"/>
            <p14:sldId id="790"/>
            <p14:sldId id="791"/>
            <p14:sldId id="809"/>
            <p14:sldId id="810"/>
            <p14:sldId id="811"/>
            <p14:sldId id="812"/>
            <p14:sldId id="813"/>
            <p14:sldId id="814"/>
            <p14:sldId id="574"/>
            <p14:sldId id="768"/>
            <p14:sldId id="815"/>
            <p14:sldId id="797"/>
            <p14:sldId id="816"/>
            <p14:sldId id="817"/>
            <p14:sldId id="798"/>
            <p14:sldId id="818"/>
            <p14:sldId id="819"/>
            <p14:sldId id="820"/>
            <p14:sldId id="821"/>
            <p14:sldId id="822"/>
            <p14:sldId id="823"/>
            <p14:sldId id="679"/>
            <p14:sldId id="737"/>
            <p14:sldId id="824"/>
            <p14:sldId id="825"/>
            <p14:sldId id="826"/>
            <p14:sldId id="827"/>
            <p14:sldId id="783"/>
            <p14:sldId id="8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BDBEBD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3"/>
    <p:restoredTop sz="93929"/>
  </p:normalViewPr>
  <p:slideViewPr>
    <p:cSldViewPr snapToGrid="0" snapToObjects="1">
      <p:cViewPr>
        <p:scale>
          <a:sx n="81" d="100"/>
          <a:sy n="81" d="100"/>
        </p:scale>
        <p:origin x="168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7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21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14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1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33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61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16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7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22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19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46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4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78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342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980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27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01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43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02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55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04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40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0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575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20</a:t>
            </a:r>
            <a:r>
              <a:rPr lang="en-US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Scaling Inference with RDBMS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545" y="6171683"/>
            <a:ext cx="18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by </a:t>
            </a:r>
            <a:r>
              <a:rPr lang="en-US" dirty="0" err="1" smtClean="0"/>
              <a:t>Niu</a:t>
            </a:r>
            <a:r>
              <a:rPr lang="en-US" dirty="0" smtClean="0"/>
              <a:t> et al.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Perform Inference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502165" y="6461016"/>
            <a:ext cx="740980" cy="396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96" y="1365762"/>
            <a:ext cx="10279117" cy="517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1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Perform Inference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502165" y="6461016"/>
            <a:ext cx="740980" cy="396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470" y="1343567"/>
            <a:ext cx="9031059" cy="531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smtClean="0"/>
              <a:t>Scaling up Grounding with RDBMS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55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71" y="1690688"/>
            <a:ext cx="9727324" cy="509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9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Grounding in Alchemy*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194" y="1391906"/>
            <a:ext cx="8635611" cy="53295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29441" y="6333960"/>
            <a:ext cx="412531" cy="409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7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Grounding with RDBMS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1612900"/>
            <a:ext cx="103124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7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Grounding Performance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002" y="1416356"/>
            <a:ext cx="7605995" cy="512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Scaling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05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41" y="1665180"/>
            <a:ext cx="11193517" cy="48737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Search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303" y="1408302"/>
            <a:ext cx="8529393" cy="523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Markov Logic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Scaling up grounding with RBDMS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Scaling up search with partitioning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Main-memory Statistical Analytics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8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to Scale up Search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45" y="1490557"/>
            <a:ext cx="9459310" cy="523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1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Partitioning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48" y="1440123"/>
            <a:ext cx="9204903" cy="541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vs Quality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629" y="1519914"/>
            <a:ext cx="8666741" cy="520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Improves Quality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8237"/>
            <a:ext cx="10216055" cy="449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tradeoffs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709" y="1492398"/>
            <a:ext cx="8616582" cy="506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9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Main-Memor</a:t>
            </a:r>
            <a:r>
              <a:rPr lang="en-US" dirty="0" smtClean="0"/>
              <a:t>y Statistical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79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Model and SGD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25" y="2017576"/>
            <a:ext cx="10419218" cy="401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751" y="1301969"/>
            <a:ext cx="6600497" cy="46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Architectures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529" y="2056085"/>
            <a:ext cx="4956941" cy="350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7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tradeoffs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29" y="2200009"/>
            <a:ext cx="4686300" cy="294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572" y="2117975"/>
            <a:ext cx="54483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7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Markov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185988" y="35718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tradeoffs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1682750"/>
            <a:ext cx="72009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" y="1687512"/>
            <a:ext cx="11671300" cy="485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tradeoffs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58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1524" y="2361888"/>
            <a:ext cx="93489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Optimized data access makes a difference</a:t>
            </a:r>
          </a:p>
          <a:p>
            <a:pPr marL="285750" indent="-285750">
              <a:buFont typeface="Arial" charset="0"/>
              <a:buChar char="•"/>
            </a:pPr>
            <a:endParaRPr lang="en-US" sz="32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It’s critical to understand and exploit tradeoffs</a:t>
            </a:r>
          </a:p>
          <a:p>
            <a:pPr marL="285750" indent="-285750">
              <a:buFont typeface="Arial" charset="0"/>
              <a:buChar char="•"/>
            </a:pPr>
            <a:endParaRPr lang="en-US" sz="32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Modern hardware introduces new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54753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774" y="4003675"/>
            <a:ext cx="2997200" cy="271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024" y="1330520"/>
            <a:ext cx="9528503" cy="26731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7" y="3902075"/>
            <a:ext cx="4470400" cy="281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5397" y="4735996"/>
            <a:ext cx="1244600" cy="114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6452" y="3815246"/>
            <a:ext cx="4203700" cy="29845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24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Logic*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399" y="1289934"/>
            <a:ext cx="9165202" cy="55680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02165" y="6461016"/>
            <a:ext cx="740980" cy="396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880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Logic by Example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02165" y="6461016"/>
            <a:ext cx="740980" cy="396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81" y="1422398"/>
            <a:ext cx="8502837" cy="529907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809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02165" y="6461016"/>
            <a:ext cx="740980" cy="396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447" y="1499974"/>
            <a:ext cx="8720415" cy="504709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36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02165" y="6461016"/>
            <a:ext cx="740980" cy="396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746" y="1421623"/>
            <a:ext cx="8535818" cy="509912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73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Perform Inference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02165" y="6461016"/>
            <a:ext cx="740980" cy="396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96" y="1365762"/>
            <a:ext cx="10279117" cy="51731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9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8579</TotalTime>
  <Words>251</Words>
  <Application>Microsoft Macintosh PowerPoint</Application>
  <PresentationFormat>Widescreen</PresentationFormat>
  <Paragraphs>131</Paragraphs>
  <Slides>32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Calibri Light</vt:lpstr>
      <vt:lpstr>Arial</vt:lpstr>
      <vt:lpstr>Office Theme</vt:lpstr>
      <vt:lpstr>Lecture 20:  Scaling Inference with RDBMS</vt:lpstr>
      <vt:lpstr>Today</vt:lpstr>
      <vt:lpstr>1. Markov Logic</vt:lpstr>
      <vt:lpstr>Data Model</vt:lpstr>
      <vt:lpstr>Markov Logic*</vt:lpstr>
      <vt:lpstr>Markov Logic by Example</vt:lpstr>
      <vt:lpstr>Inference</vt:lpstr>
      <vt:lpstr>Inference</vt:lpstr>
      <vt:lpstr>How to Perform Inference</vt:lpstr>
      <vt:lpstr>How to Perform Inference</vt:lpstr>
      <vt:lpstr>How to Perform Inference</vt:lpstr>
      <vt:lpstr>2. Scaling up Grounding with RDBMS</vt:lpstr>
      <vt:lpstr>Challenge</vt:lpstr>
      <vt:lpstr>Grounding in Alchemy*</vt:lpstr>
      <vt:lpstr>Grounding with RDBMS</vt:lpstr>
      <vt:lpstr>Grounding Performance</vt:lpstr>
      <vt:lpstr>3. Scaling Search</vt:lpstr>
      <vt:lpstr>Scaling Search</vt:lpstr>
      <vt:lpstr>Scaling Search</vt:lpstr>
      <vt:lpstr>Partition to Scale up Search</vt:lpstr>
      <vt:lpstr>Effect of Partitioning</vt:lpstr>
      <vt:lpstr>Partitioning vs Quality</vt:lpstr>
      <vt:lpstr>Partitioning Improves Quality</vt:lpstr>
      <vt:lpstr>It’s all about tradeoffs</vt:lpstr>
      <vt:lpstr>4. Main-Memory Statistical Analytics</vt:lpstr>
      <vt:lpstr>Memory Model and SGD</vt:lpstr>
      <vt:lpstr>Access Methods</vt:lpstr>
      <vt:lpstr>Modern Architectures</vt:lpstr>
      <vt:lpstr>It’s all about tradeoffs</vt:lpstr>
      <vt:lpstr>It’s all about tradeoffs</vt:lpstr>
      <vt:lpstr>It’s all about tradeoffs</vt:lpstr>
      <vt:lpstr>Conclusion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687</cp:revision>
  <cp:lastPrinted>2017-09-05T19:00:45Z</cp:lastPrinted>
  <dcterms:created xsi:type="dcterms:W3CDTF">2015-09-11T05:09:33Z</dcterms:created>
  <dcterms:modified xsi:type="dcterms:W3CDTF">2018-04-10T18:46:25Z</dcterms:modified>
</cp:coreProperties>
</file>