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F2AD-C59E-994E-9844-33166E577A48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203F-E033-9C4D-8861-A401124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7218" y="2153803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3832" y="21846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pple Chancery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5023" y="1784260"/>
            <a:ext cx="1624232" cy="303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1551" y="1046911"/>
            <a:ext cx="2413424" cy="4219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4708" y="3926889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2713" y="4036125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8862" y="2013628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26867" y="2122864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7218" y="298805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07750" y="4091418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09468" y="503643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82042" y="1156049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63422" y="1162641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90052" y="5039289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6397" y="4109248"/>
            <a:ext cx="3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6896" y="222801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07817" y="2987597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2370" y="4098677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45124" y="1079279"/>
            <a:ext cx="585216" cy="5849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46792" y="1162641"/>
            <a:ext cx="41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l-GR" baseline="-25000" dirty="0" smtClean="0"/>
              <a:t> </a:t>
            </a:r>
            <a:r>
              <a:rPr lang="en-US" baseline="-25000" dirty="0" smtClean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07090" y="4819088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1334" y="4405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65623" y="4369552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0650" y="247502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6" name="Straight Arrow Connector 35"/>
          <p:cNvCxnSpPr>
            <a:stCxn id="19" idx="4"/>
            <a:endCxn id="13" idx="0"/>
          </p:cNvCxnSpPr>
          <p:nvPr/>
        </p:nvCxnSpPr>
        <p:spPr>
          <a:xfrm>
            <a:off x="2010642" y="1613249"/>
            <a:ext cx="8833" cy="5096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6"/>
            <a:endCxn id="14" idx="2"/>
          </p:cNvCxnSpPr>
          <p:nvPr/>
        </p:nvCxnSpPr>
        <p:spPr>
          <a:xfrm>
            <a:off x="2312083" y="2415336"/>
            <a:ext cx="1295135" cy="801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4" idx="0"/>
          </p:cNvCxnSpPr>
          <p:nvPr/>
        </p:nvCxnSpPr>
        <p:spPr>
          <a:xfrm flipH="1">
            <a:off x="3835818" y="1664222"/>
            <a:ext cx="1914" cy="4895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9" idx="4"/>
          </p:cNvCxnSpPr>
          <p:nvPr/>
        </p:nvCxnSpPr>
        <p:spPr>
          <a:xfrm flipH="1" flipV="1">
            <a:off x="2025321" y="4621068"/>
            <a:ext cx="12747" cy="4153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5" idx="2"/>
          </p:cNvCxnSpPr>
          <p:nvPr/>
        </p:nvCxnSpPr>
        <p:spPr>
          <a:xfrm flipV="1">
            <a:off x="2317929" y="4320018"/>
            <a:ext cx="1289821" cy="85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  <a:endCxn id="14" idx="0"/>
          </p:cNvCxnSpPr>
          <p:nvPr/>
        </p:nvCxnSpPr>
        <p:spPr>
          <a:xfrm>
            <a:off x="3835818" y="2611003"/>
            <a:ext cx="0" cy="377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5" idx="0"/>
          </p:cNvCxnSpPr>
          <p:nvPr/>
        </p:nvCxnSpPr>
        <p:spPr>
          <a:xfrm>
            <a:off x="3835818" y="3445255"/>
            <a:ext cx="532" cy="6461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0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71818" y="2153803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8432" y="2184639"/>
            <a:ext cx="295236" cy="369332"/>
          </a:xfrm>
          <a:prstGeom prst="rect">
            <a:avLst/>
          </a:prstGeom>
          <a:solidFill>
            <a:srgbClr val="7F7F7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pple Chancery"/>
              </a:rPr>
              <a:t>a</a:t>
            </a:r>
            <a:endParaRPr lang="en-US" dirty="0">
              <a:latin typeface="+mj-lt"/>
              <a:cs typeface="Apple Chancer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5022" y="1784260"/>
            <a:ext cx="2135781" cy="303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1551" y="1046911"/>
            <a:ext cx="2854408" cy="4219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4708" y="3926889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2713" y="4036125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1922912"/>
            <a:ext cx="1306813" cy="937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09151" y="2122864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71818" y="298805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78430" y="4091418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09468" y="503643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64326" y="1156049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5706" y="1162641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90052" y="5039289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6397" y="4109248"/>
            <a:ext cx="3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39180" y="222801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2417" y="2987597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33050" y="4098677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30450" y="4819088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87054" y="440526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65623" y="4369552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2934" y="2475022"/>
            <a:ext cx="43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Α</a:t>
            </a:r>
            <a:r>
              <a:rPr lang="el-GR" i="1" baseline="-25000" dirty="0"/>
              <a:t>Ω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4"/>
            <a:endCxn id="13" idx="0"/>
          </p:cNvCxnSpPr>
          <p:nvPr/>
        </p:nvCxnSpPr>
        <p:spPr>
          <a:xfrm>
            <a:off x="1792926" y="1613249"/>
            <a:ext cx="8833" cy="5096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6"/>
            <a:endCxn id="14" idx="2"/>
          </p:cNvCxnSpPr>
          <p:nvPr/>
        </p:nvCxnSpPr>
        <p:spPr>
          <a:xfrm>
            <a:off x="2094367" y="2415336"/>
            <a:ext cx="1777451" cy="801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9" idx="4"/>
          </p:cNvCxnSpPr>
          <p:nvPr/>
        </p:nvCxnSpPr>
        <p:spPr>
          <a:xfrm flipH="1" flipV="1">
            <a:off x="2025321" y="4621068"/>
            <a:ext cx="12747" cy="4153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5" idx="2"/>
          </p:cNvCxnSpPr>
          <p:nvPr/>
        </p:nvCxnSpPr>
        <p:spPr>
          <a:xfrm flipV="1">
            <a:off x="2317929" y="4320018"/>
            <a:ext cx="1060501" cy="85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  <a:endCxn id="14" idx="0"/>
          </p:cNvCxnSpPr>
          <p:nvPr/>
        </p:nvCxnSpPr>
        <p:spPr>
          <a:xfrm>
            <a:off x="4100418" y="2611003"/>
            <a:ext cx="0" cy="377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5" idx="0"/>
          </p:cNvCxnSpPr>
          <p:nvPr/>
        </p:nvCxnSpPr>
        <p:spPr>
          <a:xfrm flipH="1">
            <a:off x="3607030" y="3445255"/>
            <a:ext cx="493388" cy="6461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318263" y="4101989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72883" y="4109248"/>
            <a:ext cx="31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t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4" idx="4"/>
            <a:endCxn id="46" idx="0"/>
          </p:cNvCxnSpPr>
          <p:nvPr/>
        </p:nvCxnSpPr>
        <p:spPr>
          <a:xfrm>
            <a:off x="4100418" y="3445255"/>
            <a:ext cx="429551" cy="66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38405" y="3947712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36410" y="4056948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13165" y="3240094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93749" y="3242948"/>
            <a:ext cx="28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80094" y="413007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69320" y="4390375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54" name="Straight Arrow Connector 53"/>
          <p:cNvCxnSpPr>
            <a:stCxn id="50" idx="4"/>
            <a:endCxn id="49" idx="0"/>
          </p:cNvCxnSpPr>
          <p:nvPr/>
        </p:nvCxnSpPr>
        <p:spPr>
          <a:xfrm flipH="1">
            <a:off x="6129018" y="3697294"/>
            <a:ext cx="12747" cy="3596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45" idx="6"/>
          </p:cNvCxnSpPr>
          <p:nvPr/>
        </p:nvCxnSpPr>
        <p:spPr>
          <a:xfrm flipH="1" flipV="1">
            <a:off x="4775463" y="4330589"/>
            <a:ext cx="1060947" cy="188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71818" y="2153803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8432" y="2184639"/>
            <a:ext cx="295236" cy="369332"/>
          </a:xfrm>
          <a:prstGeom prst="rect">
            <a:avLst/>
          </a:prstGeom>
          <a:solidFill>
            <a:srgbClr val="7F7F7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pple Chancery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5022" y="1784260"/>
            <a:ext cx="2135781" cy="303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1551" y="1046911"/>
            <a:ext cx="2854408" cy="4219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4708" y="3926889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2713" y="4036125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14915" y="2013627"/>
            <a:ext cx="1183481" cy="97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13326" y="2156578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71818" y="298805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78430" y="4091418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98229" y="5036435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68501" y="1189763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120" y="1196355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8813" y="5039289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6397" y="4109248"/>
            <a:ext cx="3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54594" y="2261730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2417" y="2987597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33050" y="4098677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87054" y="4405269"/>
            <a:ext cx="44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i="1" baseline="-25000" dirty="0"/>
              <a:t>s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65623" y="4369552"/>
            <a:ext cx="3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78523" y="2621116"/>
            <a:ext cx="9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l-GR" i="1" dirty="0"/>
              <a:t>(</a:t>
            </a:r>
            <a:r>
              <a:rPr lang="el-GR" i="1" dirty="0" smtClean="0"/>
              <a:t>Α)</a:t>
            </a:r>
            <a:endParaRPr lang="en-US" i="1" dirty="0"/>
          </a:p>
        </p:txBody>
      </p:sp>
      <p:cxnSp>
        <p:nvCxnSpPr>
          <p:cNvPr id="36" name="Straight Arrow Connector 35"/>
          <p:cNvCxnSpPr>
            <a:stCxn id="19" idx="4"/>
            <a:endCxn id="13" idx="0"/>
          </p:cNvCxnSpPr>
          <p:nvPr/>
        </p:nvCxnSpPr>
        <p:spPr>
          <a:xfrm>
            <a:off x="1797101" y="1646963"/>
            <a:ext cx="8833" cy="5096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6"/>
            <a:endCxn id="14" idx="2"/>
          </p:cNvCxnSpPr>
          <p:nvPr/>
        </p:nvCxnSpPr>
        <p:spPr>
          <a:xfrm>
            <a:off x="2098542" y="2449050"/>
            <a:ext cx="1773276" cy="7676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9" idx="4"/>
          </p:cNvCxnSpPr>
          <p:nvPr/>
        </p:nvCxnSpPr>
        <p:spPr>
          <a:xfrm flipH="1" flipV="1">
            <a:off x="2025321" y="4621068"/>
            <a:ext cx="1508" cy="4153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5" idx="2"/>
          </p:cNvCxnSpPr>
          <p:nvPr/>
        </p:nvCxnSpPr>
        <p:spPr>
          <a:xfrm flipV="1">
            <a:off x="2317929" y="4320018"/>
            <a:ext cx="1060501" cy="85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  <a:endCxn id="14" idx="0"/>
          </p:cNvCxnSpPr>
          <p:nvPr/>
        </p:nvCxnSpPr>
        <p:spPr>
          <a:xfrm>
            <a:off x="4100418" y="2611003"/>
            <a:ext cx="0" cy="377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5" idx="0"/>
          </p:cNvCxnSpPr>
          <p:nvPr/>
        </p:nvCxnSpPr>
        <p:spPr>
          <a:xfrm flipH="1">
            <a:off x="3607030" y="3445255"/>
            <a:ext cx="493388" cy="6461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318263" y="4101989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72883" y="4109248"/>
            <a:ext cx="31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t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4" idx="4"/>
            <a:endCxn id="46" idx="0"/>
          </p:cNvCxnSpPr>
          <p:nvPr/>
        </p:nvCxnSpPr>
        <p:spPr>
          <a:xfrm>
            <a:off x="4100418" y="3445255"/>
            <a:ext cx="429551" cy="66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38405" y="3947712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36410" y="4056948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13165" y="3240094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93749" y="3242948"/>
            <a:ext cx="28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80094" y="413007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69320" y="4390375"/>
            <a:ext cx="3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cxnSp>
        <p:nvCxnSpPr>
          <p:cNvPr id="54" name="Straight Arrow Connector 53"/>
          <p:cNvCxnSpPr>
            <a:stCxn id="50" idx="4"/>
            <a:endCxn id="49" idx="0"/>
          </p:cNvCxnSpPr>
          <p:nvPr/>
        </p:nvCxnSpPr>
        <p:spPr>
          <a:xfrm flipH="1">
            <a:off x="6129018" y="3697294"/>
            <a:ext cx="12747" cy="3596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45" idx="6"/>
          </p:cNvCxnSpPr>
          <p:nvPr/>
        </p:nvCxnSpPr>
        <p:spPr>
          <a:xfrm flipH="1" flipV="1">
            <a:off x="4775463" y="4330589"/>
            <a:ext cx="1060947" cy="188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5234" y="2935705"/>
            <a:ext cx="46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Α</a:t>
            </a:r>
            <a:r>
              <a:rPr lang="el-GR" i="1" baseline="-25000" dirty="0" smtClean="0"/>
              <a:t>Ω</a:t>
            </a:r>
            <a:endParaRPr lang="en-US" i="1" dirty="0"/>
          </a:p>
        </p:txBody>
      </p:sp>
      <p:sp>
        <p:nvSpPr>
          <p:cNvPr id="56" name="Rectangle 55"/>
          <p:cNvSpPr/>
          <p:nvPr/>
        </p:nvSpPr>
        <p:spPr>
          <a:xfrm>
            <a:off x="1202529" y="1835408"/>
            <a:ext cx="1362791" cy="1521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88963" y="2353163"/>
            <a:ext cx="46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Α</a:t>
            </a:r>
            <a:r>
              <a:rPr lang="el-GR" i="1" baseline="-25000" dirty="0" smtClean="0"/>
              <a:t>Ω</a:t>
            </a:r>
            <a:endParaRPr lang="en-US" i="1" dirty="0"/>
          </a:p>
        </p:txBody>
      </p:sp>
      <p:sp>
        <p:nvSpPr>
          <p:cNvPr id="58" name="Rectangle 57"/>
          <p:cNvSpPr/>
          <p:nvPr/>
        </p:nvSpPr>
        <p:spPr>
          <a:xfrm>
            <a:off x="3446258" y="2013627"/>
            <a:ext cx="1362791" cy="760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03" y="4897409"/>
            <a:ext cx="199849" cy="2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2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49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Theodoros Rekatsinas</dc:creator>
  <cp:lastModifiedBy>Theodoros Rekatsinas</cp:lastModifiedBy>
  <cp:revision>12</cp:revision>
  <dcterms:created xsi:type="dcterms:W3CDTF">2014-02-04T16:15:09Z</dcterms:created>
  <dcterms:modified xsi:type="dcterms:W3CDTF">2014-07-04T02:19:29Z</dcterms:modified>
</cp:coreProperties>
</file>