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4B051-EC1D-3D42-AA57-5BB1953B8582}" type="datetimeFigureOut">
              <a:rPr lang="en-US" smtClean="0"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7315-8576-9742-9665-94A83C6FB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7218" y="2153803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6192" y="2184639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+mj-lt"/>
                <a:cs typeface="Apple Chancery"/>
              </a:rPr>
              <a:t>θ</a:t>
            </a:r>
            <a:endParaRPr lang="en-US" dirty="0">
              <a:latin typeface="+mj-lt"/>
              <a:cs typeface="Apple Chancer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6143" y="2840226"/>
            <a:ext cx="1344637" cy="1975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8511" y="1852322"/>
            <a:ext cx="1924161" cy="3413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52342" y="3918856"/>
            <a:ext cx="969534" cy="803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50347" y="4028092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7218" y="3270311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07750" y="4091418"/>
            <a:ext cx="457200" cy="457200"/>
          </a:xfrm>
          <a:prstGeom prst="ellipse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05522" y="3061277"/>
            <a:ext cx="457200" cy="457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86902" y="3067869"/>
            <a:ext cx="30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0376" y="4133244"/>
            <a:ext cx="3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07817" y="3269853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2370" y="4098677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45124" y="1079279"/>
            <a:ext cx="585216" cy="5849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82072" y="1162641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l-GR" baseline="-25000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60130" y="4836729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22574" y="4405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84130" y="4380250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4"/>
            <a:endCxn id="13" idx="0"/>
          </p:cNvCxnSpPr>
          <p:nvPr/>
        </p:nvCxnSpPr>
        <p:spPr>
          <a:xfrm>
            <a:off x="2134122" y="3518477"/>
            <a:ext cx="8833" cy="5096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6"/>
            <a:endCxn id="15" idx="2"/>
          </p:cNvCxnSpPr>
          <p:nvPr/>
        </p:nvCxnSpPr>
        <p:spPr>
          <a:xfrm flipV="1">
            <a:off x="2435563" y="4320018"/>
            <a:ext cx="1172187" cy="5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4" idx="0"/>
          </p:cNvCxnSpPr>
          <p:nvPr/>
        </p:nvCxnSpPr>
        <p:spPr>
          <a:xfrm flipH="1">
            <a:off x="3835818" y="1664222"/>
            <a:ext cx="1914" cy="4895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4"/>
            <a:endCxn id="14" idx="0"/>
          </p:cNvCxnSpPr>
          <p:nvPr/>
        </p:nvCxnSpPr>
        <p:spPr>
          <a:xfrm>
            <a:off x="3835818" y="2611003"/>
            <a:ext cx="0" cy="6593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5" idx="0"/>
          </p:cNvCxnSpPr>
          <p:nvPr/>
        </p:nvCxnSpPr>
        <p:spPr>
          <a:xfrm>
            <a:off x="3835818" y="3727511"/>
            <a:ext cx="532" cy="3639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1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Theodoros Rekatsinas</dc:creator>
  <cp:lastModifiedBy>Theodoros Rekatsinas</cp:lastModifiedBy>
  <cp:revision>1</cp:revision>
  <dcterms:created xsi:type="dcterms:W3CDTF">2014-02-04T16:11:22Z</dcterms:created>
  <dcterms:modified xsi:type="dcterms:W3CDTF">2014-02-04T16:15:25Z</dcterms:modified>
</cp:coreProperties>
</file>