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9" r:id="rId5"/>
    <p:sldId id="265" r:id="rId6"/>
    <p:sldId id="268" r:id="rId7"/>
    <p:sldId id="264" r:id="rId8"/>
    <p:sldId id="266" r:id="rId9"/>
    <p:sldId id="261" r:id="rId10"/>
    <p:sldId id="270" r:id="rId11"/>
    <p:sldId id="271" r:id="rId12"/>
    <p:sldId id="272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36D"/>
    <a:srgbClr val="083232"/>
    <a:srgbClr val="3F3658"/>
    <a:srgbClr val="FFD36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744977" y="4831742"/>
            <a:ext cx="25170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[TITLE]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69" y="4772396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Basics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5578A5-B054-4D6A-9E9B-425D70C98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6" y="2604052"/>
            <a:ext cx="1649896" cy="1649896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1722782"/>
            <a:ext cx="5562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Define Workflows in code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Parallel executions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Error handling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Easily understood “Orchestrator Function”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4D208F-B792-4062-8274-CDD4A7B0716D}"/>
              </a:ext>
            </a:extLst>
          </p:cNvPr>
          <p:cNvSpPr txBox="1"/>
          <p:nvPr/>
        </p:nvSpPr>
        <p:spPr>
          <a:xfrm>
            <a:off x="3882894" y="3045359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Supports many Workflow patterns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Human interactions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Fan-out/Fan-in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5A03BE-0C45-4EB4-9834-4C930E7D3B60}"/>
              </a:ext>
            </a:extLst>
          </p:cNvPr>
          <p:cNvSpPr txBox="1"/>
          <p:nvPr/>
        </p:nvSpPr>
        <p:spPr>
          <a:xfrm>
            <a:off x="3882894" y="4090937"/>
            <a:ext cx="5782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Solves the state problem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Tracks the workflow progress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Much better in Azure Durable Functions 2.0 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Durable Functions work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972" y="2895598"/>
            <a:ext cx="798287" cy="79828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D6C227D-ED98-43EF-A43C-46B5C1ABEFB1}"/>
              </a:ext>
            </a:extLst>
          </p:cNvPr>
          <p:cNvCxnSpPr>
            <a:cxnSpLocks/>
          </p:cNvCxnSpPr>
          <p:nvPr/>
        </p:nvCxnSpPr>
        <p:spPr>
          <a:xfrm>
            <a:off x="3154018" y="3294740"/>
            <a:ext cx="1716156" cy="1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6C3F332-3797-4DA3-89A4-114B10D01922}"/>
              </a:ext>
            </a:extLst>
          </p:cNvPr>
          <p:cNvSpPr txBox="1"/>
          <p:nvPr/>
        </p:nvSpPr>
        <p:spPr>
          <a:xfrm>
            <a:off x="3296177" y="260321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5A536D"/>
                </a:solidFill>
              </a:rPr>
              <a:t>Orchestration</a:t>
            </a:r>
            <a:br>
              <a:rPr lang="en-US" sz="1600" dirty="0">
                <a:solidFill>
                  <a:srgbClr val="5A536D"/>
                </a:solidFill>
              </a:rPr>
            </a:br>
            <a:r>
              <a:rPr lang="en-US" sz="1600" dirty="0">
                <a:solidFill>
                  <a:srgbClr val="5A536D"/>
                </a:solidFill>
              </a:rPr>
              <a:t>Client</a:t>
            </a:r>
            <a:endParaRPr lang="de-DE" sz="1600" dirty="0">
              <a:solidFill>
                <a:srgbClr val="5A536D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0" y="2028604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1" y="2895598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866" y="3762592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036216" y="2427747"/>
            <a:ext cx="2571071" cy="708123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036216" y="3294740"/>
            <a:ext cx="2571071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036216" y="3453609"/>
            <a:ext cx="2571071" cy="66119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790723" y="3761961"/>
            <a:ext cx="170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Triggered</a:t>
            </a:r>
            <a:br>
              <a:rPr lang="en-US" sz="1600" dirty="0"/>
            </a:br>
            <a:r>
              <a:rPr lang="en-US" sz="1600" dirty="0"/>
              <a:t>Azure Function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660238" y="2928488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660238" y="38224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692665" y="3761962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Orchestrator</a:t>
            </a:r>
            <a:br>
              <a:rPr lang="en-US" sz="1600" dirty="0"/>
            </a:br>
            <a:r>
              <a:rPr lang="en-US" sz="1600" dirty="0"/>
              <a:t>Function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660238" y="2135359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20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Durable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481499"/>
            <a:ext cx="530626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Define workflows in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Easy to implement complex workflows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Consolidate exception handling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Check on progress or cancel workflow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Manage state for you</a:t>
            </a:r>
          </a:p>
        </p:txBody>
      </p:sp>
    </p:spTree>
    <p:extLst>
      <p:ext uri="{BB962C8B-B14F-4D97-AF65-F5344CB8AC3E}">
        <p14:creationId xmlns:p14="http://schemas.microsoft.com/office/powerpoint/2010/main" val="200342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Pains of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755367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Deployment with breaking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Versioning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Monitoring of the entire workflow or individual components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Keep Alive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CC8111-EBAC-4C1F-B935-528581FD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332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or Logic Apps?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F7E328-4759-4076-92B6-5239BE2F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803" y="1407941"/>
            <a:ext cx="941143" cy="941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68255B-EC52-444C-907C-E57690B433E0}"/>
              </a:ext>
            </a:extLst>
          </p:cNvPr>
          <p:cNvSpPr txBox="1"/>
          <p:nvPr/>
        </p:nvSpPr>
        <p:spPr>
          <a:xfrm>
            <a:off x="3490406" y="2429959"/>
            <a:ext cx="1427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Functions</a:t>
            </a:r>
            <a:endParaRPr lang="de-DE" sz="20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22374D-99DE-48A8-8B25-51B2D14E6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531" y="1348561"/>
            <a:ext cx="1027459" cy="102745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D52E358-F77A-4CF7-B3E6-44E918DE3753}"/>
              </a:ext>
            </a:extLst>
          </p:cNvPr>
          <p:cNvSpPr txBox="1"/>
          <p:nvPr/>
        </p:nvSpPr>
        <p:spPr>
          <a:xfrm>
            <a:off x="6998651" y="2429959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84E12F7-8F42-49AF-A915-AB7A57F96779}"/>
              </a:ext>
            </a:extLst>
          </p:cNvPr>
          <p:cNvSpPr/>
          <p:nvPr/>
        </p:nvSpPr>
        <p:spPr>
          <a:xfrm>
            <a:off x="2647124" y="3185308"/>
            <a:ext cx="6646370" cy="530087"/>
          </a:xfrm>
          <a:prstGeom prst="roundRect">
            <a:avLst>
              <a:gd name="adj" fmla="val 11667"/>
            </a:avLst>
          </a:prstGeom>
          <a:solidFill>
            <a:srgbClr val="3F3658">
              <a:alpha val="75000"/>
            </a:srgbClr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Both allows implementing advanced patterns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88BD0AE-7D04-40C0-9C38-C89D4FE5532F}"/>
              </a:ext>
            </a:extLst>
          </p:cNvPr>
          <p:cNvSpPr/>
          <p:nvPr/>
        </p:nvSpPr>
        <p:spPr>
          <a:xfrm>
            <a:off x="2647124" y="4019605"/>
            <a:ext cx="3077815" cy="1324094"/>
          </a:xfrm>
          <a:prstGeom prst="roundRect">
            <a:avLst>
              <a:gd name="adj" fmla="val 7162"/>
            </a:avLst>
          </a:prstGeom>
          <a:solidFill>
            <a:srgbClr val="3F3658">
              <a:alpha val="75000"/>
            </a:srgbClr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C#, F# and JavaScript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Bindings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F8CC212-465B-41A0-B1F6-FA91420EEFA3}"/>
              </a:ext>
            </a:extLst>
          </p:cNvPr>
          <p:cNvSpPr/>
          <p:nvPr/>
        </p:nvSpPr>
        <p:spPr>
          <a:xfrm>
            <a:off x="6215679" y="4019605"/>
            <a:ext cx="3077815" cy="1324094"/>
          </a:xfrm>
          <a:prstGeom prst="roundRect">
            <a:avLst>
              <a:gd name="adj" fmla="val 7162"/>
            </a:avLst>
          </a:prstGeom>
          <a:solidFill>
            <a:srgbClr val="5A536D"/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Visual Designer and WDL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200+ Connectors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A0CC5EC-14E9-476D-888C-32764EC31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67" y="1538888"/>
            <a:ext cx="679247" cy="6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DOMUS Software AG</a:t>
            </a:r>
            <a:endParaRPr lang="de-DE" sz="2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8DE926-5FF1-44D5-BCA3-FA6F9F0DB3BC}"/>
              </a:ext>
            </a:extLst>
          </p:cNvPr>
          <p:cNvSpPr txBox="1"/>
          <p:nvPr/>
        </p:nvSpPr>
        <p:spPr>
          <a:xfrm>
            <a:off x="3988904" y="3059668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bastel</a:t>
            </a:r>
            <a:r>
              <a:rPr lang="en-US" dirty="0"/>
              <a:t> ich gerade </a:t>
            </a:r>
            <a:r>
              <a:rPr lang="en-US" dirty="0" err="1"/>
              <a:t>etwas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D3AD1E0-FD78-4FC9-94C1-627AB0E8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68" y="2020669"/>
            <a:ext cx="1438168" cy="14095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99C8AE8-B12F-46AA-81CC-05E9FA4C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48" y="2058127"/>
            <a:ext cx="1751705" cy="13346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F92808E-3E94-44CA-AB93-E0920EDE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061" y="2162675"/>
            <a:ext cx="1807948" cy="11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639563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F3658"/>
                </a:solidFill>
              </a:rPr>
              <a:t>PREVIEW</a:t>
            </a:r>
            <a:endParaRPr lang="de-DE" sz="1200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5" grpId="0"/>
      <p:bldP spid="36" grpId="0"/>
      <p:bldP spid="37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982814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8542620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Blob Storage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35E6E80-FA94-40F0-8D98-05B129A7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69" y="2074447"/>
            <a:ext cx="1502323" cy="135455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1B21C2-7368-495C-94CB-DCD292257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89" y="2039961"/>
            <a:ext cx="1327226" cy="14235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18ACA3-D9E4-4DBD-9E77-5657FC1AF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465" y="2013059"/>
            <a:ext cx="1409143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Functions</a:t>
            </a:r>
            <a:endParaRPr lang="de-DE" sz="2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E2375B-1562-4961-9873-23936DB1493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Demos Azure Functions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AD0E3B-E029-4C47-A02E-4FD8F2F1CA2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64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5D7840C-286A-4EAC-A46B-D416765C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64" y="2145188"/>
            <a:ext cx="1821624" cy="12838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B6C5A7-D2A3-4AEE-852D-67BE21D0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445" y="2074447"/>
            <a:ext cx="1502323" cy="135455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C97A0A7-C671-45FC-BED1-F412D3F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251" y="2068200"/>
            <a:ext cx="1502323" cy="13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Breitbild</PresentationFormat>
  <Paragraphs>87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Raleway</vt:lpstr>
      <vt:lpstr>Symbol</vt:lpstr>
      <vt:lpstr>Wingdings</vt:lpstr>
      <vt:lpstr>Office</vt:lpstr>
      <vt:lpstr>Stateful Serverless    Azure Durable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157</cp:revision>
  <dcterms:created xsi:type="dcterms:W3CDTF">2019-10-28T06:52:29Z</dcterms:created>
  <dcterms:modified xsi:type="dcterms:W3CDTF">2019-10-31T10:46:44Z</dcterms:modified>
</cp:coreProperties>
</file>