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5" r:id="rId6"/>
    <p:sldId id="268" r:id="rId7"/>
    <p:sldId id="264" r:id="rId8"/>
    <p:sldId id="266" r:id="rId9"/>
    <p:sldId id="261" r:id="rId10"/>
    <p:sldId id="270" r:id="rId11"/>
    <p:sldId id="271" r:id="rId12"/>
    <p:sldId id="276" r:id="rId13"/>
    <p:sldId id="280" r:id="rId14"/>
    <p:sldId id="281" r:id="rId15"/>
    <p:sldId id="275" r:id="rId16"/>
    <p:sldId id="279" r:id="rId17"/>
    <p:sldId id="274" r:id="rId18"/>
    <p:sldId id="277" r:id="rId19"/>
    <p:sldId id="278" r:id="rId20"/>
    <p:sldId id="282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6D"/>
    <a:srgbClr val="083232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8018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DOMUS Software AG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DE926-5FF1-44D5-BCA3-FA6F9F0DB3BC}"/>
              </a:ext>
            </a:extLst>
          </p:cNvPr>
          <p:cNvSpPr txBox="1"/>
          <p:nvPr/>
        </p:nvSpPr>
        <p:spPr>
          <a:xfrm>
            <a:off x="3988904" y="305966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bastel</a:t>
            </a:r>
            <a:r>
              <a:rPr lang="en-US" dirty="0"/>
              <a:t> ich gerade </a:t>
            </a:r>
            <a:r>
              <a:rPr lang="en-US" dirty="0" err="1"/>
              <a:t>etwas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678476"/>
            <a:ext cx="6763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639563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Functions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E2375B-1562-4961-9873-23936DB1493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Demos Azure Functions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D0E3B-E029-4C47-A02E-4FD8F2F1CA2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4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Breitbild</PresentationFormat>
  <Paragraphs>161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Hasklig Medium</vt:lpstr>
      <vt:lpstr>Raleway</vt:lpstr>
      <vt:lpstr>Symbol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206</cp:revision>
  <dcterms:created xsi:type="dcterms:W3CDTF">2019-10-28T06:52:29Z</dcterms:created>
  <dcterms:modified xsi:type="dcterms:W3CDTF">2019-10-31T11:57:25Z</dcterms:modified>
</cp:coreProperties>
</file>