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83" r:id="rId9"/>
    <p:sldId id="284" r:id="rId10"/>
    <p:sldId id="261" r:id="rId11"/>
    <p:sldId id="270" r:id="rId12"/>
    <p:sldId id="271" r:id="rId13"/>
    <p:sldId id="276" r:id="rId14"/>
    <p:sldId id="280" r:id="rId15"/>
    <p:sldId id="281" r:id="rId16"/>
    <p:sldId id="275" r:id="rId17"/>
    <p:sldId id="279" r:id="rId18"/>
    <p:sldId id="274" r:id="rId19"/>
    <p:sldId id="277" r:id="rId20"/>
    <p:sldId id="278" r:id="rId21"/>
    <p:sldId id="282" r:id="rId22"/>
    <p:sldId id="286" r:id="rId23"/>
    <p:sldId id="272" r:id="rId24"/>
    <p:sldId id="273" r:id="rId25"/>
    <p:sldId id="285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66C49116-7A19-40ED-BFC9-A2E7A2465979}"/>
              </a:ext>
            </a:extLst>
          </p:cNvPr>
          <p:cNvSpPr/>
          <p:nvPr/>
        </p:nvSpPr>
        <p:spPr>
          <a:xfrm>
            <a:off x="4330688" y="1637293"/>
            <a:ext cx="1780027" cy="1645891"/>
          </a:xfrm>
          <a:custGeom>
            <a:avLst/>
            <a:gdLst>
              <a:gd name="connsiteX0" fmla="*/ 3279648 w 3279648"/>
              <a:gd name="connsiteY0" fmla="*/ 1456944 h 1456944"/>
              <a:gd name="connsiteX1" fmla="*/ 1908048 w 3279648"/>
              <a:gd name="connsiteY1" fmla="*/ 292608 h 1456944"/>
              <a:gd name="connsiteX2" fmla="*/ 0 w 32796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648" h="1456944">
                <a:moveTo>
                  <a:pt x="3279648" y="1456944"/>
                </a:moveTo>
                <a:cubicBezTo>
                  <a:pt x="2867152" y="996188"/>
                  <a:pt x="2454656" y="535432"/>
                  <a:pt x="1908048" y="292608"/>
                </a:cubicBezTo>
                <a:cubicBezTo>
                  <a:pt x="1361440" y="49784"/>
                  <a:pt x="177800" y="16256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708078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b="1" dirty="0">
                <a:solidFill>
                  <a:srgbClr val="5A536D"/>
                </a:solidFill>
              </a:rPr>
              <a:t>Alternate </a:t>
            </a:r>
            <a:r>
              <a:rPr lang="de-DE" b="1" dirty="0" err="1">
                <a:solidFill>
                  <a:srgbClr val="5A536D"/>
                </a:solidFill>
              </a:rPr>
              <a:t>storage</a:t>
            </a:r>
            <a:r>
              <a:rPr lang="de-DE" b="1" dirty="0">
                <a:solidFill>
                  <a:srgbClr val="5A536D"/>
                </a:solidFill>
              </a:rPr>
              <a:t> </a:t>
            </a:r>
            <a:r>
              <a:rPr lang="de-DE" b="1" dirty="0" err="1">
                <a:solidFill>
                  <a:srgbClr val="5A536D"/>
                </a:solidFill>
              </a:rPr>
              <a:t>providers</a:t>
            </a:r>
            <a:endParaRPr lang="de-DE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42062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</a:t>
            </a:r>
            <a:r>
              <a:rPr lang="en-US" sz="2000" b="1" dirty="0" err="1">
                <a:solidFill>
                  <a:srgbClr val="5A536D"/>
                </a:solidFill>
              </a:rPr>
              <a:t>Powershell</a:t>
            </a:r>
            <a:r>
              <a:rPr lang="en-US" sz="2000" b="1" dirty="0">
                <a:solidFill>
                  <a:srgbClr val="5A536D"/>
                </a:solidFill>
              </a:rPr>
              <a:t>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Breitbild</PresentationFormat>
  <Paragraphs>212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273</cp:revision>
  <dcterms:created xsi:type="dcterms:W3CDTF">2019-10-28T06:52:29Z</dcterms:created>
  <dcterms:modified xsi:type="dcterms:W3CDTF">2019-10-31T15:23:01Z</dcterms:modified>
</cp:coreProperties>
</file>