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5" r:id="rId6"/>
    <p:sldId id="268" r:id="rId7"/>
    <p:sldId id="264" r:id="rId8"/>
    <p:sldId id="266" r:id="rId9"/>
    <p:sldId id="261" r:id="rId10"/>
    <p:sldId id="270" r:id="rId11"/>
    <p:sldId id="271" r:id="rId12"/>
    <p:sldId id="276" r:id="rId13"/>
    <p:sldId id="277" r:id="rId14"/>
    <p:sldId id="274" r:id="rId15"/>
    <p:sldId id="275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6D"/>
    <a:srgbClr val="083232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or Logic Apps?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7E328-4759-4076-92B6-5239BE2F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3" y="1407941"/>
            <a:ext cx="941143" cy="941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68255B-EC52-444C-907C-E57690B433E0}"/>
              </a:ext>
            </a:extLst>
          </p:cNvPr>
          <p:cNvSpPr txBox="1"/>
          <p:nvPr/>
        </p:nvSpPr>
        <p:spPr>
          <a:xfrm>
            <a:off x="3490406" y="2429959"/>
            <a:ext cx="142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Functions</a:t>
            </a:r>
            <a:endParaRPr lang="de-DE" sz="2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22374D-99DE-48A8-8B25-51B2D14E6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531" y="1348561"/>
            <a:ext cx="1027459" cy="102745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52E358-F77A-4CF7-B3E6-44E918DE3753}"/>
              </a:ext>
            </a:extLst>
          </p:cNvPr>
          <p:cNvSpPr txBox="1"/>
          <p:nvPr/>
        </p:nvSpPr>
        <p:spPr>
          <a:xfrm>
            <a:off x="6998651" y="2429959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84E12F7-8F42-49AF-A915-AB7A57F96779}"/>
              </a:ext>
            </a:extLst>
          </p:cNvPr>
          <p:cNvSpPr/>
          <p:nvPr/>
        </p:nvSpPr>
        <p:spPr>
          <a:xfrm>
            <a:off x="2647124" y="3185308"/>
            <a:ext cx="6646370" cy="530087"/>
          </a:xfrm>
          <a:prstGeom prst="roundRect">
            <a:avLst>
              <a:gd name="adj" fmla="val 11667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Both allows implementing advanced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88BD0AE-7D04-40C0-9C38-C89D4FE5532F}"/>
              </a:ext>
            </a:extLst>
          </p:cNvPr>
          <p:cNvSpPr/>
          <p:nvPr/>
        </p:nvSpPr>
        <p:spPr>
          <a:xfrm>
            <a:off x="2647124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C#, F# and 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Bindings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F8CC212-465B-41A0-B1F6-FA91420EEFA3}"/>
              </a:ext>
            </a:extLst>
          </p:cNvPr>
          <p:cNvSpPr/>
          <p:nvPr/>
        </p:nvSpPr>
        <p:spPr>
          <a:xfrm>
            <a:off x="6215679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5A536D"/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Visual Designer and WDL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200+ Connectors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A0CC5EC-14E9-476D-888C-32764EC31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67" y="1538888"/>
            <a:ext cx="679247" cy="6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DOMUS Software AG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DE926-5FF1-44D5-BCA3-FA6F9F0DB3BC}"/>
              </a:ext>
            </a:extLst>
          </p:cNvPr>
          <p:cNvSpPr txBox="1"/>
          <p:nvPr/>
        </p:nvSpPr>
        <p:spPr>
          <a:xfrm>
            <a:off x="3988904" y="305966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bastel</a:t>
            </a:r>
            <a:r>
              <a:rPr lang="en-US" dirty="0"/>
              <a:t> ich gerade </a:t>
            </a:r>
            <a:r>
              <a:rPr lang="en-US" dirty="0" err="1"/>
              <a:t>etwas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639563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Functions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E2375B-1562-4961-9873-23936DB1493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Demos Azure Functions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D0E3B-E029-4C47-A02E-4FD8F2F1CA2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4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Breitbild</PresentationFormat>
  <Paragraphs>124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Hasklig Medium</vt:lpstr>
      <vt:lpstr>Raleway</vt:lpstr>
      <vt:lpstr>Symbol</vt:lpstr>
      <vt:lpstr>Wingdings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184</cp:revision>
  <dcterms:created xsi:type="dcterms:W3CDTF">2019-10-28T06:52:29Z</dcterms:created>
  <dcterms:modified xsi:type="dcterms:W3CDTF">2019-10-31T11:20:46Z</dcterms:modified>
</cp:coreProperties>
</file>