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5" r:id="rId6"/>
    <p:sldId id="268" r:id="rId7"/>
    <p:sldId id="264" r:id="rId8"/>
    <p:sldId id="283" r:id="rId9"/>
    <p:sldId id="284" r:id="rId10"/>
    <p:sldId id="266" r:id="rId11"/>
    <p:sldId id="261" r:id="rId12"/>
    <p:sldId id="270" r:id="rId13"/>
    <p:sldId id="271" r:id="rId14"/>
    <p:sldId id="276" r:id="rId15"/>
    <p:sldId id="280" r:id="rId16"/>
    <p:sldId id="281" r:id="rId17"/>
    <p:sldId id="275" r:id="rId18"/>
    <p:sldId id="279" r:id="rId19"/>
    <p:sldId id="274" r:id="rId20"/>
    <p:sldId id="277" r:id="rId21"/>
    <p:sldId id="278" r:id="rId22"/>
    <p:sldId id="282" r:id="rId23"/>
    <p:sldId id="272" r:id="rId24"/>
    <p:sldId id="27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6D"/>
    <a:srgbClr val="083232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Demos Azure Functions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D0E3B-E029-4C47-A02E-4FD8F2F1CA2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4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DOMUS Software AG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DE926-5FF1-44D5-BCA3-FA6F9F0DB3BC}"/>
              </a:ext>
            </a:extLst>
          </p:cNvPr>
          <p:cNvSpPr txBox="1"/>
          <p:nvPr/>
        </p:nvSpPr>
        <p:spPr>
          <a:xfrm>
            <a:off x="3988904" y="305966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bastel</a:t>
            </a:r>
            <a:r>
              <a:rPr lang="en-US" dirty="0"/>
              <a:t> ich gerade </a:t>
            </a:r>
            <a:r>
              <a:rPr lang="en-US" dirty="0" err="1"/>
              <a:t>etwas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8018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678476"/>
            <a:ext cx="6763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What's coming?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1032655" cy="10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5A536D"/>
                </a:solidFill>
              </a:rPr>
              <a:t>gdfgsd</a:t>
            </a:r>
            <a:endParaRPr lang="en-US" sz="2000" dirty="0">
              <a:solidFill>
                <a:srgbClr val="5A536D"/>
              </a:solidFill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EEEC2A-2713-4397-AC5E-4423CFEA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90605"/>
            <a:ext cx="1476790" cy="14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639563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AppService Plan vs. Consumption Plan</a:t>
            </a:r>
            <a:endParaRPr lang="de-DE" sz="24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CC823F-E036-4E55-B363-FBCADCBBD42D}"/>
              </a:ext>
            </a:extLst>
          </p:cNvPr>
          <p:cNvGrpSpPr/>
          <p:nvPr/>
        </p:nvGrpSpPr>
        <p:grpSpPr>
          <a:xfrm>
            <a:off x="1588088" y="1197277"/>
            <a:ext cx="1517370" cy="1358605"/>
            <a:chOff x="1956352" y="1098273"/>
            <a:chExt cx="2153479" cy="1905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A43D63-E292-4037-A2C5-B502BCE5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352" y="1098273"/>
              <a:ext cx="1905000" cy="1905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1D2501-A43D-41D8-B66E-D43A94EB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97" y="1876839"/>
              <a:ext cx="1126434" cy="112643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0F5968-84F3-46E7-BD04-9B156568F9EF}"/>
              </a:ext>
            </a:extLst>
          </p:cNvPr>
          <p:cNvGrpSpPr/>
          <p:nvPr/>
        </p:nvGrpSpPr>
        <p:grpSpPr>
          <a:xfrm>
            <a:off x="6956346" y="1031881"/>
            <a:ext cx="1517370" cy="1524001"/>
            <a:chOff x="7414594" y="924339"/>
            <a:chExt cx="1905000" cy="213691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F1573C-4A0E-4DA3-A2A3-092EF2F4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594" y="924339"/>
              <a:ext cx="1905000" cy="1905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D0251BA6-E605-4767-923D-F145ED09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15" y="1934819"/>
              <a:ext cx="1126434" cy="1126434"/>
            </a:xfrm>
            <a:prstGeom prst="rect">
              <a:avLst/>
            </a:prstGeom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9CF57D-92D5-4D3C-89AD-F0CED551AC14}"/>
              </a:ext>
            </a:extLst>
          </p:cNvPr>
          <p:cNvCxnSpPr>
            <a:cxnSpLocks/>
          </p:cNvCxnSpPr>
          <p:nvPr/>
        </p:nvCxnSpPr>
        <p:spPr>
          <a:xfrm>
            <a:off x="5947839" y="2471213"/>
            <a:ext cx="0" cy="3538648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FD6D48-EC3E-4F3D-A3AE-B5B8E15408E9}"/>
              </a:ext>
            </a:extLst>
          </p:cNvPr>
          <p:cNvSpPr txBox="1"/>
          <p:nvPr/>
        </p:nvSpPr>
        <p:spPr>
          <a:xfrm>
            <a:off x="8298634" y="1552479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Consumption Plan</a:t>
            </a:r>
            <a:endParaRPr lang="de-DE" sz="2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2E0BC03-794D-4045-9E74-CD3EEC19BC12}"/>
              </a:ext>
            </a:extLst>
          </p:cNvPr>
          <p:cNvSpPr txBox="1"/>
          <p:nvPr/>
        </p:nvSpPr>
        <p:spPr>
          <a:xfrm>
            <a:off x="2766090" y="1511128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AppService Plan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BD12CA-8464-44CF-B361-4605C908CD5B}"/>
              </a:ext>
            </a:extLst>
          </p:cNvPr>
          <p:cNvSpPr txBox="1"/>
          <p:nvPr/>
        </p:nvSpPr>
        <p:spPr>
          <a:xfrm>
            <a:off x="6491889" y="2842591"/>
            <a:ext cx="36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Billing Model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Number of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CPU Time (s) x RAM (GB) </a:t>
            </a:r>
          </a:p>
          <a:p>
            <a:r>
              <a:rPr lang="en-US" b="1" dirty="0">
                <a:solidFill>
                  <a:srgbClr val="5A536D"/>
                </a:solidFill>
              </a:rPr>
              <a:t>Free monthly grant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1,000,000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400,000 GB-s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569FEA-4B6F-415C-8803-3A36D5A4184F}"/>
              </a:ext>
            </a:extLst>
          </p:cNvPr>
          <p:cNvSpPr txBox="1"/>
          <p:nvPr/>
        </p:nvSpPr>
        <p:spPr>
          <a:xfrm>
            <a:off x="1370945" y="2842591"/>
            <a:ext cx="4473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Regular App Service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Pay for dedicated servers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Predictable monthly cost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Several pricing tiers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No function duration constraints </a:t>
            </a:r>
          </a:p>
          <a:p>
            <a:r>
              <a:rPr lang="en-US" b="1" dirty="0">
                <a:solidFill>
                  <a:srgbClr val="5A536D"/>
                </a:solidFill>
              </a:rPr>
              <a:t>Azure Functions premium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5A536D"/>
                </a:solidFill>
              </a:rPr>
              <a:t>VNet</a:t>
            </a:r>
            <a:r>
              <a:rPr lang="en-US" dirty="0">
                <a:solidFill>
                  <a:srgbClr val="5A536D"/>
                </a:solidFill>
              </a:rPr>
              <a:t> connectivity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Improved performance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Set min and max instances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3" name="Flussdiagramm: Daten 42">
            <a:extLst>
              <a:ext uri="{FF2B5EF4-FFF2-40B4-BE49-F238E27FC236}">
                <a16:creationId xmlns:a16="http://schemas.microsoft.com/office/drawing/2014/main" id="{36F8A0FF-C5BA-4B3E-AF5C-54E56F2A6282}"/>
              </a:ext>
            </a:extLst>
          </p:cNvPr>
          <p:cNvSpPr/>
          <p:nvPr/>
        </p:nvSpPr>
        <p:spPr>
          <a:xfrm rot="2639563">
            <a:off x="4491170" y="4834258"/>
            <a:ext cx="1382190" cy="25294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Azure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944376" y="1909449"/>
            <a:ext cx="4573688" cy="30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Rapid and simple development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All the power of Azure Web Apps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Pay for what you use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Automatic scaling</a:t>
            </a:r>
          </a:p>
        </p:txBody>
      </p:sp>
    </p:spTree>
    <p:extLst>
      <p:ext uri="{BB962C8B-B14F-4D97-AF65-F5344CB8AC3E}">
        <p14:creationId xmlns:p14="http://schemas.microsoft.com/office/powerpoint/2010/main" val="423274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Azure Functions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476498"/>
            <a:ext cx="7324441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and deploy a Azure Function with Visual Studio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 JavaScript Azure Function inside the Azure Portal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Breitbild</PresentationFormat>
  <Paragraphs>188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Hasklig Medium</vt:lpstr>
      <vt:lpstr>Raleway</vt:lpstr>
      <vt:lpstr>Symbol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221</cp:revision>
  <dcterms:created xsi:type="dcterms:W3CDTF">2019-10-28T06:52:29Z</dcterms:created>
  <dcterms:modified xsi:type="dcterms:W3CDTF">2019-10-31T12:39:22Z</dcterms:modified>
</cp:coreProperties>
</file>