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4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658"/>
    <a:srgbClr val="FFD36F"/>
    <a:srgbClr val="F5F5F5"/>
    <a:srgbClr val="08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4445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Durable Functions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3783495" y="2980155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mach</a:t>
            </a:r>
            <a:r>
              <a:rPr lang="en-US" dirty="0"/>
              <a:t> ich </a:t>
            </a:r>
            <a:r>
              <a:rPr lang="en-US"/>
              <a:t>weiter]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Raleway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113</cp:revision>
  <dcterms:created xsi:type="dcterms:W3CDTF">2019-10-28T06:52:29Z</dcterms:created>
  <dcterms:modified xsi:type="dcterms:W3CDTF">2019-10-31T09:15:35Z</dcterms:modified>
</cp:coreProperties>
</file>