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5" r:id="rId5"/>
    <p:sldId id="268" r:id="rId6"/>
    <p:sldId id="264" r:id="rId7"/>
    <p:sldId id="266" r:id="rId8"/>
    <p:sldId id="261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36D"/>
    <a:srgbClr val="083232"/>
    <a:srgbClr val="3F3658"/>
    <a:srgbClr val="FFD36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30D2-0701-48EA-8639-9BF1205E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241D5F-9333-49D9-9F13-72013C6D7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28536-AD8E-4833-9EE8-37CAB39C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CC3E9-3812-4C09-995F-A1F529B2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72B24-5C6E-466B-8FB8-0E11AB21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517216-45B2-47D9-8FE5-59D38FB8D472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2D8B-7CA0-4240-92C1-913CE562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E08007-9DF7-4414-821B-8C546CA9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9AEC2-06FD-4211-8159-2128C2E8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2440B-17A4-4945-8C17-DF2AE676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F412B4-19BA-4C1B-B622-B241A664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2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D02594-8F9D-4913-86DF-3C3121C6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C7A7BB-408D-484F-9944-AF1BD0E6F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260AD-D91D-4F0D-A01A-ED93C8A6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0B6B0-B3F6-43B8-979C-3481F6CE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FA54D-90EF-4BBF-9034-8B209BD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4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11FED-5CFC-44B5-8109-A6C5EDE6F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626"/>
            <a:ext cx="10515600" cy="540833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8A5F0-6FB2-496B-8940-81072E1E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88D58-95DA-4595-A1BE-307B66C0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71186-E321-4E1E-8FCF-0A7D8D2D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21AE5EA-206B-4040-BFB3-922288BD9C35}"/>
              </a:ext>
            </a:extLst>
          </p:cNvPr>
          <p:cNvSpPr/>
          <p:nvPr userDrawn="1"/>
        </p:nvSpPr>
        <p:spPr>
          <a:xfrm>
            <a:off x="0" y="0"/>
            <a:ext cx="12192000" cy="530087"/>
          </a:xfrm>
          <a:prstGeom prst="rect">
            <a:avLst/>
          </a:prstGeom>
          <a:solidFill>
            <a:srgbClr val="FFD36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dirty="0">
              <a:solidFill>
                <a:srgbClr val="083232"/>
              </a:solidFill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408ED6E-8CAA-4B82-BCAC-13D718E06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0"/>
            <a:ext cx="10515600" cy="53008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35036-DF4F-4CB1-ACDE-A24657CC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38CD61-9AC5-438F-B2C2-C9904663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C5940-92C8-4DCA-B034-FDB0BC0F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63E7FC-3C84-46C8-BC8F-F10A32AD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DB60AE-2D4B-4DD5-860B-9C9E9DC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8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0848F-0503-4D70-8C34-1E8B6DB5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0A00E-B032-4DBD-B8ED-31F9C165F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3D168D-FCA2-498A-B00C-3E97F0982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834116-6E2F-4610-97A7-695138C6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079A2-2E63-4DFD-984B-966C523C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8D2FB-EACF-4C98-AC39-0577E5DA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0DFA8-C4F8-4390-B889-01491332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DEE46-BB72-4AFB-9108-ACF54AAE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049EB-6B7C-405F-8D5C-32FADE48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DBE4BC-A19F-4F70-A6E5-E76462E8E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E69BD0-748A-4ACB-B219-C455B631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1606FB-DE72-41DC-977E-6225F690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6814EB-DE84-4243-AB48-777413A6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C0310C-2987-4B73-9DEC-AD6E6EF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A8DD3-3C5C-4B61-9FC3-9B0D87AC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F2B2C-A5E1-450C-A42D-7FB439C7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7157A3-E315-45EC-BFB9-EB5796D4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DE6A4B-A4D8-417D-9714-430A8C97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6123EB-CEF2-43DE-A91E-803A8E63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35F55D-C148-4E76-8163-678145A9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C79E2-6C96-49B4-AD03-E022D53E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C96E1-698F-4FE5-B5BD-8943BD02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1967E-6769-4CC5-9FEF-750F5D9A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E7C1F3-FD7C-4B71-9B5C-052F9C0D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90937E-61AF-4456-B5AD-7FE9DCB9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CAD55C-9849-4845-A058-BB9E37E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0E36CF-82D3-4C74-BC97-0E8D0C80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010EF-4A8D-4A82-BC96-3FF126D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DB39EED-D5E8-4B7F-9A72-27A8BF19A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B9C5B-572B-4813-95DA-CF679DE1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1903B-30FD-47C5-9C2E-3EEF74F9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8166C-E491-4749-AC2A-FBCDE511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02FD60-708D-4980-A3BE-C7FEB3F8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5AC6BC-BB2C-4A59-85D6-2CB4DD75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07F7D-0D3A-4C36-9C19-9E886300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3F047-FA07-48C5-9570-CC8473B10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6713-0874-4A1F-BF3A-D2E2FC566D1E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DCE2F7-F80A-41D4-81A2-5C0FFD7FB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4D958-6793-4CFE-B6F2-75F3B6B56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2732-5796-4502-BB3A-1405B9046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96843-B5DE-4642-A45B-EE3C27364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5087" y="1542456"/>
            <a:ext cx="7321826" cy="23876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Stateful Serverless</a:t>
            </a:r>
            <a:br>
              <a:rPr lang="en-US" sz="4800" dirty="0"/>
            </a:br>
            <a:r>
              <a:rPr lang="en-US" sz="2800" dirty="0"/>
              <a:t> </a:t>
            </a:r>
            <a:r>
              <a:rPr lang="en-US" sz="1600" dirty="0"/>
              <a:t> </a:t>
            </a:r>
            <a:br>
              <a:rPr lang="en-US" sz="4800" dirty="0"/>
            </a:br>
            <a:r>
              <a:rPr lang="en-US" sz="4000" dirty="0"/>
              <a:t>Azure Durable Function</a:t>
            </a:r>
            <a:endParaRPr lang="en-US" sz="4800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5BAAE44-936F-4B71-9868-A3A31160E4F7}"/>
              </a:ext>
            </a:extLst>
          </p:cNvPr>
          <p:cNvGrpSpPr/>
          <p:nvPr/>
        </p:nvGrpSpPr>
        <p:grpSpPr>
          <a:xfrm>
            <a:off x="1322797" y="4772396"/>
            <a:ext cx="3943042" cy="1288242"/>
            <a:chOff x="2435087" y="4101836"/>
            <a:chExt cx="3943042" cy="1288242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2F6A25E-C4FC-49EB-9D64-BBD74CDF219D}"/>
                </a:ext>
              </a:extLst>
            </p:cNvPr>
            <p:cNvSpPr txBox="1"/>
            <p:nvPr/>
          </p:nvSpPr>
          <p:spPr>
            <a:xfrm>
              <a:off x="3729647" y="4161182"/>
              <a:ext cx="264848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Robert Meyer</a:t>
              </a:r>
            </a:p>
            <a:p>
              <a:r>
                <a:rPr lang="en-US" sz="1600" dirty="0"/>
                <a:t>FULLSTACK-DEVELOPER</a:t>
              </a:r>
            </a:p>
            <a:p>
              <a:endParaRPr lang="en-US" dirty="0"/>
            </a:p>
            <a:p>
              <a:r>
                <a:rPr lang="en-US" dirty="0"/>
                <a:t>@</a:t>
              </a:r>
              <a:r>
                <a:rPr lang="en-US" dirty="0" err="1"/>
                <a:t>roeb</a:t>
              </a:r>
              <a:r>
                <a:rPr lang="en-US" dirty="0"/>
                <a:t> 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E305FBB-136F-476C-A285-87E6D868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087" y="4101836"/>
              <a:ext cx="1174729" cy="1288242"/>
            </a:xfrm>
            <a:prstGeom prst="rect">
              <a:avLst/>
            </a:prstGeom>
          </p:spPr>
        </p:pic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E95CA54-C863-4E46-890D-AE060E91552B}"/>
              </a:ext>
            </a:extLst>
          </p:cNvPr>
          <p:cNvCxnSpPr>
            <a:cxnSpLocks/>
          </p:cNvCxnSpPr>
          <p:nvPr/>
        </p:nvCxnSpPr>
        <p:spPr>
          <a:xfrm>
            <a:off x="4066032" y="2736256"/>
            <a:ext cx="4059936" cy="0"/>
          </a:xfrm>
          <a:prstGeom prst="line">
            <a:avLst/>
          </a:prstGeom>
          <a:ln w="44450" cap="rnd">
            <a:solidFill>
              <a:srgbClr val="3F3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8B77205-E820-4193-BE41-25F1A534EFF9}"/>
              </a:ext>
            </a:extLst>
          </p:cNvPr>
          <p:cNvSpPr txBox="1"/>
          <p:nvPr/>
        </p:nvSpPr>
        <p:spPr>
          <a:xfrm>
            <a:off x="8744977" y="4831742"/>
            <a:ext cx="25170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Freudenberg</a:t>
            </a:r>
          </a:p>
          <a:p>
            <a:r>
              <a:rPr lang="en-US" sz="1600" dirty="0"/>
              <a:t>[TITLE]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thoemmi</a:t>
            </a:r>
            <a:r>
              <a:rPr lang="en-US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861DC5D-0D23-474A-9184-46F225B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769" y="4772396"/>
            <a:ext cx="1275743" cy="12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9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DOMUS Software AG</a:t>
            </a:r>
            <a:endParaRPr lang="de-DE" sz="24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28DE926-5FF1-44D5-BCA3-FA6F9F0DB3BC}"/>
              </a:ext>
            </a:extLst>
          </p:cNvPr>
          <p:cNvSpPr txBox="1"/>
          <p:nvPr/>
        </p:nvSpPr>
        <p:spPr>
          <a:xfrm>
            <a:off x="3988904" y="3059668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bastel</a:t>
            </a:r>
            <a:r>
              <a:rPr lang="en-US" dirty="0"/>
              <a:t> ich gerade </a:t>
            </a:r>
            <a:r>
              <a:rPr lang="en-US" dirty="0" err="1"/>
              <a:t>etwas</a:t>
            </a:r>
            <a:r>
              <a:rPr lang="en-US" dirty="0"/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398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Microsofts</a:t>
            </a:r>
            <a:r>
              <a:rPr lang="en-US" sz="2400" dirty="0"/>
              <a:t> Serverless World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F28FC7-C7FE-4E49-A48E-95BC48B9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09" y="2357271"/>
            <a:ext cx="1044184" cy="8121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55CD94-4783-4D06-B873-9A46F947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36" y="2344508"/>
            <a:ext cx="1088877" cy="8249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0544877-BEF1-4497-B51F-49C5B443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99" y="2393221"/>
            <a:ext cx="925302" cy="7402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548A5EE-89B2-4E82-A073-2244FA8D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187" y="2374324"/>
            <a:ext cx="688848" cy="7591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1A6EDFA-F918-4264-B9B9-337D40D84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8663" y="4802414"/>
            <a:ext cx="1004374" cy="530087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22BF18B-55F3-4CD8-8746-5CD64332C4B3}"/>
              </a:ext>
            </a:extLst>
          </p:cNvPr>
          <p:cNvCxnSpPr/>
          <p:nvPr/>
        </p:nvCxnSpPr>
        <p:spPr>
          <a:xfrm>
            <a:off x="1438921" y="3375991"/>
            <a:ext cx="2060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FCA3ABF-EAB9-45A7-9765-C4CE7455150B}"/>
              </a:ext>
            </a:extLst>
          </p:cNvPr>
          <p:cNvSpPr/>
          <p:nvPr/>
        </p:nvSpPr>
        <p:spPr>
          <a:xfrm>
            <a:off x="3499369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4B205A-ED02-4AF8-B4B4-9B4CBFDD8360}"/>
              </a:ext>
            </a:extLst>
          </p:cNvPr>
          <p:cNvSpPr txBox="1"/>
          <p:nvPr/>
        </p:nvSpPr>
        <p:spPr>
          <a:xfrm>
            <a:off x="2796271" y="366486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On-Premises</a:t>
            </a:r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3003EA0-B771-4A08-8597-3B7DF58CBB3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667643" y="3375991"/>
            <a:ext cx="2557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D2955D57-3838-4098-8FEE-3C9356EF16AC}"/>
              </a:ext>
            </a:extLst>
          </p:cNvPr>
          <p:cNvSpPr/>
          <p:nvPr/>
        </p:nvSpPr>
        <p:spPr>
          <a:xfrm>
            <a:off x="6224800" y="3293695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7AC6A8D-2AC1-4687-B5D5-34BEA63FC443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93074" y="3372943"/>
            <a:ext cx="1373639" cy="30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148FFC27-371E-4CD6-BF18-7062E5E6A71F}"/>
              </a:ext>
            </a:extLst>
          </p:cNvPr>
          <p:cNvSpPr/>
          <p:nvPr/>
        </p:nvSpPr>
        <p:spPr>
          <a:xfrm>
            <a:off x="7766713" y="3290647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F9A204-5CA2-4609-9C72-80C616247FC7}"/>
              </a:ext>
            </a:extLst>
          </p:cNvPr>
          <p:cNvSpPr/>
          <p:nvPr/>
        </p:nvSpPr>
        <p:spPr>
          <a:xfrm>
            <a:off x="9024474" y="3286303"/>
            <a:ext cx="168274" cy="164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15937F1-6B3A-4BE2-86D1-33089871D155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934987" y="3368599"/>
            <a:ext cx="1089487" cy="1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88F0F77C-60D4-468D-9ACD-1C042DB9A81D}"/>
              </a:ext>
            </a:extLst>
          </p:cNvPr>
          <p:cNvSpPr/>
          <p:nvPr/>
        </p:nvSpPr>
        <p:spPr>
          <a:xfrm rot="16200000">
            <a:off x="7676367" y="2607957"/>
            <a:ext cx="348967" cy="3614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77E9CF4-7AF5-4AC3-9721-0750BC0ADFD1}"/>
              </a:ext>
            </a:extLst>
          </p:cNvPr>
          <p:cNvCxnSpPr>
            <a:cxnSpLocks/>
          </p:cNvCxnSpPr>
          <p:nvPr/>
        </p:nvCxnSpPr>
        <p:spPr>
          <a:xfrm>
            <a:off x="9192748" y="3366007"/>
            <a:ext cx="829341" cy="9984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21FD9B3-CFD7-4301-B4FE-494811F0861F}"/>
              </a:ext>
            </a:extLst>
          </p:cNvPr>
          <p:cNvSpPr txBox="1"/>
          <p:nvPr/>
        </p:nvSpPr>
        <p:spPr>
          <a:xfrm>
            <a:off x="5992985" y="366486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IaaS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F7D625C-4CF9-46E9-B981-588DF015600E}"/>
              </a:ext>
            </a:extLst>
          </p:cNvPr>
          <p:cNvSpPr txBox="1"/>
          <p:nvPr/>
        </p:nvSpPr>
        <p:spPr>
          <a:xfrm>
            <a:off x="7491617" y="36587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PaaS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1AB6B60-B783-443D-9513-6CCE2DF90745}"/>
              </a:ext>
            </a:extLst>
          </p:cNvPr>
          <p:cNvSpPr txBox="1"/>
          <p:nvPr/>
        </p:nvSpPr>
        <p:spPr>
          <a:xfrm>
            <a:off x="8455519" y="366534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Serverless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5" grpId="0" animBg="1"/>
      <p:bldP spid="28" grpId="0" animBg="1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43E89-6FC5-42E0-9009-C6E6F235E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Serverless Components in Azure</a:t>
            </a:r>
            <a:endParaRPr lang="de-DE" sz="24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0EFB7FF-D4F9-4635-8E0E-8E8C35689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654" y="2047305"/>
            <a:ext cx="1673086" cy="167308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F34188A-4769-47D3-B28A-49273862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1915" y="1918509"/>
            <a:ext cx="1801882" cy="180188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D005D7-8730-4C83-9539-986BFD23B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3972" y="2207831"/>
            <a:ext cx="1223237" cy="12232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A8619B7-41C6-4D47-A97F-F06EAE3FB4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4307" y="2142295"/>
            <a:ext cx="1354307" cy="135430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8870773-41B5-45BA-88BB-6E2F926DA8E9}"/>
              </a:ext>
            </a:extLst>
          </p:cNvPr>
          <p:cNvSpPr txBox="1"/>
          <p:nvPr/>
        </p:nvSpPr>
        <p:spPr>
          <a:xfrm>
            <a:off x="1448532" y="3757918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Functions</a:t>
            </a:r>
            <a:endParaRPr lang="de-DE" sz="20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5B5DB5F-8870-4088-9B59-EB9321E7DC32}"/>
              </a:ext>
            </a:extLst>
          </p:cNvPr>
          <p:cNvSpPr txBox="1"/>
          <p:nvPr/>
        </p:nvSpPr>
        <p:spPr>
          <a:xfrm>
            <a:off x="4169247" y="3757918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6F8B4E7-2592-44E4-9664-142624978C5A}"/>
              </a:ext>
            </a:extLst>
          </p:cNvPr>
          <p:cNvSpPr txBox="1"/>
          <p:nvPr/>
        </p:nvSpPr>
        <p:spPr>
          <a:xfrm>
            <a:off x="6783659" y="3757918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Event Grid</a:t>
            </a:r>
            <a:endParaRPr lang="de-DE" sz="2000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447C46E-3D9F-4236-8BE9-C2A3C9B7C556}"/>
              </a:ext>
            </a:extLst>
          </p:cNvPr>
          <p:cNvSpPr txBox="1"/>
          <p:nvPr/>
        </p:nvSpPr>
        <p:spPr>
          <a:xfrm>
            <a:off x="9248190" y="3757918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SQL Server</a:t>
            </a:r>
            <a:endParaRPr lang="de-DE" sz="20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EB7423F-D70A-47C5-9007-B4053D3BC1F5}"/>
              </a:ext>
            </a:extLst>
          </p:cNvPr>
          <p:cNvSpPr txBox="1"/>
          <p:nvPr/>
        </p:nvSpPr>
        <p:spPr>
          <a:xfrm>
            <a:off x="1084650" y="4257812"/>
            <a:ext cx="2121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Compute</a:t>
            </a:r>
            <a:endParaRPr lang="de-DE" sz="16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9EC7DE-84DE-452D-881A-DC5FDCFFE3A3}"/>
              </a:ext>
            </a:extLst>
          </p:cNvPr>
          <p:cNvSpPr txBox="1"/>
          <p:nvPr/>
        </p:nvSpPr>
        <p:spPr>
          <a:xfrm>
            <a:off x="3812578" y="4257812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Workflows</a:t>
            </a:r>
            <a:endParaRPr lang="de-DE" sz="16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75E296B-257A-4A1E-8DC4-F134F7654AE1}"/>
              </a:ext>
            </a:extLst>
          </p:cNvPr>
          <p:cNvSpPr txBox="1"/>
          <p:nvPr/>
        </p:nvSpPr>
        <p:spPr>
          <a:xfrm>
            <a:off x="6578474" y="4257812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Events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72A2C85-C3B2-479E-8F54-6421153FFD28}"/>
              </a:ext>
            </a:extLst>
          </p:cNvPr>
          <p:cNvSpPr txBox="1"/>
          <p:nvPr/>
        </p:nvSpPr>
        <p:spPr>
          <a:xfrm>
            <a:off x="8958046" y="4257812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Serverless Database</a:t>
            </a:r>
            <a:endParaRPr lang="de-DE" sz="1600" dirty="0"/>
          </a:p>
        </p:txBody>
      </p:sp>
      <p:sp>
        <p:nvSpPr>
          <p:cNvPr id="20" name="Flussdiagramm: Daten 19">
            <a:extLst>
              <a:ext uri="{FF2B5EF4-FFF2-40B4-BE49-F238E27FC236}">
                <a16:creationId xmlns:a16="http://schemas.microsoft.com/office/drawing/2014/main" id="{62DE8E99-D61C-499E-9D02-DB23F9AB508B}"/>
              </a:ext>
            </a:extLst>
          </p:cNvPr>
          <p:cNvSpPr/>
          <p:nvPr/>
        </p:nvSpPr>
        <p:spPr>
          <a:xfrm rot="2639563">
            <a:off x="9992790" y="2160059"/>
            <a:ext cx="1485395" cy="241867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3F3658"/>
                </a:solidFill>
              </a:rPr>
              <a:t>PREVIEW</a:t>
            </a:r>
            <a:endParaRPr lang="de-DE" sz="1200" dirty="0">
              <a:solidFill>
                <a:srgbClr val="3F36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5" grpId="0"/>
      <p:bldP spid="36" grpId="0"/>
      <p:bldP spid="37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1E0705-CB19-4279-9F72-D5CA72B5A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Azure Functions?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26CB9F-40A6-4135-AFD8-E0E32AEF33A4}"/>
              </a:ext>
            </a:extLst>
          </p:cNvPr>
          <p:cNvSpPr txBox="1"/>
          <p:nvPr/>
        </p:nvSpPr>
        <p:spPr>
          <a:xfrm>
            <a:off x="4982814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Languages</a:t>
            </a:r>
            <a:br>
              <a:rPr lang="en-US" b="1" dirty="0">
                <a:solidFill>
                  <a:srgbClr val="5A536D"/>
                </a:solidFill>
              </a:rPr>
            </a:br>
            <a:br>
              <a:rPr lang="en-US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C#, F#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JavaScript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Java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23D8E3B-5689-4398-A6DA-CDBC2374C4C6}"/>
              </a:ext>
            </a:extLst>
          </p:cNvPr>
          <p:cNvSpPr txBox="1"/>
          <p:nvPr/>
        </p:nvSpPr>
        <p:spPr>
          <a:xfrm>
            <a:off x="1322585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Triggers</a:t>
            </a:r>
            <a:br>
              <a:rPr lang="en-US" b="1" dirty="0">
                <a:solidFill>
                  <a:srgbClr val="5A536D"/>
                </a:solidFill>
              </a:rPr>
            </a:br>
            <a:endParaRPr lang="en-US" b="1" dirty="0">
              <a:solidFill>
                <a:srgbClr val="5A536D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Timer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Queue Message</a:t>
            </a:r>
          </a:p>
          <a:p>
            <a:pPr algn="ctr"/>
            <a:r>
              <a:rPr lang="en-US" dirty="0">
                <a:solidFill>
                  <a:srgbClr val="083232"/>
                </a:solidFill>
              </a:rPr>
              <a:t>HTTP Trigger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4A86A9-1F81-46F1-8861-33DE870B38E1}"/>
              </a:ext>
            </a:extLst>
          </p:cNvPr>
          <p:cNvSpPr txBox="1"/>
          <p:nvPr/>
        </p:nvSpPr>
        <p:spPr>
          <a:xfrm>
            <a:off x="8542620" y="3766784"/>
            <a:ext cx="204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A536D"/>
                </a:solidFill>
              </a:rPr>
              <a:t>Bindings</a:t>
            </a:r>
            <a:br>
              <a:rPr lang="en-US" b="1" dirty="0">
                <a:solidFill>
                  <a:srgbClr val="083232"/>
                </a:solidFill>
              </a:rPr>
            </a:br>
            <a:br>
              <a:rPr lang="en-US" b="1" dirty="0">
                <a:solidFill>
                  <a:srgbClr val="083232"/>
                </a:solidFill>
              </a:rPr>
            </a:br>
            <a:r>
              <a:rPr lang="en-US" dirty="0">
                <a:solidFill>
                  <a:srgbClr val="083232"/>
                </a:solidFill>
              </a:rPr>
              <a:t>Blob Storage</a:t>
            </a:r>
          </a:p>
          <a:p>
            <a:pPr algn="ctr"/>
            <a:r>
              <a:rPr lang="en-US" dirty="0" err="1">
                <a:solidFill>
                  <a:srgbClr val="083232"/>
                </a:solidFill>
              </a:rPr>
              <a:t>CosmosDb</a:t>
            </a:r>
            <a:endParaRPr lang="en-US" dirty="0">
              <a:solidFill>
                <a:srgbClr val="083232"/>
              </a:solidFill>
            </a:endParaRPr>
          </a:p>
          <a:p>
            <a:pPr algn="ctr"/>
            <a:r>
              <a:rPr lang="en-US" dirty="0">
                <a:solidFill>
                  <a:srgbClr val="083232"/>
                </a:solidFill>
              </a:rPr>
              <a:t>SendGrid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35E6E80-FA94-40F0-8D98-05B129A7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069" y="2074447"/>
            <a:ext cx="1502323" cy="135455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1B21C2-7368-495C-94CB-DCD292257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89" y="2039961"/>
            <a:ext cx="1327226" cy="14235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918ACA3-D9E4-4DBD-9E77-5657FC1AF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465" y="2013059"/>
            <a:ext cx="1409143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Functions</a:t>
            </a:r>
            <a:endParaRPr lang="de-DE" sz="2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FE2375B-1562-4961-9873-23936DB1493A}"/>
              </a:ext>
            </a:extLst>
          </p:cNvPr>
          <p:cNvSpPr txBox="1"/>
          <p:nvPr/>
        </p:nvSpPr>
        <p:spPr>
          <a:xfrm>
            <a:off x="3783495" y="2980155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@Thomas: Kannst du </a:t>
            </a:r>
            <a:r>
              <a:rPr lang="en-US" dirty="0" err="1"/>
              <a:t>dir</a:t>
            </a:r>
            <a:r>
              <a:rPr lang="en-US" dirty="0"/>
              <a:t> das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zurecht</a:t>
            </a:r>
            <a:r>
              <a:rPr lang="en-US" dirty="0"/>
              <a:t> </a:t>
            </a:r>
            <a:r>
              <a:rPr lang="en-US" dirty="0" err="1"/>
              <a:t>bauen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83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625549-4941-4E12-AA37-2C694939FB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Demos Azure Functions</a:t>
            </a:r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AD0E3B-E029-4C47-A02E-4FD8F2F1CA2A}"/>
              </a:ext>
            </a:extLst>
          </p:cNvPr>
          <p:cNvSpPr txBox="1"/>
          <p:nvPr/>
        </p:nvSpPr>
        <p:spPr>
          <a:xfrm>
            <a:off x="3783495" y="2980155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@Thomas: Kannst du </a:t>
            </a:r>
            <a:r>
              <a:rPr lang="en-US" dirty="0" err="1"/>
              <a:t>dir</a:t>
            </a:r>
            <a:r>
              <a:rPr lang="en-US" dirty="0"/>
              <a:t> das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zurecht</a:t>
            </a:r>
            <a:r>
              <a:rPr lang="en-US" dirty="0"/>
              <a:t> </a:t>
            </a:r>
            <a:r>
              <a:rPr lang="en-US" dirty="0" err="1"/>
              <a:t>bauen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564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are Durable Functions?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9D27F4-2089-49D3-A7CA-AE2AE1B2FD38}"/>
              </a:ext>
            </a:extLst>
          </p:cNvPr>
          <p:cNvSpPr txBox="1"/>
          <p:nvPr/>
        </p:nvSpPr>
        <p:spPr>
          <a:xfrm>
            <a:off x="4982814" y="3766784"/>
            <a:ext cx="2040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Write “stateful” functions in a “</a:t>
            </a:r>
            <a:r>
              <a:rPr lang="en-US" dirty="0">
                <a:solidFill>
                  <a:srgbClr val="5A536D"/>
                </a:solidFill>
              </a:rPr>
              <a:t>serverless</a:t>
            </a:r>
            <a:r>
              <a:rPr lang="en-US" dirty="0">
                <a:solidFill>
                  <a:srgbClr val="083232"/>
                </a:solidFill>
              </a:rPr>
              <a:t>” environment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E5DD49-A884-4026-B173-256B4C69CD3C}"/>
              </a:ext>
            </a:extLst>
          </p:cNvPr>
          <p:cNvSpPr txBox="1"/>
          <p:nvPr/>
        </p:nvSpPr>
        <p:spPr>
          <a:xfrm>
            <a:off x="1322585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An extension to </a:t>
            </a:r>
          </a:p>
          <a:p>
            <a:pPr algn="ctr"/>
            <a:r>
              <a:rPr lang="en-US" dirty="0">
                <a:solidFill>
                  <a:srgbClr val="5A536D"/>
                </a:solidFill>
              </a:rPr>
              <a:t>Azure Functions</a:t>
            </a:r>
            <a:endParaRPr lang="de-DE" dirty="0">
              <a:solidFill>
                <a:srgbClr val="5A536D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AC3AD73-C97D-47AD-A77D-28564B966E6A}"/>
              </a:ext>
            </a:extLst>
          </p:cNvPr>
          <p:cNvSpPr txBox="1"/>
          <p:nvPr/>
        </p:nvSpPr>
        <p:spPr>
          <a:xfrm>
            <a:off x="8542620" y="3766784"/>
            <a:ext cx="204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3232"/>
                </a:solidFill>
              </a:rPr>
              <a:t>Define workflows in code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5D7840C-286A-4EAC-A46B-D416765C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64" y="2145188"/>
            <a:ext cx="1821624" cy="128381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7B6C5A7-D2A3-4AEE-852D-67BE21D02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445" y="2074447"/>
            <a:ext cx="1502323" cy="135455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C97A0A7-C671-45FC-BED1-F412D3F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251" y="2068200"/>
            <a:ext cx="1502323" cy="13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FEEEED-CDAD-46CC-946F-1878FDBB9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Durable Functions or Logic Apps?</a:t>
            </a:r>
            <a:endParaRPr lang="de-DE" sz="2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FF7E328-4759-4076-92B6-5239BE2FB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3803" y="1407941"/>
            <a:ext cx="941143" cy="94114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A68255B-EC52-444C-907C-E57690B433E0}"/>
              </a:ext>
            </a:extLst>
          </p:cNvPr>
          <p:cNvSpPr txBox="1"/>
          <p:nvPr/>
        </p:nvSpPr>
        <p:spPr>
          <a:xfrm>
            <a:off x="3490406" y="2429959"/>
            <a:ext cx="1427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Functions</a:t>
            </a:r>
            <a:endParaRPr lang="de-DE" sz="20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22374D-99DE-48A8-8B25-51B2D14E6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8531" y="1348561"/>
            <a:ext cx="1027459" cy="102745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D52E358-F77A-4CF7-B3E6-44E918DE3753}"/>
              </a:ext>
            </a:extLst>
          </p:cNvPr>
          <p:cNvSpPr txBox="1"/>
          <p:nvPr/>
        </p:nvSpPr>
        <p:spPr>
          <a:xfrm>
            <a:off x="6998651" y="2429959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Logic Apps</a:t>
            </a:r>
            <a:endParaRPr lang="de-DE" sz="2000" b="1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84E12F7-8F42-49AF-A915-AB7A57F96779}"/>
              </a:ext>
            </a:extLst>
          </p:cNvPr>
          <p:cNvSpPr/>
          <p:nvPr/>
        </p:nvSpPr>
        <p:spPr>
          <a:xfrm>
            <a:off x="2647124" y="3185308"/>
            <a:ext cx="6646370" cy="530087"/>
          </a:xfrm>
          <a:prstGeom prst="roundRect">
            <a:avLst>
              <a:gd name="adj" fmla="val 11667"/>
            </a:avLst>
          </a:prstGeom>
          <a:solidFill>
            <a:srgbClr val="3F3658">
              <a:alpha val="75000"/>
            </a:srgbClr>
          </a:solidFill>
          <a:ln>
            <a:solidFill>
              <a:srgbClr val="FFD36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Both allows implementing advanced patterns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88BD0AE-7D04-40C0-9C38-C89D4FE5532F}"/>
              </a:ext>
            </a:extLst>
          </p:cNvPr>
          <p:cNvSpPr/>
          <p:nvPr/>
        </p:nvSpPr>
        <p:spPr>
          <a:xfrm>
            <a:off x="2647124" y="4019605"/>
            <a:ext cx="3077815" cy="1324094"/>
          </a:xfrm>
          <a:prstGeom prst="roundRect">
            <a:avLst>
              <a:gd name="adj" fmla="val 7162"/>
            </a:avLst>
          </a:prstGeom>
          <a:solidFill>
            <a:srgbClr val="3F3658">
              <a:alpha val="75000"/>
            </a:srgbClr>
          </a:solidFill>
          <a:ln>
            <a:solidFill>
              <a:srgbClr val="FFD36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C#, F# and JavaScript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Bindings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F8CC212-465B-41A0-B1F6-FA91420EEFA3}"/>
              </a:ext>
            </a:extLst>
          </p:cNvPr>
          <p:cNvSpPr/>
          <p:nvPr/>
        </p:nvSpPr>
        <p:spPr>
          <a:xfrm>
            <a:off x="6215679" y="4019605"/>
            <a:ext cx="3077815" cy="1324094"/>
          </a:xfrm>
          <a:prstGeom prst="roundRect">
            <a:avLst>
              <a:gd name="adj" fmla="val 7162"/>
            </a:avLst>
          </a:prstGeom>
          <a:solidFill>
            <a:srgbClr val="5A536D"/>
          </a:solidFill>
          <a:ln>
            <a:solidFill>
              <a:srgbClr val="FFD36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Visual Designer and WDL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200+ Connectors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A0CC5EC-14E9-476D-888C-32764EC31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667" y="1538888"/>
            <a:ext cx="679247" cy="6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1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Extreme Schatten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54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Raleway</vt:lpstr>
      <vt:lpstr>Wingdings</vt:lpstr>
      <vt:lpstr>Office</vt:lpstr>
      <vt:lpstr>Stateful Serverless    Azure Durable Function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Meyer</dc:creator>
  <cp:lastModifiedBy>Robert Meyer</cp:lastModifiedBy>
  <cp:revision>134</cp:revision>
  <dcterms:created xsi:type="dcterms:W3CDTF">2019-10-28T06:52:29Z</dcterms:created>
  <dcterms:modified xsi:type="dcterms:W3CDTF">2019-10-31T10:16:19Z</dcterms:modified>
</cp:coreProperties>
</file>