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Functions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B0B66-926D-4FF1-A702-BCCD6E63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831045"/>
            <a:ext cx="1229593" cy="12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532447" cy="149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 Azure Function inside the Azure Portal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an Azure Function with Visual Studio Code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E83F0FEF-4ABB-4615-8F74-CAD3514929AA}"/>
              </a:ext>
            </a:extLst>
          </p:cNvPr>
          <p:cNvSpPr/>
          <p:nvPr/>
        </p:nvSpPr>
        <p:spPr>
          <a:xfrm>
            <a:off x="4313465" y="1608668"/>
            <a:ext cx="1974691" cy="1697193"/>
          </a:xfrm>
          <a:custGeom>
            <a:avLst/>
            <a:gdLst>
              <a:gd name="connsiteX0" fmla="*/ 0 w 1868556"/>
              <a:gd name="connsiteY0" fmla="*/ 1803 h 1393281"/>
              <a:gd name="connsiteX1" fmla="*/ 742121 w 1868556"/>
              <a:gd name="connsiteY1" fmla="*/ 94568 h 1393281"/>
              <a:gd name="connsiteX2" fmla="*/ 1457739 w 1868556"/>
              <a:gd name="connsiteY2" fmla="*/ 611403 h 1393281"/>
              <a:gd name="connsiteX3" fmla="*/ 1868556 w 1868556"/>
              <a:gd name="connsiteY3" fmla="*/ 1393281 h 13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56" h="1393281">
                <a:moveTo>
                  <a:pt x="0" y="1803"/>
                </a:moveTo>
                <a:cubicBezTo>
                  <a:pt x="249582" y="-2615"/>
                  <a:pt x="499165" y="-7032"/>
                  <a:pt x="742121" y="94568"/>
                </a:cubicBezTo>
                <a:cubicBezTo>
                  <a:pt x="985078" y="196168"/>
                  <a:pt x="1270000" y="394951"/>
                  <a:pt x="1457739" y="611403"/>
                </a:cubicBezTo>
                <a:cubicBezTo>
                  <a:pt x="1645478" y="827855"/>
                  <a:pt x="1757017" y="1110568"/>
                  <a:pt x="1868556" y="139328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an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685636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sz="2000" b="1" dirty="0">
                <a:solidFill>
                  <a:srgbClr val="5A536D"/>
                </a:solidFill>
              </a:rPr>
              <a:t>Alternate Storage Providers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566630" y="3766784"/>
            <a:ext cx="2892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JavaScript, TypeScript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PowerShell</a:t>
            </a: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Python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7625371" y="3766784"/>
            <a:ext cx="4011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Azure Storage (Queue/Blob)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SignalR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ServiceBus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… und 12 </a:t>
            </a:r>
            <a:r>
              <a:rPr lang="en-US" dirty="0" err="1">
                <a:solidFill>
                  <a:srgbClr val="083232"/>
                </a:solidFill>
              </a:rPr>
              <a:t>weitere</a:t>
            </a:r>
            <a:endParaRPr lang="en-US" dirty="0">
              <a:solidFill>
                <a:srgbClr val="08323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217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Thomas Freudenberg</cp:lastModifiedBy>
  <cp:revision>290</cp:revision>
  <dcterms:created xsi:type="dcterms:W3CDTF">2019-10-28T06:52:29Z</dcterms:created>
  <dcterms:modified xsi:type="dcterms:W3CDTF">2019-11-04T13:26:09Z</dcterms:modified>
</cp:coreProperties>
</file>