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C8528-AF5F-4D57-A27B-A27FBBBCD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1117A-8BA1-4485-A5EF-2E7774EC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0F254-3C63-4736-A858-E0915E32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77BB1-596B-4FF6-84D2-B80C8FD8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AE884-D269-4D18-8D82-BC434402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23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4504F-9761-40FF-9449-50978EF9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8B30B-8A51-4F88-A939-A0D39DA57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F59D7-6E86-4D5B-A22D-9990B45A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61910-9545-4B9A-8831-5B1DF293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25E25-0C90-4AC0-B6D7-1F2DE237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56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1A42A8-D052-455B-9CD2-D1D131C52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193CA-BA7D-49DF-9734-9EA1ED27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2C692-F9B1-409A-B964-F50994C8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4CA89-9451-4DD1-89B2-E24837FB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1C300-7925-4DD1-8C5D-9CBFE0CC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654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9D04E-0037-4427-8113-98BD95F0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2F879-290F-47C8-9AAB-81CA02FD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CDD85-7AE6-4F52-A62F-65F84FE9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45D1C-DEFA-4BD1-9506-1639E773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7FD0C-A161-42CC-8632-A722254F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679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CE34E-11E1-4103-892B-3F9141C7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3C334-2DEC-47A9-8270-2D2A7A0D4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BA042-1BBF-42B0-A688-374CCA9D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8989-9EAC-4873-9F7E-BDB9A233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65739-6F2D-46C1-B9AD-056F40A4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888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BC67B-DF4E-4EC9-BA57-787380D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3CF38-74DA-431D-A861-793112DA6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F07FC-6F83-47CA-9A05-499B08FE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4C110-EF24-4661-A2CD-A484159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7C222-65B9-409A-B3DC-CCB922E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EBE45-BD95-4E38-B280-040BE5F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665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CE68-8AFB-4581-B693-63F5B1FA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DB17F-222E-4678-BC15-C66E2290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49331-6040-4A63-B5E1-42D1A0B1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2BF59-8432-45C4-ACC1-E89AF81FB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38CD6E-F89F-409A-A7CF-303595EBC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AD908-2E0E-41AB-9C43-56E64886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F37FCF-E7E0-45B3-9D9B-A16DE3F4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589E0-D0C9-4BE6-BB11-76E6838A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55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7E648-AF90-4FA3-BE3F-D0B2F626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474B3-A0B6-44DB-9FAB-D39D24B5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A20C0-E7C3-4E34-94A1-15E6C868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0D0296-9681-4B94-952E-B4A65A41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343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5717DC-1668-4C69-A7CA-DD58A744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B918D3-1366-4EA3-999C-7349ABD7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624E5-36BB-4C13-BB75-EFE0FA4E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223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D2327-FD60-4E04-B26A-E119CFBE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B0995-48A5-4BED-8754-F00575E2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E4822-6EA2-449E-A78D-F454B1D8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AD7B8-3B7B-48DC-83F4-90A2B99E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614AD-71B0-4DB6-948A-91546BDC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F7E8-B724-45C5-8B0D-CACE36A1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89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4DE07-C1AF-4908-8586-CCEF3B4A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E51A10-9C16-4856-B142-8E280B43B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7B173-AC9A-406B-B99E-55A6E9DE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FFEC5-C7F6-4C53-8E82-BF8E7C25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CB24D-7F36-4628-824B-7AA528F2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0D1F7-16C4-4761-8AA0-C7ACAEB4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61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3A5DF5-A5AE-40A1-B9B9-B79EE628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267F-8FE5-4601-B6C8-91BB91D9B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D8A43-18BE-4DA6-B07A-B734FC5CF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F5976-DDCF-4147-955F-5AA22032D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36A32-3E8A-4A1C-A905-00C3F2B01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0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A5F4C-6DC4-4855-AF73-889DAA201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6</a:t>
            </a:r>
            <a:r>
              <a:rPr lang="ko-KR" altLang="en-US" sz="3600" dirty="0"/>
              <a:t>장 프로그램 만들기</a:t>
            </a:r>
          </a:p>
        </p:txBody>
      </p:sp>
    </p:spTree>
    <p:extLst>
      <p:ext uri="{BB962C8B-B14F-4D97-AF65-F5344CB8AC3E}">
        <p14:creationId xmlns:p14="http://schemas.microsoft.com/office/powerpoint/2010/main" val="340670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2099A3-7B20-4E6D-A097-41100550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585"/>
            <a:ext cx="12122870" cy="306665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F7A0B2-631A-45A9-BB26-3C81DC98909E}"/>
              </a:ext>
            </a:extLst>
          </p:cNvPr>
          <p:cNvSpPr/>
          <p:nvPr/>
        </p:nvSpPr>
        <p:spPr>
          <a:xfrm>
            <a:off x="1087225" y="2535811"/>
            <a:ext cx="2130457" cy="96153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0B3CD-E261-4207-9654-256A4399B21F}"/>
              </a:ext>
            </a:extLst>
          </p:cNvPr>
          <p:cNvSpPr txBox="1"/>
          <p:nvPr/>
        </p:nvSpPr>
        <p:spPr>
          <a:xfrm>
            <a:off x="3377939" y="28319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B7F19B-2AB1-4779-A1D9-FD7504E365C9}"/>
              </a:ext>
            </a:extLst>
          </p:cNvPr>
          <p:cNvSpPr/>
          <p:nvPr/>
        </p:nvSpPr>
        <p:spPr>
          <a:xfrm>
            <a:off x="1456442" y="3497345"/>
            <a:ext cx="3111246" cy="96153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DCD10-2306-4969-B3DD-04C79453E9F9}"/>
              </a:ext>
            </a:extLst>
          </p:cNvPr>
          <p:cNvSpPr txBox="1"/>
          <p:nvPr/>
        </p:nvSpPr>
        <p:spPr>
          <a:xfrm>
            <a:off x="4871686" y="379344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곱한 값을 리스트에 추가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DAF75DA2-625D-4CD4-8482-C08D5D08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6-1 </a:t>
            </a:r>
            <a:r>
              <a:rPr lang="ko-KR" altLang="en-US" sz="2800" dirty="0"/>
              <a:t>구구단 함수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5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ED1464-3EE7-4821-A9AF-55CB4A12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093"/>
            <a:ext cx="12200366" cy="403467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82C51D-5B16-4C8F-B702-788CD6FDBA8D}"/>
              </a:ext>
            </a:extLst>
          </p:cNvPr>
          <p:cNvSpPr/>
          <p:nvPr/>
        </p:nvSpPr>
        <p:spPr>
          <a:xfrm>
            <a:off x="1573216" y="3167408"/>
            <a:ext cx="3506771" cy="63159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2A75D-D014-4613-91DC-0D5B7C79F232}"/>
              </a:ext>
            </a:extLst>
          </p:cNvPr>
          <p:cNvSpPr txBox="1"/>
          <p:nvPr/>
        </p:nvSpPr>
        <p:spPr>
          <a:xfrm>
            <a:off x="5169141" y="329853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조건식을 하나로 합침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072F2E1-D5D4-4515-8089-FAD7E577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6-2 </a:t>
            </a:r>
            <a:r>
              <a:rPr lang="en-US" altLang="ko-KR" sz="3200" dirty="0"/>
              <a:t>1~999</a:t>
            </a:r>
            <a:r>
              <a:rPr lang="ko-KR" altLang="en-US" sz="3200" dirty="0"/>
              <a:t>까지의 수 중에서 공배수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4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DFEA4A-1700-4D3D-A175-CE1E3F7A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232"/>
            <a:ext cx="12151695" cy="242553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C38225-BBDC-40C1-83E7-20076847C677}"/>
              </a:ext>
            </a:extLst>
          </p:cNvPr>
          <p:cNvSpPr/>
          <p:nvPr/>
        </p:nvSpPr>
        <p:spPr>
          <a:xfrm>
            <a:off x="1527144" y="3227750"/>
            <a:ext cx="3205113" cy="3393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BEFF3-26A3-44B7-A2A6-00A06C66E986}"/>
              </a:ext>
            </a:extLst>
          </p:cNvPr>
          <p:cNvSpPr txBox="1"/>
          <p:nvPr/>
        </p:nvSpPr>
        <p:spPr>
          <a:xfrm>
            <a:off x="4972240" y="3212765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나눈 값을 올림 한 다음 출력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44C103B8-4D38-43E3-9C84-491131FD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6-3 </a:t>
            </a:r>
            <a:r>
              <a:rPr lang="ko-KR" altLang="en-US" sz="2800" dirty="0"/>
              <a:t>나눗셈 결과 올림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42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B1FCC3-E858-4CE3-874D-7C60E8AC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" y="1649593"/>
            <a:ext cx="12180952" cy="520840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F19799-491F-4FE1-A591-A6C5844170B4}"/>
              </a:ext>
            </a:extLst>
          </p:cNvPr>
          <p:cNvSpPr/>
          <p:nvPr/>
        </p:nvSpPr>
        <p:spPr>
          <a:xfrm>
            <a:off x="1142266" y="2974160"/>
            <a:ext cx="3874415" cy="182644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9FE23D-FC21-45FB-889B-E85C58F62174}"/>
              </a:ext>
            </a:extLst>
          </p:cNvPr>
          <p:cNvSpPr/>
          <p:nvPr/>
        </p:nvSpPr>
        <p:spPr>
          <a:xfrm>
            <a:off x="1142266" y="4800601"/>
            <a:ext cx="3280526" cy="164262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03188-32D1-4D1C-9FC1-911DE7F0DFEC}"/>
              </a:ext>
            </a:extLst>
          </p:cNvPr>
          <p:cNvSpPr txBox="1"/>
          <p:nvPr/>
        </p:nvSpPr>
        <p:spPr>
          <a:xfrm>
            <a:off x="5237810" y="370271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Option = -a</a:t>
            </a:r>
            <a:r>
              <a:rPr lang="ko-KR" altLang="en-US" dirty="0"/>
              <a:t>인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0652F-BE65-4438-8DB8-B159EFA0F6EE}"/>
              </a:ext>
            </a:extLst>
          </p:cNvPr>
          <p:cNvSpPr txBox="1"/>
          <p:nvPr/>
        </p:nvSpPr>
        <p:spPr>
          <a:xfrm>
            <a:off x="4626639" y="543724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Option = -v</a:t>
            </a:r>
            <a:r>
              <a:rPr lang="ko-KR" altLang="en-US" dirty="0"/>
              <a:t>인 경우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C7B8653-F5F1-4044-A2B4-EC4C37EF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6-4 </a:t>
            </a:r>
            <a:r>
              <a:rPr lang="ko-KR" altLang="en-US" sz="2800" dirty="0"/>
              <a:t>간단한 메모장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21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3B7E4B-CC71-40B6-9F8F-1055D078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00" y="1871269"/>
            <a:ext cx="12198000" cy="402991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3DE3C7-5F18-4AC2-ACD3-06C97F011254}"/>
              </a:ext>
            </a:extLst>
          </p:cNvPr>
          <p:cNvSpPr/>
          <p:nvPr/>
        </p:nvSpPr>
        <p:spPr>
          <a:xfrm>
            <a:off x="1115790" y="4464773"/>
            <a:ext cx="6221690" cy="36882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90C1F-832C-4189-8801-ECF24969318D}"/>
              </a:ext>
            </a:extLst>
          </p:cNvPr>
          <p:cNvSpPr txBox="1"/>
          <p:nvPr/>
        </p:nvSpPr>
        <p:spPr>
          <a:xfrm>
            <a:off x="7542656" y="446426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탭을 </a:t>
            </a:r>
            <a:r>
              <a:rPr lang="en-US" altLang="ko-KR" dirty="0"/>
              <a:t>4</a:t>
            </a:r>
            <a:r>
              <a:rPr lang="ko-KR" altLang="en-US" dirty="0"/>
              <a:t>칸 공백으로 대체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89645D6-BA60-423A-9161-A01DA522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6-5 </a:t>
            </a:r>
            <a:r>
              <a:rPr lang="ko-KR" altLang="en-US" sz="2800" dirty="0"/>
              <a:t>문자열 치환하기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55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94EEA3-E740-4B88-91ED-5EF24D92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1" y="1621214"/>
            <a:ext cx="12155109" cy="5236786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772D42C2-3E88-400E-BF47-FFB7E147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6-6 </a:t>
            </a:r>
            <a:r>
              <a:rPr lang="ko-KR" altLang="en-US" sz="2800" dirty="0"/>
              <a:t>특정 확장자를 가진 파일 찾기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B6C3AF-1491-4B8E-AA8E-25E955CCB9AD}"/>
              </a:ext>
            </a:extLst>
          </p:cNvPr>
          <p:cNvSpPr/>
          <p:nvPr/>
        </p:nvSpPr>
        <p:spPr>
          <a:xfrm>
            <a:off x="2548664" y="5746818"/>
            <a:ext cx="2259006" cy="3523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0778E1-88B7-4119-8A90-74468218A21C}"/>
              </a:ext>
            </a:extLst>
          </p:cNvPr>
          <p:cNvSpPr/>
          <p:nvPr/>
        </p:nvSpPr>
        <p:spPr>
          <a:xfrm>
            <a:off x="2107176" y="2984485"/>
            <a:ext cx="4199356" cy="3523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A77337-7AEF-499C-BA0B-A0A2B1843CA3}"/>
              </a:ext>
            </a:extLst>
          </p:cNvPr>
          <p:cNvSpPr/>
          <p:nvPr/>
        </p:nvSpPr>
        <p:spPr>
          <a:xfrm>
            <a:off x="2689138" y="3598798"/>
            <a:ext cx="6011802" cy="3523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D58D0B-2B19-409D-A1F0-0E5E80BE576A}"/>
              </a:ext>
            </a:extLst>
          </p:cNvPr>
          <p:cNvSpPr/>
          <p:nvPr/>
        </p:nvSpPr>
        <p:spPr>
          <a:xfrm>
            <a:off x="3032573" y="3951122"/>
            <a:ext cx="3820713" cy="57374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377744-4A2B-4117-895F-F0F661E3D2A1}"/>
              </a:ext>
            </a:extLst>
          </p:cNvPr>
          <p:cNvSpPr/>
          <p:nvPr/>
        </p:nvSpPr>
        <p:spPr>
          <a:xfrm>
            <a:off x="3032572" y="4820750"/>
            <a:ext cx="5498685" cy="35232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CD6B1-14E5-45BE-A3EE-B924F33EB5D0}"/>
              </a:ext>
            </a:extLst>
          </p:cNvPr>
          <p:cNvSpPr txBox="1"/>
          <p:nvPr/>
        </p:nvSpPr>
        <p:spPr>
          <a:xfrm>
            <a:off x="6430293" y="2975981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현재 디렉터리의 파일들을 출력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A19C0-90E7-4888-B5AA-ACAC13F67D75}"/>
              </a:ext>
            </a:extLst>
          </p:cNvPr>
          <p:cNvSpPr txBox="1"/>
          <p:nvPr/>
        </p:nvSpPr>
        <p:spPr>
          <a:xfrm>
            <a:off x="8862879" y="359029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이름과 경로 합침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6E1D1-7E90-423C-B1F5-577C7BCCED7D}"/>
              </a:ext>
            </a:extLst>
          </p:cNvPr>
          <p:cNvSpPr txBox="1"/>
          <p:nvPr/>
        </p:nvSpPr>
        <p:spPr>
          <a:xfrm>
            <a:off x="7092211" y="405332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디렉터리 존재 여부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EE9994-E607-4498-B866-F0F6800E12AD}"/>
              </a:ext>
            </a:extLst>
          </p:cNvPr>
          <p:cNvSpPr txBox="1"/>
          <p:nvPr/>
        </p:nvSpPr>
        <p:spPr>
          <a:xfrm>
            <a:off x="8700940" y="480867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확장자 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8EA1C-6DBE-412E-8585-AA5317FBF562}"/>
              </a:ext>
            </a:extLst>
          </p:cNvPr>
          <p:cNvSpPr txBox="1"/>
          <p:nvPr/>
        </p:nvSpPr>
        <p:spPr>
          <a:xfrm>
            <a:off x="4951849" y="5738314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액세스 거부되어도 함수가 종료되지 않도록 함</a:t>
            </a:r>
          </a:p>
        </p:txBody>
      </p:sp>
    </p:spTree>
    <p:extLst>
      <p:ext uri="{BB962C8B-B14F-4D97-AF65-F5344CB8AC3E}">
        <p14:creationId xmlns:p14="http://schemas.microsoft.com/office/powerpoint/2010/main" val="226538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87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6장 프로그램 만들기</vt:lpstr>
      <vt:lpstr>6-1 구구단 함수 구현</vt:lpstr>
      <vt:lpstr>6-2 1~999까지의 수 중에서 공배수 찾기</vt:lpstr>
      <vt:lpstr>6-3 나눗셈 결과 올림</vt:lpstr>
      <vt:lpstr>6-4 간단한 메모장 만들기</vt:lpstr>
      <vt:lpstr>6-5 문자열 치환하기</vt:lpstr>
      <vt:lpstr>6-6 특정 확장자를 가진 파일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프로그램 만들기</dc:title>
  <dc:creator>pletory94@gmail.com</dc:creator>
  <cp:lastModifiedBy>김 태호</cp:lastModifiedBy>
  <cp:revision>6</cp:revision>
  <dcterms:created xsi:type="dcterms:W3CDTF">2019-07-22T03:59:40Z</dcterms:created>
  <dcterms:modified xsi:type="dcterms:W3CDTF">2019-07-22T05:45:43Z</dcterms:modified>
</cp:coreProperties>
</file>