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FC69-E462-48C1-B9F2-55727D9975F9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42F0-512B-434B-A795-48C129020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5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FC69-E462-48C1-B9F2-55727D9975F9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42F0-512B-434B-A795-48C129020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6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FC69-E462-48C1-B9F2-55727D9975F9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42F0-512B-434B-A795-48C129020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4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FC69-E462-48C1-B9F2-55727D9975F9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42F0-512B-434B-A795-48C129020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8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FC69-E462-48C1-B9F2-55727D9975F9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42F0-512B-434B-A795-48C129020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1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FC69-E462-48C1-B9F2-55727D9975F9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42F0-512B-434B-A795-48C129020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8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FC69-E462-48C1-B9F2-55727D9975F9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42F0-512B-434B-A795-48C129020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FC69-E462-48C1-B9F2-55727D9975F9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42F0-512B-434B-A795-48C129020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2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FC69-E462-48C1-B9F2-55727D9975F9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42F0-512B-434B-A795-48C129020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FC69-E462-48C1-B9F2-55727D9975F9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42F0-512B-434B-A795-48C129020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5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FC69-E462-48C1-B9F2-55727D9975F9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42F0-512B-434B-A795-48C129020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5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BFC69-E462-48C1-B9F2-55727D9975F9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42F0-512B-434B-A795-48C129020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34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type1 </a:t>
            </a:r>
            <a:r>
              <a:rPr lang="ko-KR" altLang="en-US" dirty="0"/>
              <a:t>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고병건</a:t>
            </a:r>
          </a:p>
        </p:txBody>
      </p:sp>
    </p:spTree>
    <p:extLst>
      <p:ext uri="{BB962C8B-B14F-4D97-AF65-F5344CB8AC3E}">
        <p14:creationId xmlns:p14="http://schemas.microsoft.com/office/powerpoint/2010/main" val="191788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1.5 </a:t>
            </a:r>
            <a:r>
              <a:rPr lang="ko-KR" altLang="en-US" dirty="0"/>
              <a:t>예외 만들기</a:t>
            </a:r>
            <a:r>
              <a:rPr lang="en-US" altLang="ko-KR" dirty="0"/>
              <a:t>ln[17-21]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안에서 필요에 따라 인위적으로 예외를 만들어서 조작할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24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내장함수</a:t>
            </a:r>
            <a:r>
              <a:rPr lang="en-US" altLang="ko-KR" dirty="0"/>
              <a:t>ln[22-40]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내장함수가 있으며 알고있으면 편리하게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11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외장함수</a:t>
            </a:r>
            <a:r>
              <a:rPr lang="en-US" altLang="ko-KR" dirty="0"/>
              <a:t>ln[41-73]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외장함수 또한 내장함수처럼 편리한 기능들을 다수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23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glob </a:t>
            </a:r>
            <a:r>
              <a:rPr lang="ko-KR" altLang="en-US" dirty="0"/>
              <a:t>모듈을 사용하여 </a:t>
            </a:r>
            <a:r>
              <a:rPr lang="en-US" altLang="ko-KR" dirty="0"/>
              <a:t>C:\doit </a:t>
            </a:r>
            <a:r>
              <a:rPr lang="ko-KR" altLang="en-US" dirty="0"/>
              <a:t>디렉터리의 파일 중 확장자가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인 파일만 출력하는 프로그램을 작성해 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time </a:t>
            </a:r>
            <a:r>
              <a:rPr lang="ko-KR" altLang="en-US" dirty="0"/>
              <a:t>모듈을 사용하여 현재 날짜와 시간을 다음과 같은 형식으로 출력해 보자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2018/04/03 17:20:32</a:t>
            </a:r>
          </a:p>
          <a:p>
            <a:r>
              <a:rPr lang="en-US" altLang="ko-KR" dirty="0"/>
              <a:t>random </a:t>
            </a:r>
            <a:r>
              <a:rPr lang="ko-KR" altLang="en-US" dirty="0"/>
              <a:t>모듈을 사용하여 로또 번호</a:t>
            </a:r>
            <a:r>
              <a:rPr lang="en-US" altLang="ko-KR" dirty="0"/>
              <a:t>(1~45 </a:t>
            </a:r>
            <a:r>
              <a:rPr lang="ko-KR" altLang="en-US" dirty="0"/>
              <a:t>사이의 숫자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를 생성해 보자</a:t>
            </a:r>
            <a:r>
              <a:rPr lang="en-US" altLang="ko-KR" dirty="0"/>
              <a:t>.(</a:t>
            </a:r>
            <a:r>
              <a:rPr lang="ko-KR" altLang="en-US" dirty="0"/>
              <a:t>단 중복된 숫자가 있으면 안 됨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94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4B720-9117-414F-AC46-00698721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63A14-1703-479A-91D7-FA7ECE46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https://wikidocs.net/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53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예외처리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1.1 </a:t>
            </a:r>
            <a:r>
              <a:rPr lang="ko-KR" altLang="en-US" dirty="0"/>
              <a:t>오류는 어떤 때 발생하는가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1.2</a:t>
            </a:r>
            <a:r>
              <a:rPr lang="ko-KR" altLang="en-US" dirty="0"/>
              <a:t> 오류 예외처리기법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1.3 </a:t>
            </a:r>
            <a:r>
              <a:rPr lang="ko-KR" altLang="en-US" dirty="0"/>
              <a:t>오류 회피하기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1.4 </a:t>
            </a:r>
            <a:r>
              <a:rPr lang="ko-KR" altLang="en-US" dirty="0"/>
              <a:t>오류 일부러 발생시키기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1.5 </a:t>
            </a:r>
            <a:r>
              <a:rPr lang="ko-KR" altLang="en-US" dirty="0"/>
              <a:t>예외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내장함수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외장함수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연습문제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828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예외처리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1.1 </a:t>
            </a:r>
            <a:r>
              <a:rPr lang="ko-KR" altLang="en-US" dirty="0"/>
              <a:t>오류는 어떤 때 발생하는가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1.2</a:t>
            </a:r>
            <a:r>
              <a:rPr lang="ko-KR" altLang="en-US" dirty="0"/>
              <a:t> 오류 예외처리기법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1.3 </a:t>
            </a:r>
            <a:r>
              <a:rPr lang="ko-KR" altLang="en-US" dirty="0"/>
              <a:t>오류 회피하기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1.4 </a:t>
            </a:r>
            <a:r>
              <a:rPr lang="ko-KR" altLang="en-US" dirty="0"/>
              <a:t>오류 일부러 발생시키기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1.5 </a:t>
            </a:r>
            <a:r>
              <a:rPr lang="ko-KR" altLang="en-US" dirty="0"/>
              <a:t>예외 만들기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1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오류는 어떤 </a:t>
            </a:r>
            <a:r>
              <a:rPr lang="ko-KR" altLang="en-US"/>
              <a:t>때 발생하는가</a:t>
            </a:r>
            <a:r>
              <a:rPr lang="en-US" altLang="ko-KR"/>
              <a:t>ln</a:t>
            </a:r>
            <a:r>
              <a:rPr lang="en-US" altLang="ko-KR" dirty="0"/>
              <a:t>[1-3]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1.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err="1">
                <a:effectLst/>
              </a:rPr>
              <a:t>FileNotFoundError</a:t>
            </a:r>
            <a:r>
              <a:rPr lang="en-US" altLang="ko-KR" dirty="0">
                <a:effectLst/>
              </a:rPr>
              <a:t> </a:t>
            </a:r>
          </a:p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2. </a:t>
            </a:r>
            <a:r>
              <a:rPr lang="en-US" altLang="ko-KR" dirty="0" err="1">
                <a:effectLst/>
              </a:rPr>
              <a:t>ZeroDivisionError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3. </a:t>
            </a:r>
            <a:r>
              <a:rPr lang="en-US" altLang="ko-KR" dirty="0" err="1">
                <a:effectLst/>
              </a:rPr>
              <a:t>IndexError</a:t>
            </a:r>
            <a:r>
              <a:rPr lang="en-US" altLang="ko-KR" dirty="0">
                <a:effectLst/>
              </a:rPr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83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오류 예외처리 기법</a:t>
            </a:r>
            <a:r>
              <a:rPr lang="en-US" altLang="ko-KR" dirty="0"/>
              <a:t>ln[4-7]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effectLst/>
              </a:rPr>
              <a:t>try, except</a:t>
            </a:r>
            <a:r>
              <a:rPr lang="ko-KR" altLang="en-US" b="1" dirty="0">
                <a:effectLst/>
              </a:rPr>
              <a:t>문</a:t>
            </a:r>
            <a:endParaRPr lang="en-US" altLang="ko-KR" b="1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오류가 발생할 경우 프로그램이 멈추게 되는 것을 방지하고 싶을 때 가능한 조작이다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기본구조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try:</a:t>
            </a:r>
          </a:p>
          <a:p>
            <a:pPr marL="0" indent="0">
              <a:buNone/>
            </a:pPr>
            <a:r>
              <a:rPr lang="en-US" altLang="ko-KR" dirty="0"/>
              <a:t>    ...</a:t>
            </a:r>
          </a:p>
          <a:p>
            <a:pPr marL="0" indent="0">
              <a:buNone/>
            </a:pPr>
            <a:r>
              <a:rPr lang="en-US" altLang="ko-KR" dirty="0"/>
              <a:t>except [</a:t>
            </a:r>
            <a:r>
              <a:rPr lang="ko-KR" altLang="en-US" dirty="0"/>
              <a:t>발생 오류</a:t>
            </a:r>
            <a:r>
              <a:rPr lang="en-US" altLang="ko-KR" dirty="0"/>
              <a:t>[as </a:t>
            </a:r>
            <a:r>
              <a:rPr lang="ko-KR" altLang="en-US" dirty="0"/>
              <a:t>오류 메시지 변수</a:t>
            </a:r>
            <a:r>
              <a:rPr lang="en-US" altLang="ko-KR" dirty="0"/>
              <a:t>]]:</a:t>
            </a:r>
          </a:p>
          <a:p>
            <a:pPr marL="0" indent="0">
              <a:buNone/>
            </a:pPr>
            <a:r>
              <a:rPr lang="en-US" altLang="ko-KR" dirty="0"/>
              <a:t>    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17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오류 예외처리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effectLst/>
              </a:rPr>
              <a:t>try, finally</a:t>
            </a:r>
            <a:r>
              <a:rPr lang="ko-KR" altLang="en-US" b="1" dirty="0">
                <a:effectLst/>
              </a:rPr>
              <a:t>문</a:t>
            </a:r>
            <a:endParaRPr lang="en-US" altLang="ko-KR" b="1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-</a:t>
            </a:r>
            <a:r>
              <a:rPr lang="en-US" altLang="ko-KR" dirty="0">
                <a:effectLst/>
              </a:rPr>
              <a:t>finally</a:t>
            </a:r>
            <a:r>
              <a:rPr lang="ko-KR" altLang="en-US" dirty="0">
                <a:effectLst/>
              </a:rPr>
              <a:t>절은 </a:t>
            </a:r>
            <a:r>
              <a:rPr lang="en-US" altLang="ko-KR" dirty="0">
                <a:effectLst/>
              </a:rPr>
              <a:t>try</a:t>
            </a:r>
            <a:r>
              <a:rPr lang="ko-KR" altLang="en-US" dirty="0">
                <a:effectLst/>
              </a:rPr>
              <a:t>문 수행 도중 예외 발생 여부에 상관없이 항상 수행된다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보통 </a:t>
            </a:r>
            <a:r>
              <a:rPr lang="en-US" altLang="ko-KR" dirty="0">
                <a:effectLst/>
              </a:rPr>
              <a:t>finally</a:t>
            </a:r>
            <a:r>
              <a:rPr lang="ko-KR" altLang="en-US" dirty="0">
                <a:effectLst/>
              </a:rPr>
              <a:t>절은 사용한 리소스를 </a:t>
            </a:r>
            <a:r>
              <a:rPr lang="en-US" altLang="ko-KR" dirty="0">
                <a:effectLst/>
              </a:rPr>
              <a:t>close</a:t>
            </a:r>
            <a:r>
              <a:rPr lang="ko-KR" altLang="en-US" dirty="0">
                <a:effectLst/>
              </a:rPr>
              <a:t>해야 할 때에 많이 사용한다</a:t>
            </a:r>
            <a:r>
              <a:rPr lang="en-US" altLang="ko-KR" dirty="0">
                <a:effectLst/>
              </a:rPr>
              <a:t>.</a:t>
            </a:r>
            <a:endParaRPr lang="en-US" altLang="ko-KR" b="1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3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오류 예외처리 기법</a:t>
            </a:r>
            <a:r>
              <a:rPr lang="en-US" altLang="ko-KR" dirty="0"/>
              <a:t>ln[8-11]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 오류 한번에 처리하기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-try:</a:t>
            </a:r>
          </a:p>
          <a:p>
            <a:pPr marL="0" indent="0">
              <a:buNone/>
            </a:pPr>
            <a:r>
              <a:rPr lang="en-US" altLang="ko-KR" dirty="0"/>
              <a:t>    ...</a:t>
            </a:r>
          </a:p>
          <a:p>
            <a:pPr marL="0" indent="0">
              <a:buNone/>
            </a:pPr>
            <a:r>
              <a:rPr lang="en-US" altLang="ko-KR" dirty="0"/>
              <a:t>except </a:t>
            </a:r>
            <a:r>
              <a:rPr lang="ko-KR" altLang="en-US" dirty="0"/>
              <a:t>발생 오류</a:t>
            </a:r>
            <a:r>
              <a:rPr lang="en-US" altLang="ko-KR" dirty="0"/>
              <a:t>1:</a:t>
            </a:r>
          </a:p>
          <a:p>
            <a:pPr marL="0" indent="0">
              <a:buNone/>
            </a:pPr>
            <a:r>
              <a:rPr lang="en-US" altLang="ko-KR" dirty="0"/>
              <a:t>   ...</a:t>
            </a:r>
          </a:p>
          <a:p>
            <a:pPr marL="0" indent="0">
              <a:buNone/>
            </a:pPr>
            <a:r>
              <a:rPr lang="en-US" altLang="ko-KR" dirty="0"/>
              <a:t>except </a:t>
            </a:r>
            <a:r>
              <a:rPr lang="ko-KR" altLang="en-US" dirty="0"/>
              <a:t>발생 오류</a:t>
            </a:r>
            <a:r>
              <a:rPr lang="en-US" altLang="ko-KR" dirty="0"/>
              <a:t>2:</a:t>
            </a:r>
          </a:p>
          <a:p>
            <a:pPr marL="0" indent="0">
              <a:buNone/>
            </a:pPr>
            <a:r>
              <a:rPr lang="en-US" altLang="ko-KR" dirty="0"/>
              <a:t>   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89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오류 회피하기</a:t>
            </a:r>
            <a:r>
              <a:rPr lang="en-US" altLang="ko-KR" dirty="0"/>
              <a:t>ln[12]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프로그래밍을 하다 보면 특정 오류가 발생할 경우 그냥 통과시켜야 할 때가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40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</a:t>
            </a:r>
            <a:r>
              <a:rPr lang="ko-KR" altLang="en-US" dirty="0"/>
              <a:t>오류 일부러 발생시키기</a:t>
            </a:r>
            <a:r>
              <a:rPr lang="en-US" altLang="ko-KR" dirty="0"/>
              <a:t>ln[14-16]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경우에는 오류를 일부러 발생시키기도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실습에 나오는 </a:t>
            </a:r>
            <a:r>
              <a:rPr lang="en-US" altLang="ko-KR" dirty="0"/>
              <a:t>bird</a:t>
            </a:r>
            <a:r>
              <a:rPr lang="ko-KR" altLang="en-US" dirty="0"/>
              <a:t>예시에 잘 나와있다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71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357</Words>
  <Application>Microsoft Office PowerPoint</Application>
  <PresentationFormat>와이드스크린</PresentationFormat>
  <Paragraphs>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4주차 type1 발표</vt:lpstr>
      <vt:lpstr>목차</vt:lpstr>
      <vt:lpstr>1.예외처리</vt:lpstr>
      <vt:lpstr>1.1 오류는 어떤 때 발생하는가ln[1-3] </vt:lpstr>
      <vt:lpstr>1.2 오류 예외처리 기법ln[4-7]</vt:lpstr>
      <vt:lpstr>1.2 오류 예외처리 기법</vt:lpstr>
      <vt:lpstr>1.2 오류 예외처리 기법ln[8-11]</vt:lpstr>
      <vt:lpstr>1.3 오류 회피하기ln[12]</vt:lpstr>
      <vt:lpstr>1.4 오류 일부러 발생시키기ln[14-16]</vt:lpstr>
      <vt:lpstr>1.5 예외 만들기ln[17-21]</vt:lpstr>
      <vt:lpstr>2.내장함수ln[22-40]</vt:lpstr>
      <vt:lpstr>3.외장함수ln[41-73]</vt:lpstr>
      <vt:lpstr>4.연습문제</vt:lpstr>
      <vt:lpstr>5.참고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type1 발표</dc:title>
  <dc:creator>khs5010@icloud.com</dc:creator>
  <cp:lastModifiedBy>태호 김</cp:lastModifiedBy>
  <cp:revision>6</cp:revision>
  <dcterms:created xsi:type="dcterms:W3CDTF">2019-07-14T06:04:40Z</dcterms:created>
  <dcterms:modified xsi:type="dcterms:W3CDTF">2019-07-15T01:11:51Z</dcterms:modified>
</cp:coreProperties>
</file>