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87" r:id="rId4"/>
    <p:sldId id="257" r:id="rId5"/>
    <p:sldId id="273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9" r:id="rId21"/>
    <p:sldId id="290" r:id="rId22"/>
    <p:sldId id="291" r:id="rId23"/>
    <p:sldId id="266" r:id="rId24"/>
    <p:sldId id="292" r:id="rId25"/>
    <p:sldId id="293" r:id="rId26"/>
    <p:sldId id="294" r:id="rId27"/>
    <p:sldId id="267" r:id="rId28"/>
    <p:sldId id="295" r:id="rId29"/>
    <p:sldId id="296" r:id="rId30"/>
    <p:sldId id="297" r:id="rId31"/>
    <p:sldId id="299" r:id="rId32"/>
    <p:sldId id="298" r:id="rId33"/>
    <p:sldId id="300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>
        <p:scale>
          <a:sx n="75" d="100"/>
          <a:sy n="75" d="100"/>
        </p:scale>
        <p:origin x="417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DF-9A07-444E-B203-84234C6D5132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9B82-0096-438C-A23C-6CF90EBE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97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DF-9A07-444E-B203-84234C6D5132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9B82-0096-438C-A23C-6CF90EBE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91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DF-9A07-444E-B203-84234C6D5132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9B82-0096-438C-A23C-6CF90EBE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21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DF-9A07-444E-B203-84234C6D5132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9B82-0096-438C-A23C-6CF90EBE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43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DF-9A07-444E-B203-84234C6D5132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9B82-0096-438C-A23C-6CF90EBE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9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DF-9A07-444E-B203-84234C6D5132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9B82-0096-438C-A23C-6CF90EBE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4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DF-9A07-444E-B203-84234C6D5132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9B82-0096-438C-A23C-6CF90EBE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95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DF-9A07-444E-B203-84234C6D5132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9B82-0096-438C-A23C-6CF90EBE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43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DF-9A07-444E-B203-84234C6D5132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9B82-0096-438C-A23C-6CF90EBE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9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DF-9A07-444E-B203-84234C6D5132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9B82-0096-438C-A23C-6CF90EBE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82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DF-9A07-444E-B203-84234C6D5132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9B82-0096-438C-A23C-6CF90EBE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48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A7DF-9A07-444E-B203-84234C6D5132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19B82-0096-438C-A23C-6CF90EBE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35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olors/colors_picker.as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0E23A6-978C-4BFD-B9E7-2DEF235B8CD3}"/>
              </a:ext>
            </a:extLst>
          </p:cNvPr>
          <p:cNvSpPr txBox="1"/>
          <p:nvPr/>
        </p:nvSpPr>
        <p:spPr>
          <a:xfrm>
            <a:off x="2253120" y="11959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Environ. Analysts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E1061-B468-4AE7-9CC1-79B060274218}"/>
              </a:ext>
            </a:extLst>
          </p:cNvPr>
          <p:cNvSpPr txBox="1"/>
          <p:nvPr/>
        </p:nvSpPr>
        <p:spPr>
          <a:xfrm>
            <a:off x="1959470" y="187302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</a:t>
            </a:r>
            <a:r>
              <a:rPr lang="ko-KR" altLang="en-US" sz="2000" b="1" dirty="0">
                <a:solidFill>
                  <a:srgbClr val="FF0000"/>
                </a:solidFill>
              </a:rPr>
              <a:t>환경</a:t>
            </a:r>
            <a:r>
              <a:rPr lang="ko-KR" altLang="en-US" sz="2000" b="1" dirty="0"/>
              <a:t>을 </a:t>
            </a:r>
            <a:r>
              <a:rPr lang="ko-KR" altLang="en-US" sz="2000" b="1" dirty="0">
                <a:solidFill>
                  <a:schemeClr val="tx2"/>
                </a:solidFill>
              </a:rPr>
              <a:t>분석</a:t>
            </a:r>
            <a:r>
              <a:rPr lang="ko-KR" altLang="en-US" sz="2000" b="1" dirty="0"/>
              <a:t>할 줄 아는 사람이 되자</a:t>
            </a:r>
            <a:r>
              <a:rPr lang="en-US" altLang="ko-KR" sz="2000" b="1" dirty="0"/>
              <a:t>!&gt;</a:t>
            </a:r>
            <a:endParaRPr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128E2-F394-44E9-984D-51A54FA91414}"/>
              </a:ext>
            </a:extLst>
          </p:cNvPr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13500" y="64886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2014890021 Theo Kim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107" y="2303911"/>
            <a:ext cx="3117393" cy="326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0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980" y="1867434"/>
            <a:ext cx="779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3. </a:t>
            </a:r>
            <a:r>
              <a:rPr lang="ko-KR" altLang="en-US" sz="2800" b="1" dirty="0" smtClean="0"/>
              <a:t>데이터 프레임 </a:t>
            </a:r>
            <a:r>
              <a:rPr lang="en-US" altLang="ko-KR" sz="2800" b="1" dirty="0" smtClean="0"/>
              <a:t>Columns</a:t>
            </a:r>
            <a:r>
              <a:rPr lang="ko-KR" altLang="en-US" sz="2800" b="1" dirty="0" smtClean="0"/>
              <a:t>와 </a:t>
            </a:r>
            <a:r>
              <a:rPr lang="en-US" altLang="ko-KR" sz="2800" b="1" dirty="0" smtClean="0"/>
              <a:t>Rows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Pandas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202928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Pandas &amp; </a:t>
            </a:r>
            <a:r>
              <a:rPr lang="en-US" altLang="ko-KR" sz="3600" b="1" dirty="0" err="1" smtClean="0"/>
              <a:t>Matplotlib</a:t>
            </a:r>
            <a:endParaRPr lang="ko-KR" altLang="en-US" sz="36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99" y="3444874"/>
            <a:ext cx="7925110" cy="188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6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980" y="1867434"/>
            <a:ext cx="779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4. Columns</a:t>
            </a:r>
            <a:r>
              <a:rPr lang="ko-KR" altLang="en-US" sz="2800" b="1" dirty="0" smtClean="0"/>
              <a:t>와 </a:t>
            </a:r>
            <a:r>
              <a:rPr lang="en-US" altLang="ko-KR" sz="2800" b="1" dirty="0" smtClean="0"/>
              <a:t>Rows</a:t>
            </a:r>
            <a:r>
              <a:rPr lang="ko-KR" altLang="en-US" sz="2800" b="1" dirty="0" smtClean="0"/>
              <a:t>를 이용한 데이터 추출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Pandas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202928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Pandas &amp; </a:t>
            </a:r>
            <a:r>
              <a:rPr lang="en-US" altLang="ko-KR" sz="3600" b="1" dirty="0" err="1" smtClean="0"/>
              <a:t>Matplotlib</a:t>
            </a:r>
            <a:endParaRPr lang="ko-KR" alt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14399" y="2732575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데이터를 만드는 사람은 어떤 생각을 하고 만들까</a:t>
            </a:r>
            <a:r>
              <a:rPr lang="en-US" altLang="ko-KR" sz="2400" b="1" dirty="0" smtClean="0"/>
              <a:t>? </a:t>
            </a:r>
          </a:p>
          <a:p>
            <a:endParaRPr lang="en-US" altLang="ko-KR" sz="2400" b="1" dirty="0"/>
          </a:p>
          <a:p>
            <a:r>
              <a:rPr lang="ko-KR" altLang="en-US" sz="2400" b="1" dirty="0" smtClean="0"/>
              <a:t>데이터엔 서열이 존재한다</a:t>
            </a:r>
            <a:r>
              <a:rPr lang="en-US" altLang="ko-KR" sz="2400" b="1" dirty="0" smtClean="0"/>
              <a:t>. 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어떤 데이터를 제</a:t>
            </a:r>
            <a:r>
              <a:rPr lang="en-US" altLang="ko-KR" sz="2400" b="1" dirty="0" smtClean="0"/>
              <a:t>1</a:t>
            </a:r>
            <a:r>
              <a:rPr lang="ko-KR" altLang="en-US" sz="2400" b="1" dirty="0" smtClean="0"/>
              <a:t>의 속성</a:t>
            </a:r>
            <a:r>
              <a:rPr lang="en-US" altLang="ko-KR" sz="2400" b="1" dirty="0" smtClean="0"/>
              <a:t>(columns)</a:t>
            </a:r>
            <a:r>
              <a:rPr lang="ko-KR" altLang="en-US" sz="2400" b="1" dirty="0" smtClean="0"/>
              <a:t>로 정해야 가장 효과적인 표현 방법일까</a:t>
            </a:r>
            <a:r>
              <a:rPr lang="en-US" altLang="ko-KR" sz="2400" b="1" dirty="0" smtClean="0"/>
              <a:t>? </a:t>
            </a:r>
            <a:r>
              <a:rPr lang="ko-KR" altLang="en-US" sz="2400" b="1" dirty="0" smtClean="0"/>
              <a:t>라는 것을 고민하게 됨</a:t>
            </a:r>
            <a:r>
              <a:rPr lang="en-US" altLang="ko-KR" sz="2400" b="1" dirty="0" smtClean="0"/>
              <a:t>. </a:t>
            </a:r>
          </a:p>
          <a:p>
            <a:endParaRPr lang="en-US" altLang="ko-KR" sz="2400" b="1" dirty="0"/>
          </a:p>
          <a:p>
            <a:r>
              <a:rPr lang="en-US" altLang="ko-KR" sz="2400" b="1" dirty="0" smtClean="0"/>
              <a:t>=&gt;ex) </a:t>
            </a:r>
            <a:r>
              <a:rPr lang="ko-KR" altLang="en-US" sz="2400" b="1" dirty="0" smtClean="0"/>
              <a:t>장소 </a:t>
            </a:r>
            <a:r>
              <a:rPr lang="en-US" altLang="ko-KR" sz="2400" b="1" dirty="0" smtClean="0"/>
              <a:t>-&gt; </a:t>
            </a:r>
            <a:r>
              <a:rPr lang="ko-KR" altLang="en-US" sz="2400" b="1" dirty="0" smtClean="0"/>
              <a:t>일자 </a:t>
            </a:r>
            <a:r>
              <a:rPr lang="en-US" altLang="ko-KR" sz="2400" b="1" dirty="0" smtClean="0"/>
              <a:t>-&gt; </a:t>
            </a:r>
            <a:r>
              <a:rPr lang="ko-KR" altLang="en-US" sz="2400" b="1" dirty="0" smtClean="0"/>
              <a:t>수질 항목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2338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Pandas</a:t>
            </a:r>
            <a:endParaRPr lang="en-US" altLang="ko-KR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202928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Pandas &amp; </a:t>
            </a:r>
            <a:r>
              <a:rPr lang="en-US" altLang="ko-KR" sz="3600" b="1" dirty="0" err="1" smtClean="0"/>
              <a:t>Matplotlib</a:t>
            </a:r>
            <a:endParaRPr lang="ko-KR" altLang="en-US" sz="36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80" y="3536161"/>
            <a:ext cx="6727006" cy="1231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8980" y="1867434"/>
            <a:ext cx="779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4. Columns</a:t>
            </a:r>
            <a:r>
              <a:rPr lang="ko-KR" altLang="en-US" sz="2800" b="1" dirty="0" smtClean="0"/>
              <a:t>와 </a:t>
            </a:r>
            <a:r>
              <a:rPr lang="en-US" altLang="ko-KR" sz="2800" b="1" dirty="0" smtClean="0"/>
              <a:t>Rows</a:t>
            </a:r>
            <a:r>
              <a:rPr lang="ko-KR" altLang="en-US" sz="2800" b="1" dirty="0" smtClean="0"/>
              <a:t>를 이용한 데이터 추출</a:t>
            </a:r>
            <a:endParaRPr lang="ko-KR" alt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399" y="273257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기본 </a:t>
            </a:r>
            <a:r>
              <a:rPr lang="en-US" altLang="ko-KR" sz="2400" b="1" dirty="0" smtClean="0"/>
              <a:t>! Column </a:t>
            </a:r>
            <a:r>
              <a:rPr lang="ko-KR" altLang="en-US" sz="2400" b="1" dirty="0" smtClean="0"/>
              <a:t>정보를 통한 데이터 추출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09795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Pandas</a:t>
            </a:r>
            <a:endParaRPr lang="en-US" altLang="ko-KR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202928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Pandas &amp; </a:t>
            </a:r>
            <a:r>
              <a:rPr lang="en-US" altLang="ko-KR" sz="3600" b="1" dirty="0" err="1" smtClean="0"/>
              <a:t>Matplotlib</a:t>
            </a:r>
            <a:endParaRPr lang="ko-KR" alt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8980" y="1867434"/>
            <a:ext cx="779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4. Columns</a:t>
            </a:r>
            <a:r>
              <a:rPr lang="ko-KR" altLang="en-US" sz="2800" b="1" dirty="0" smtClean="0"/>
              <a:t>와 </a:t>
            </a:r>
            <a:r>
              <a:rPr lang="en-US" altLang="ko-KR" sz="2800" b="1" dirty="0" smtClean="0"/>
              <a:t>Rows</a:t>
            </a:r>
            <a:r>
              <a:rPr lang="ko-KR" altLang="en-US" sz="2800" b="1" dirty="0" smtClean="0"/>
              <a:t>를 이용한 데이터 추출</a:t>
            </a:r>
            <a:endParaRPr lang="ko-KR" alt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67182" y="2665940"/>
            <a:ext cx="7887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loc</a:t>
            </a:r>
            <a:r>
              <a:rPr lang="ko-KR" altLang="en-US" sz="2400" b="1" dirty="0" smtClean="0"/>
              <a:t>을 이용한 데이터 추출 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정보 기반 </a:t>
            </a:r>
            <a:r>
              <a:rPr lang="en-US" altLang="ko-KR" sz="2400" b="1" dirty="0" err="1" smtClean="0"/>
              <a:t>loc</a:t>
            </a:r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행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열</a:t>
            </a:r>
            <a:r>
              <a:rPr lang="en-US" altLang="ko-KR" sz="2400" b="1" dirty="0" smtClean="0"/>
              <a:t>] </a:t>
            </a:r>
            <a:r>
              <a:rPr lang="ko-KR" altLang="en-US" sz="2400" b="1" dirty="0" smtClean="0"/>
              <a:t>리스트를 안에다가 넣어 주면 된다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0" y="4141555"/>
            <a:ext cx="8113664" cy="219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78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Pandas</a:t>
            </a:r>
            <a:endParaRPr lang="en-US" altLang="ko-KR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202928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Pandas &amp; </a:t>
            </a:r>
            <a:r>
              <a:rPr lang="en-US" altLang="ko-KR" sz="3600" b="1" dirty="0" err="1" smtClean="0"/>
              <a:t>Matplotlib</a:t>
            </a:r>
            <a:endParaRPr lang="ko-KR" alt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38980" y="1867434"/>
            <a:ext cx="779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4. Columns</a:t>
            </a:r>
            <a:r>
              <a:rPr lang="ko-KR" altLang="en-US" sz="2800" b="1" dirty="0" smtClean="0"/>
              <a:t>와 </a:t>
            </a:r>
            <a:r>
              <a:rPr lang="en-US" altLang="ko-KR" sz="2800" b="1" dirty="0" smtClean="0"/>
              <a:t>Rows</a:t>
            </a:r>
            <a:r>
              <a:rPr lang="ko-KR" altLang="en-US" sz="2800" b="1" dirty="0" smtClean="0"/>
              <a:t>를 이용한 데이터 추출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7182" y="2665940"/>
            <a:ext cx="7868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iloc</a:t>
            </a:r>
            <a:r>
              <a:rPr lang="ko-KR" altLang="en-US" sz="2400" b="1" dirty="0" smtClean="0"/>
              <a:t>을 이용한 데이터 추출 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r>
              <a:rPr lang="ko-KR" altLang="en-US" sz="2400" b="1" dirty="0" smtClean="0"/>
              <a:t>숫자 기반 </a:t>
            </a:r>
            <a:r>
              <a:rPr lang="en-US" altLang="ko-KR" sz="2400" b="1" dirty="0" err="1" smtClean="0"/>
              <a:t>iloc</a:t>
            </a:r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행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열</a:t>
            </a:r>
            <a:r>
              <a:rPr lang="en-US" altLang="ko-KR" sz="2400" b="1" dirty="0" smtClean="0"/>
              <a:t>] </a:t>
            </a:r>
            <a:r>
              <a:rPr lang="ko-KR" altLang="en-US" sz="2400" b="1" dirty="0" smtClean="0"/>
              <a:t>리스트를 안에다가 넣어 주면 된다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42" y="4560655"/>
            <a:ext cx="7175532" cy="128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80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Pandas</a:t>
            </a:r>
            <a:endParaRPr lang="en-US" altLang="ko-KR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202928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Pandas &amp; </a:t>
            </a:r>
            <a:r>
              <a:rPr lang="en-US" altLang="ko-KR" sz="3600" b="1" dirty="0" err="1" smtClean="0"/>
              <a:t>Matplotlib</a:t>
            </a:r>
            <a:endParaRPr lang="ko-KR" alt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38980" y="1867434"/>
            <a:ext cx="779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5. </a:t>
            </a:r>
            <a:r>
              <a:rPr lang="ko-KR" altLang="en-US" sz="2800" b="1" dirty="0" smtClean="0"/>
              <a:t>데이터 조건을 이용한 데이터 추출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7182" y="2665940"/>
            <a:ext cx="7868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en-US" altLang="ko-KR" sz="2400" b="1" dirty="0" err="1" smtClean="0"/>
              <a:t>Dataframe</a:t>
            </a:r>
            <a:r>
              <a:rPr lang="ko-KR" altLang="en-US" sz="2400" b="1" dirty="0" smtClean="0"/>
              <a:t>의 열을 </a:t>
            </a:r>
            <a:r>
              <a:rPr lang="en-US" altLang="ko-KR" sz="2400" b="1" dirty="0" smtClean="0"/>
              <a:t>True/ False</a:t>
            </a:r>
            <a:r>
              <a:rPr lang="ko-KR" altLang="en-US" sz="2400" b="1" dirty="0" smtClean="0"/>
              <a:t>로 구분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2. True</a:t>
            </a:r>
            <a:r>
              <a:rPr lang="ko-KR" altLang="en-US" sz="2400" b="1" dirty="0" smtClean="0"/>
              <a:t>인 데이터만 받아서 새로운 데이터 프레임을 만듦</a:t>
            </a:r>
            <a:endParaRPr lang="ko-KR" altLang="en-US" sz="24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82" y="3670623"/>
            <a:ext cx="7953124" cy="273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86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Pandas</a:t>
            </a:r>
            <a:endParaRPr lang="en-US" altLang="ko-KR" sz="2800" b="1" dirty="0"/>
          </a:p>
        </p:txBody>
      </p:sp>
      <p:sp>
        <p:nvSpPr>
          <p:cNvPr id="13" name="직사각형 12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202928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Pandas &amp; </a:t>
            </a:r>
            <a:r>
              <a:rPr lang="en-US" altLang="ko-KR" sz="3600" b="1" dirty="0" err="1" smtClean="0"/>
              <a:t>Matplotlib</a:t>
            </a:r>
            <a:endParaRPr lang="ko-KR" altLang="en-US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38980" y="1867434"/>
            <a:ext cx="779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6. Sorting</a:t>
            </a:r>
            <a:endParaRPr lang="ko-KR" alt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67182" y="2665940"/>
            <a:ext cx="7868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데이터를 오름차순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내림차순 정렬 시킴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어떤 것으로 정렬을 할 것인가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92" y="3961691"/>
            <a:ext cx="8103007" cy="149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74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Pandas</a:t>
            </a:r>
            <a:endParaRPr lang="en-US" altLang="ko-KR" sz="2800" b="1" dirty="0"/>
          </a:p>
        </p:txBody>
      </p:sp>
      <p:sp>
        <p:nvSpPr>
          <p:cNvPr id="13" name="직사각형 12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202928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Pandas &amp; </a:t>
            </a:r>
            <a:r>
              <a:rPr lang="en-US" altLang="ko-KR" sz="3600" b="1" dirty="0" err="1" smtClean="0"/>
              <a:t>Matplotlib</a:t>
            </a:r>
            <a:endParaRPr lang="ko-KR" altLang="en-US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38980" y="1867434"/>
            <a:ext cx="779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7. </a:t>
            </a:r>
            <a:r>
              <a:rPr lang="ko-KR" altLang="en-US" sz="2800" b="1" dirty="0" smtClean="0"/>
              <a:t>데이터 프레임을 제거한다</a:t>
            </a:r>
            <a:r>
              <a:rPr lang="en-US" altLang="ko-KR" sz="2800" b="1" dirty="0" smtClean="0"/>
              <a:t>.</a:t>
            </a:r>
            <a:endParaRPr lang="ko-KR" altLang="en-US" sz="2800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75" y="3833812"/>
            <a:ext cx="8592134" cy="202088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67182" y="2665940"/>
            <a:ext cx="786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‘drop’</a:t>
            </a:r>
            <a:r>
              <a:rPr lang="ko-KR" altLang="en-US" sz="2400" b="1" dirty="0" smtClean="0"/>
              <a:t>함수를 사용하여 원하는 데이터를 제거 가능하다</a:t>
            </a:r>
            <a:r>
              <a:rPr lang="en-US" altLang="ko-KR" sz="2400" b="1" dirty="0" smtClean="0"/>
              <a:t>.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89647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Pandas</a:t>
            </a:r>
            <a:endParaRPr lang="en-US" altLang="ko-KR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202928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Pandas &amp; </a:t>
            </a:r>
            <a:r>
              <a:rPr lang="en-US" altLang="ko-KR" sz="3600" b="1" dirty="0" err="1" smtClean="0"/>
              <a:t>Matplotlib</a:t>
            </a:r>
            <a:endParaRPr lang="ko-KR" alt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38980" y="1867434"/>
            <a:ext cx="779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8</a:t>
            </a:r>
            <a:r>
              <a:rPr lang="en-US" altLang="ko-KR" sz="2800" b="1" dirty="0" smtClean="0"/>
              <a:t>. </a:t>
            </a:r>
            <a:r>
              <a:rPr lang="ko-KR" altLang="en-US" sz="2800" b="1" dirty="0" smtClean="0"/>
              <a:t>데이터 프레임을 추가한다</a:t>
            </a:r>
            <a:r>
              <a:rPr lang="en-US" altLang="ko-KR" sz="2800" b="1" dirty="0" smtClean="0"/>
              <a:t>.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7182" y="2665940"/>
            <a:ext cx="786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‘append’</a:t>
            </a:r>
            <a:r>
              <a:rPr lang="ko-KR" altLang="en-US" sz="2400" b="1" dirty="0" smtClean="0"/>
              <a:t>함수를 사용하여 원하는 데이터를 제거 가능하다</a:t>
            </a:r>
            <a:r>
              <a:rPr lang="en-US" altLang="ko-KR" sz="2400" b="1" dirty="0" smtClean="0"/>
              <a:t>. </a:t>
            </a:r>
            <a:endParaRPr lang="ko-KR" altLang="en-US" sz="24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99" y="4011272"/>
            <a:ext cx="8582635" cy="103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03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Pandas</a:t>
            </a:r>
            <a:endParaRPr lang="en-US" altLang="ko-KR" sz="2800" b="1" dirty="0"/>
          </a:p>
        </p:txBody>
      </p:sp>
      <p:sp>
        <p:nvSpPr>
          <p:cNvPr id="13" name="직사각형 12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202928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Pandas &amp; </a:t>
            </a:r>
            <a:r>
              <a:rPr lang="en-US" altLang="ko-KR" sz="3600" b="1" dirty="0" err="1" smtClean="0"/>
              <a:t>Matplotlib</a:t>
            </a:r>
            <a:endParaRPr lang="ko-KR" altLang="en-US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38980" y="1867434"/>
            <a:ext cx="779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9. </a:t>
            </a:r>
            <a:r>
              <a:rPr lang="ko-KR" altLang="en-US" sz="2800" b="1" dirty="0" smtClean="0"/>
              <a:t>데이터 프레임을 엑셀로 저장하기</a:t>
            </a:r>
            <a:endParaRPr lang="ko-KR" altLang="en-US" sz="2800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202" y="3759200"/>
            <a:ext cx="7223397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0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202928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Pandas &amp; </a:t>
            </a:r>
            <a:r>
              <a:rPr lang="en-US" altLang="ko-KR" sz="3600" b="1" dirty="0" err="1" smtClean="0"/>
              <a:t>Matplotlib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82DC4E-82AB-49FC-8A65-42B65A535289}"/>
              </a:ext>
            </a:extLst>
          </p:cNvPr>
          <p:cNvSpPr txBox="1"/>
          <p:nvPr/>
        </p:nvSpPr>
        <p:spPr>
          <a:xfrm>
            <a:off x="533600" y="1903153"/>
            <a:ext cx="6914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m"/>
            </a:pPr>
            <a:r>
              <a:rPr lang="en-US" altLang="ko-KR" sz="3600" b="1" dirty="0"/>
              <a:t> </a:t>
            </a:r>
            <a:r>
              <a:rPr lang="en-US" altLang="ko-KR" sz="3600" b="1" dirty="0" smtClean="0"/>
              <a:t> Pandas</a:t>
            </a:r>
          </a:p>
          <a:p>
            <a:pPr marL="285750" indent="-285750">
              <a:buFont typeface="Wingdings" panose="05000000000000000000" pitchFamily="2" charset="2"/>
              <a:buChar char="m"/>
            </a:pPr>
            <a:endParaRPr lang="en-US" altLang="ko-KR" sz="3600" b="1" dirty="0"/>
          </a:p>
          <a:p>
            <a:pPr marL="285750" indent="-285750">
              <a:buFont typeface="Wingdings" panose="05000000000000000000" pitchFamily="2" charset="2"/>
              <a:buChar char="m"/>
            </a:pPr>
            <a:r>
              <a:rPr lang="en-US" altLang="ko-KR" sz="3600" b="1" dirty="0" smtClean="0"/>
              <a:t>  </a:t>
            </a:r>
            <a:r>
              <a:rPr lang="en-US" altLang="ko-KR" sz="3600" b="1" dirty="0" err="1" smtClean="0"/>
              <a:t>Matplotlib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2823130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202928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Pandas &amp; </a:t>
            </a:r>
            <a:r>
              <a:rPr lang="en-US" altLang="ko-KR" sz="3600" b="1" dirty="0" err="1" smtClean="0"/>
              <a:t>Matplotlib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82DC4E-82AB-49FC-8A65-42B65A535289}"/>
              </a:ext>
            </a:extLst>
          </p:cNvPr>
          <p:cNvSpPr txBox="1"/>
          <p:nvPr/>
        </p:nvSpPr>
        <p:spPr>
          <a:xfrm>
            <a:off x="470100" y="1903153"/>
            <a:ext cx="6914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m"/>
            </a:pPr>
            <a:r>
              <a:rPr lang="en-US" altLang="ko-KR" sz="3600" b="1" dirty="0"/>
              <a:t> </a:t>
            </a:r>
            <a:r>
              <a:rPr lang="en-US" altLang="ko-KR" sz="3600" b="1" dirty="0" smtClean="0"/>
              <a:t> Pandas</a:t>
            </a:r>
          </a:p>
          <a:p>
            <a:pPr marL="285750" indent="-285750">
              <a:buFont typeface="Wingdings" panose="05000000000000000000" pitchFamily="2" charset="2"/>
              <a:buChar char="m"/>
            </a:pPr>
            <a:endParaRPr lang="en-US" altLang="ko-KR" sz="3600" b="1" dirty="0"/>
          </a:p>
          <a:p>
            <a:pPr marL="285750" indent="-285750">
              <a:buFont typeface="Wingdings" panose="05000000000000000000" pitchFamily="2" charset="2"/>
              <a:buChar char="m"/>
            </a:pPr>
            <a:r>
              <a:rPr lang="en-US" altLang="ko-KR" sz="3600" b="1" dirty="0" smtClean="0">
                <a:solidFill>
                  <a:srgbClr val="0070C0"/>
                </a:solidFill>
              </a:rPr>
              <a:t>  </a:t>
            </a:r>
            <a:r>
              <a:rPr lang="en-US" altLang="ko-KR" sz="3600" b="1" dirty="0" err="1" smtClean="0">
                <a:solidFill>
                  <a:srgbClr val="0070C0"/>
                </a:solidFill>
              </a:rPr>
              <a:t>Matplotlib</a:t>
            </a:r>
            <a:endParaRPr lang="en-US" altLang="ko-KR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129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/>
              <a:t>Matplotlib</a:t>
            </a:r>
            <a:endParaRPr lang="en-US" altLang="ko-KR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202928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Pandas &amp; </a:t>
            </a:r>
            <a:r>
              <a:rPr lang="en-US" altLang="ko-KR" sz="3600" b="1" dirty="0" err="1" smtClean="0"/>
              <a:t>Matplotlib</a:t>
            </a:r>
            <a:endParaRPr lang="ko-KR" alt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2899" y="1854200"/>
            <a:ext cx="7806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</a:t>
            </a:r>
            <a:r>
              <a:rPr lang="ko-KR" altLang="en-US" sz="2800" b="1" dirty="0" err="1" smtClean="0"/>
              <a:t>플랏만들기</a:t>
            </a:r>
            <a:endParaRPr lang="ko-KR" altLang="en-US" sz="28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75" y="2610856"/>
            <a:ext cx="7956003" cy="4371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2384" y="3281435"/>
            <a:ext cx="687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하나의 창에 그림을 몇 개 만들 것인가</a:t>
            </a:r>
            <a:r>
              <a:rPr lang="en-US" altLang="ko-KR" sz="2000" b="1" dirty="0" smtClean="0"/>
              <a:t>? </a:t>
            </a:r>
          </a:p>
          <a:p>
            <a:endParaRPr lang="en-US" altLang="ko-KR" sz="2000" b="1" dirty="0"/>
          </a:p>
          <a:p>
            <a:r>
              <a:rPr lang="en-US" altLang="ko-KR" sz="2000" b="1" dirty="0" smtClean="0"/>
              <a:t>Row</a:t>
            </a:r>
            <a:r>
              <a:rPr lang="ko-KR" altLang="en-US" sz="2000" b="1" dirty="0" smtClean="0"/>
              <a:t>에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개 </a:t>
            </a:r>
            <a:r>
              <a:rPr lang="en-US" altLang="ko-KR" sz="2000" b="1" dirty="0" smtClean="0"/>
              <a:t>column</a:t>
            </a:r>
            <a:r>
              <a:rPr lang="ko-KR" altLang="en-US" sz="2000" b="1" dirty="0" smtClean="0"/>
              <a:t>에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개를 </a:t>
            </a:r>
            <a:r>
              <a:rPr lang="ko-KR" altLang="en-US" sz="2000" b="1" dirty="0" err="1" smtClean="0"/>
              <a:t>만들것이다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25" y="4695634"/>
            <a:ext cx="8735075" cy="2873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3484" y="5185420"/>
            <a:ext cx="7749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행렬이 </a:t>
            </a:r>
            <a:r>
              <a:rPr lang="en-US" altLang="ko-KR" sz="2000" b="1" dirty="0" smtClean="0"/>
              <a:t>1, 1</a:t>
            </a:r>
            <a:r>
              <a:rPr lang="ko-KR" altLang="en-US" sz="2000" b="1" dirty="0" smtClean="0"/>
              <a:t>인 그림에 나는 </a:t>
            </a:r>
            <a:r>
              <a:rPr lang="en-US" altLang="ko-KR" sz="2000" b="1" dirty="0" err="1" smtClean="0"/>
              <a:t>np.random.rand</a:t>
            </a:r>
            <a:r>
              <a:rPr lang="en-US" altLang="ko-KR" sz="2000" b="1" dirty="0" smtClean="0"/>
              <a:t>(7)</a:t>
            </a:r>
            <a:r>
              <a:rPr lang="ko-KR" altLang="en-US" sz="2000" b="1" dirty="0" smtClean="0"/>
              <a:t>의 데이터를 넣을 것이고 </a:t>
            </a:r>
            <a:r>
              <a:rPr lang="en-US" altLang="ko-KR" sz="2000" b="1" dirty="0" smtClean="0"/>
              <a:t>marker</a:t>
            </a:r>
            <a:r>
              <a:rPr lang="ko-KR" altLang="en-US" sz="2000" b="1" dirty="0" smtClean="0"/>
              <a:t>의 모양은 </a:t>
            </a:r>
            <a:r>
              <a:rPr lang="en-US" altLang="ko-KR" sz="2000" b="1" dirty="0" smtClean="0"/>
              <a:t>‘o’ , line</a:t>
            </a:r>
            <a:r>
              <a:rPr lang="ko-KR" altLang="en-US" sz="2000" b="1" dirty="0" smtClean="0"/>
              <a:t>의 모양은 없다</a:t>
            </a:r>
            <a:r>
              <a:rPr lang="en-US" altLang="ko-KR" sz="2000" b="1" dirty="0" smtClean="0"/>
              <a:t>.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49187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/>
              <a:t>Matplotlib</a:t>
            </a:r>
            <a:endParaRPr lang="en-US" altLang="ko-KR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202928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Pandas &amp; </a:t>
            </a:r>
            <a:r>
              <a:rPr lang="en-US" altLang="ko-KR" sz="3600" b="1" dirty="0" err="1" smtClean="0"/>
              <a:t>Matplotlib</a:t>
            </a:r>
            <a:endParaRPr lang="ko-KR" alt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2899" y="1854200"/>
            <a:ext cx="7806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</a:t>
            </a:r>
            <a:r>
              <a:rPr lang="ko-KR" altLang="en-US" sz="2800" b="1" dirty="0" err="1" smtClean="0"/>
              <a:t>플랏만들기</a:t>
            </a:r>
            <a:endParaRPr lang="ko-KR" altLang="en-US" sz="28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12" y="2706107"/>
            <a:ext cx="2416622" cy="333533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038" y="2449510"/>
            <a:ext cx="2095591" cy="417632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3355" y="3836407"/>
            <a:ext cx="2912989" cy="24114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6181" y="6041445"/>
            <a:ext cx="1110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color</a:t>
            </a:r>
            <a:endParaRPr lang="ko-KR" alt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43623" y="2115810"/>
            <a:ext cx="1110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marker</a:t>
            </a:r>
            <a:endParaRPr lang="ko-KR" alt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368997" y="3360275"/>
            <a:ext cx="1478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linestyle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47013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30" y="2592786"/>
            <a:ext cx="4627598" cy="3800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/>
              <a:t>Matplotlib</a:t>
            </a:r>
            <a:endParaRPr lang="en-US" altLang="ko-KR" sz="2800" b="1" dirty="0"/>
          </a:p>
        </p:txBody>
      </p:sp>
      <p:sp>
        <p:nvSpPr>
          <p:cNvPr id="11" name="직사각형 10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202928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Pandas &amp; </a:t>
            </a:r>
            <a:r>
              <a:rPr lang="en-US" altLang="ko-KR" sz="3600" b="1" dirty="0" err="1" smtClean="0"/>
              <a:t>Matplotlib</a:t>
            </a:r>
            <a:endParaRPr lang="ko-KR" altLang="en-US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2899" y="1854200"/>
            <a:ext cx="7806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</a:t>
            </a:r>
            <a:r>
              <a:rPr lang="ko-KR" altLang="en-US" sz="2800" b="1" dirty="0" err="1" smtClean="0"/>
              <a:t>플랏만들기</a:t>
            </a:r>
            <a:endParaRPr lang="ko-KR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764477" y="2195687"/>
            <a:ext cx="1110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color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495375" y="2871470"/>
            <a:ext cx="3648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RGB</a:t>
            </a:r>
            <a:r>
              <a:rPr lang="ko-KR" altLang="en-US" sz="2400" b="1" dirty="0" smtClean="0"/>
              <a:t>코드</a:t>
            </a:r>
            <a:endParaRPr lang="en-US" altLang="ko-KR" sz="2400" b="1" dirty="0" smtClean="0"/>
          </a:p>
          <a:p>
            <a:pPr lvl="1"/>
            <a:r>
              <a:rPr lang="en-US" altLang="ko-KR" sz="2400" b="1" dirty="0" smtClean="0"/>
              <a:t>0~1</a:t>
            </a:r>
            <a:r>
              <a:rPr lang="ko-KR" altLang="en-US" sz="2400" b="1" dirty="0" smtClean="0"/>
              <a:t>사이의 </a:t>
            </a:r>
            <a:r>
              <a:rPr lang="ko-KR" altLang="en-US" sz="2400" b="1" dirty="0" err="1" smtClean="0"/>
              <a:t>튜플형식으로</a:t>
            </a:r>
            <a:r>
              <a:rPr lang="ko-KR" altLang="en-US" sz="2400" b="1" dirty="0" smtClean="0"/>
              <a:t> 대입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Html</a:t>
            </a:r>
            <a:r>
              <a:rPr lang="ko-KR" altLang="en-US" sz="2400" b="1" dirty="0" smtClean="0"/>
              <a:t>색상 사용가능</a:t>
            </a:r>
            <a:endParaRPr lang="en-US" altLang="ko-KR" sz="2400" b="1" dirty="0" smtClean="0"/>
          </a:p>
          <a:p>
            <a:pPr lvl="1"/>
            <a:r>
              <a:rPr lang="en-US" altLang="ko-KR" sz="2400" b="1" dirty="0" smtClean="0"/>
              <a:t>7</a:t>
            </a:r>
            <a:r>
              <a:rPr lang="ko-KR" altLang="en-US" sz="2400" b="1" dirty="0" smtClean="0"/>
              <a:t>자리의 코드로 색상 표현 가능 </a:t>
            </a:r>
            <a:endParaRPr lang="ko-KR" altLang="en-US" sz="2400" b="1" dirty="0"/>
          </a:p>
        </p:txBody>
      </p:sp>
      <p:sp>
        <p:nvSpPr>
          <p:cNvPr id="18" name="직사각형 17"/>
          <p:cNvSpPr/>
          <p:nvPr/>
        </p:nvSpPr>
        <p:spPr>
          <a:xfrm>
            <a:off x="5596975" y="6069695"/>
            <a:ext cx="30118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4"/>
              </a:rPr>
              <a:t>https://www.w3schools.com/colors/colors_picker.asp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680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/>
              <a:t>Matplotlib</a:t>
            </a:r>
            <a:endParaRPr lang="en-US" altLang="ko-KR" sz="2800" b="1" dirty="0"/>
          </a:p>
        </p:txBody>
      </p:sp>
      <p:sp>
        <p:nvSpPr>
          <p:cNvPr id="11" name="직사각형 10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202928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Pandas &amp; </a:t>
            </a:r>
            <a:r>
              <a:rPr lang="en-US" altLang="ko-KR" sz="3600" b="1" dirty="0" err="1" smtClean="0"/>
              <a:t>Matplotlib</a:t>
            </a:r>
            <a:endParaRPr lang="ko-KR" altLang="en-US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2899" y="1854200"/>
            <a:ext cx="7806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2. Line plot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99" y="2706107"/>
            <a:ext cx="4860301" cy="28056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200" y="2706107"/>
            <a:ext cx="3789918" cy="27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29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/>
              <a:t>Matplotlib</a:t>
            </a:r>
            <a:endParaRPr lang="en-US" altLang="ko-KR" sz="2800" b="1" dirty="0"/>
          </a:p>
        </p:txBody>
      </p:sp>
      <p:sp>
        <p:nvSpPr>
          <p:cNvPr id="11" name="직사각형 10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202928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Pandas &amp; </a:t>
            </a:r>
            <a:r>
              <a:rPr lang="en-US" altLang="ko-KR" sz="3600" b="1" dirty="0" err="1" smtClean="0"/>
              <a:t>Matplotlib</a:t>
            </a:r>
            <a:endParaRPr lang="ko-KR" altLang="en-US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2899" y="1854200"/>
            <a:ext cx="7806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3. Scatter plot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33" y="2706106"/>
            <a:ext cx="7267455" cy="311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05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693407"/>
            <a:ext cx="4673140" cy="3415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/>
              <a:t>Matplotlib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202928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Pandas &amp; </a:t>
            </a:r>
            <a:r>
              <a:rPr lang="en-US" altLang="ko-KR" sz="3600" b="1" dirty="0" err="1" smtClean="0"/>
              <a:t>Matplotlib</a:t>
            </a:r>
            <a:endParaRPr lang="ko-KR" alt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2899" y="1854200"/>
            <a:ext cx="7806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3. Scatter plot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11615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/>
              <a:t>Matplotlib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202928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Pandas &amp; </a:t>
            </a:r>
            <a:r>
              <a:rPr lang="en-US" altLang="ko-KR" sz="3600" b="1" dirty="0" err="1" smtClean="0"/>
              <a:t>Matplotlib</a:t>
            </a:r>
            <a:endParaRPr lang="ko-KR" alt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2899" y="1638300"/>
            <a:ext cx="7806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4. Histogram</a:t>
            </a:r>
            <a:endParaRPr lang="ko-KR" altLang="en-US" sz="28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248" y="2161520"/>
            <a:ext cx="7205351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15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37" y="2425700"/>
            <a:ext cx="5419725" cy="4038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/>
              <a:t>Matplotlib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202928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Pandas &amp; </a:t>
            </a:r>
            <a:r>
              <a:rPr lang="en-US" altLang="ko-KR" sz="3600" b="1" dirty="0" err="1" smtClean="0"/>
              <a:t>Matplotlib</a:t>
            </a:r>
            <a:endParaRPr lang="ko-KR" alt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2899" y="1854200"/>
            <a:ext cx="7806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4. Histogram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7001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/>
              <a:t>Matplotlib</a:t>
            </a:r>
            <a:endParaRPr lang="en-US" altLang="ko-KR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202928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Pandas &amp; </a:t>
            </a:r>
            <a:r>
              <a:rPr lang="en-US" altLang="ko-KR" sz="3600" b="1" dirty="0" err="1" smtClean="0"/>
              <a:t>Matplotlib</a:t>
            </a:r>
            <a:endParaRPr lang="ko-KR" alt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2899" y="1854200"/>
            <a:ext cx="7806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5. Labeling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77784" y="2506052"/>
            <a:ext cx="687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X</a:t>
            </a:r>
            <a:r>
              <a:rPr lang="ko-KR" altLang="en-US" sz="2000" b="1" dirty="0" smtClean="0"/>
              <a:t>축</a:t>
            </a:r>
            <a:r>
              <a:rPr lang="en-US" altLang="ko-KR" sz="2000" b="1" dirty="0" smtClean="0"/>
              <a:t>, Y</a:t>
            </a:r>
            <a:r>
              <a:rPr lang="ko-KR" altLang="en-US" sz="2000" b="1" dirty="0" smtClean="0"/>
              <a:t>축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제목</a:t>
            </a:r>
            <a:endParaRPr lang="ko-KR" altLang="en-US" sz="20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881" y="3276094"/>
            <a:ext cx="5893957" cy="257860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37112" y="4565397"/>
            <a:ext cx="3668288" cy="84480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34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202928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Pandas &amp; </a:t>
            </a:r>
            <a:r>
              <a:rPr lang="en-US" altLang="ko-KR" sz="3600" b="1" dirty="0" err="1" smtClean="0"/>
              <a:t>Matplotlib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82DC4E-82AB-49FC-8A65-42B65A535289}"/>
              </a:ext>
            </a:extLst>
          </p:cNvPr>
          <p:cNvSpPr txBox="1"/>
          <p:nvPr/>
        </p:nvSpPr>
        <p:spPr>
          <a:xfrm>
            <a:off x="470100" y="1903153"/>
            <a:ext cx="6914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m"/>
            </a:pPr>
            <a:r>
              <a:rPr lang="en-US" altLang="ko-KR" sz="3600" b="1" dirty="0">
                <a:solidFill>
                  <a:srgbClr val="0070C0"/>
                </a:solidFill>
              </a:rPr>
              <a:t> </a:t>
            </a:r>
            <a:r>
              <a:rPr lang="en-US" altLang="ko-KR" sz="3600" b="1" dirty="0" smtClean="0">
                <a:solidFill>
                  <a:srgbClr val="0070C0"/>
                </a:solidFill>
              </a:rPr>
              <a:t> Pandas</a:t>
            </a:r>
          </a:p>
          <a:p>
            <a:pPr marL="285750" indent="-285750">
              <a:buFont typeface="Wingdings" panose="05000000000000000000" pitchFamily="2" charset="2"/>
              <a:buChar char="m"/>
            </a:pPr>
            <a:endParaRPr lang="en-US" altLang="ko-KR" sz="3600" b="1" dirty="0"/>
          </a:p>
          <a:p>
            <a:pPr marL="285750" indent="-285750">
              <a:buFont typeface="Wingdings" panose="05000000000000000000" pitchFamily="2" charset="2"/>
              <a:buChar char="m"/>
            </a:pPr>
            <a:r>
              <a:rPr lang="en-US" altLang="ko-KR" sz="3600" b="1" dirty="0" smtClean="0"/>
              <a:t>  </a:t>
            </a:r>
            <a:r>
              <a:rPr lang="en-US" altLang="ko-KR" sz="3600" b="1" dirty="0" err="1" smtClean="0"/>
              <a:t>Matplotlib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2824269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75" y="2413000"/>
            <a:ext cx="4400550" cy="3378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/>
              <a:t>Matplotlib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202928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Pandas &amp; </a:t>
            </a:r>
            <a:r>
              <a:rPr lang="en-US" altLang="ko-KR" sz="3600" b="1" dirty="0" err="1" smtClean="0"/>
              <a:t>Matplotlib</a:t>
            </a:r>
            <a:endParaRPr lang="ko-KR" alt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2899" y="1854200"/>
            <a:ext cx="7806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5. Labeling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7515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/>
              <a:t>Matplotlib</a:t>
            </a:r>
            <a:endParaRPr lang="en-US" altLang="ko-KR" sz="2800" b="1" dirty="0"/>
          </a:p>
        </p:txBody>
      </p:sp>
      <p:sp>
        <p:nvSpPr>
          <p:cNvPr id="13" name="직사각형 12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202928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Pandas &amp; </a:t>
            </a:r>
            <a:r>
              <a:rPr lang="en-US" altLang="ko-KR" sz="3600" b="1" dirty="0" err="1" smtClean="0"/>
              <a:t>Matplotlib</a:t>
            </a:r>
            <a:endParaRPr lang="ko-KR" altLang="en-US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2899" y="1854200"/>
            <a:ext cx="7806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6. ticks, legend, grid</a:t>
            </a:r>
            <a:endParaRPr lang="ko-KR" altLang="en-US" sz="2800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99" y="2706107"/>
            <a:ext cx="8416302" cy="4064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93900" y="3234814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점의 크기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210512" y="3234814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마커</a:t>
            </a:r>
            <a:r>
              <a:rPr lang="ko-KR" altLang="en-US" b="1" dirty="0" smtClean="0"/>
              <a:t> 모양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427124" y="3234814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점마다의</a:t>
            </a:r>
            <a:r>
              <a:rPr lang="ko-KR" altLang="en-US" b="1" dirty="0" smtClean="0"/>
              <a:t> 색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25724" y="3234814"/>
            <a:ext cx="93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legend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424324" y="3234814"/>
            <a:ext cx="93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투명도</a:t>
            </a:r>
            <a:endParaRPr lang="ko-KR" altLang="en-US" b="1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25" y="3835901"/>
            <a:ext cx="4477317" cy="171291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864100" y="3835901"/>
            <a:ext cx="3975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</a:t>
            </a:r>
            <a:r>
              <a:rPr lang="ko-KR" altLang="en-US" b="1" dirty="0" smtClean="0"/>
              <a:t>축 및 </a:t>
            </a:r>
            <a:r>
              <a:rPr lang="en-US" altLang="ko-KR" b="1" dirty="0" smtClean="0"/>
              <a:t>y</a:t>
            </a:r>
            <a:r>
              <a:rPr lang="ko-KR" altLang="en-US" b="1" dirty="0" smtClean="0"/>
              <a:t>축에 있는 </a:t>
            </a:r>
            <a:r>
              <a:rPr lang="ko-KR" altLang="en-US" b="1" dirty="0" err="1" smtClean="0"/>
              <a:t>구분자들을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Ticks</a:t>
            </a:r>
            <a:r>
              <a:rPr lang="ko-KR" altLang="en-US" b="1" dirty="0" smtClean="0"/>
              <a:t>라고 한다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숫자 값으로 되어있지만 글자 값으로 변환이 가능함</a:t>
            </a:r>
            <a:r>
              <a:rPr lang="en-US" altLang="ko-KR" b="1" dirty="0" smtClean="0"/>
              <a:t>! </a:t>
            </a:r>
            <a:endParaRPr lang="ko-KR" altLang="en-US" b="1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912" y="5849442"/>
            <a:ext cx="4143191" cy="78033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864099" y="5849442"/>
            <a:ext cx="3975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Legend</a:t>
            </a:r>
            <a:r>
              <a:rPr lang="ko-KR" altLang="en-US" b="1" dirty="0" smtClean="0"/>
              <a:t>의 위치 조절 가능</a:t>
            </a:r>
            <a:endParaRPr lang="en-US" altLang="ko-KR" b="1" dirty="0" smtClean="0"/>
          </a:p>
          <a:p>
            <a:r>
              <a:rPr lang="en-US" altLang="ko-KR" b="1" dirty="0" smtClean="0"/>
              <a:t>Grid</a:t>
            </a:r>
            <a:r>
              <a:rPr lang="ko-KR" altLang="en-US" b="1" dirty="0" smtClean="0"/>
              <a:t>유무 조절 가능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2262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99" y="2520295"/>
            <a:ext cx="5332349" cy="3841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/>
              <a:t>Matplotlib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202928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Pandas &amp; </a:t>
            </a:r>
            <a:r>
              <a:rPr lang="en-US" altLang="ko-KR" sz="3600" b="1" dirty="0" err="1" smtClean="0"/>
              <a:t>Matplotlib</a:t>
            </a:r>
            <a:endParaRPr lang="ko-KR" alt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2899" y="1854200"/>
            <a:ext cx="7806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6. ticks, legend, grid</a:t>
            </a:r>
            <a:endParaRPr lang="ko-KR" altLang="en-US" sz="28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848" y="2860020"/>
            <a:ext cx="2628900" cy="31623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25627" y="2434054"/>
            <a:ext cx="397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Legend </a:t>
            </a:r>
            <a:r>
              <a:rPr lang="ko-KR" altLang="en-US" b="1" dirty="0" smtClean="0"/>
              <a:t>위치 조절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38390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749" y="936624"/>
            <a:ext cx="5160179" cy="32162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4100" y="4445000"/>
            <a:ext cx="4762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/>
              <a:t>Next Time!</a:t>
            </a:r>
            <a:endParaRPr lang="ko-KR" altLang="en-US" sz="8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928" y="551311"/>
            <a:ext cx="3117393" cy="326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Pandas</a:t>
            </a:r>
            <a:endParaRPr lang="en-US" altLang="ko-KR" sz="2800" b="1" dirty="0"/>
          </a:p>
        </p:txBody>
      </p:sp>
      <p:sp>
        <p:nvSpPr>
          <p:cNvPr id="8" name="직사각형 7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202928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Pandas &amp; </a:t>
            </a:r>
            <a:r>
              <a:rPr lang="en-US" altLang="ko-KR" sz="3600" b="1" dirty="0" err="1" smtClean="0"/>
              <a:t>Matplotlib</a:t>
            </a:r>
            <a:endParaRPr lang="ko-KR" alt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8981" y="1867434"/>
            <a:ext cx="582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</a:t>
            </a:r>
            <a:r>
              <a:rPr lang="ko-KR" altLang="en-US" sz="2800" b="1" dirty="0" smtClean="0"/>
              <a:t>환경변수 설정</a:t>
            </a:r>
            <a:endParaRPr lang="ko-KR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00100" y="26416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컴퓨터가 어디서 파일을 가져와야 하는지에 대한 정보를 제공</a:t>
            </a:r>
            <a:endParaRPr lang="ko-KR" altLang="en-US" sz="24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3977543"/>
            <a:ext cx="7770519" cy="188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8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Pandas</a:t>
            </a:r>
            <a:endParaRPr lang="en-US" altLang="ko-KR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202928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Pandas &amp; </a:t>
            </a:r>
            <a:r>
              <a:rPr lang="en-US" altLang="ko-KR" sz="3600" b="1" dirty="0" err="1" smtClean="0"/>
              <a:t>Matplotlib</a:t>
            </a:r>
            <a:endParaRPr lang="ko-KR" alt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38980" y="1867434"/>
            <a:ext cx="779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2. Data Generating – </a:t>
            </a:r>
            <a:r>
              <a:rPr lang="ko-KR" altLang="en-US" sz="2800" b="1" dirty="0" smtClean="0"/>
              <a:t>엑셀파일 불러오기 </a:t>
            </a:r>
            <a:endParaRPr lang="ko-KR" altLang="en-US" sz="28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92" y="3587276"/>
            <a:ext cx="7135108" cy="10588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0100" y="51308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Encoding </a:t>
            </a:r>
            <a:r>
              <a:rPr lang="ko-KR" altLang="en-US" sz="2400" b="1" dirty="0" smtClean="0"/>
              <a:t>정보는 여러 개가 있지만 한국에서 사용하는 코드는 </a:t>
            </a:r>
            <a:r>
              <a:rPr lang="en-US" altLang="ko-KR" sz="2400" b="1" dirty="0" smtClean="0"/>
              <a:t>CP949, UTF-8, EUC-KR</a:t>
            </a:r>
            <a:r>
              <a:rPr lang="ko-KR" altLang="en-US" sz="2400" b="1" dirty="0" smtClean="0"/>
              <a:t>이 있음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00100" y="26416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pd.read_csv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or </a:t>
            </a:r>
            <a:r>
              <a:rPr lang="en-US" altLang="ko-KR" sz="2400" b="1" dirty="0" err="1" smtClean="0"/>
              <a:t>pd.read_excel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함수를 사용함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3906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Pandas</a:t>
            </a:r>
            <a:endParaRPr lang="en-US" altLang="ko-KR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202928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Pandas &amp; </a:t>
            </a:r>
            <a:r>
              <a:rPr lang="en-US" altLang="ko-KR" sz="3600" b="1" dirty="0" err="1" smtClean="0"/>
              <a:t>Matplotlib</a:t>
            </a:r>
            <a:endParaRPr lang="ko-KR" alt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38980" y="1867434"/>
            <a:ext cx="779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2. Data Generating – </a:t>
            </a:r>
            <a:r>
              <a:rPr lang="ko-KR" altLang="en-US" sz="2800" b="1" dirty="0" smtClean="0"/>
              <a:t>엑셀파일 불러오기 </a:t>
            </a:r>
            <a:endParaRPr lang="ko-KR" altLang="en-US" sz="28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65" y="3500261"/>
            <a:ext cx="7996470" cy="25423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6689" y="2529959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glob</a:t>
            </a:r>
            <a:r>
              <a:rPr lang="ko-KR" altLang="en-US" sz="2400" b="1" dirty="0" smtClean="0"/>
              <a:t>라는 모듈을 파일들의 이름을 한꺼번에 불러 </a:t>
            </a:r>
            <a:r>
              <a:rPr lang="ko-KR" altLang="en-US" sz="2400" b="1" dirty="0" err="1" smtClean="0"/>
              <a:t>올수</a:t>
            </a:r>
            <a:r>
              <a:rPr lang="ko-KR" altLang="en-US" sz="2400" b="1" dirty="0" smtClean="0"/>
              <a:t> 있음</a:t>
            </a:r>
            <a:r>
              <a:rPr lang="en-US" altLang="ko-KR" sz="2400" b="1" dirty="0" smtClean="0"/>
              <a:t>.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4741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Pandas</a:t>
            </a:r>
            <a:endParaRPr lang="en-US" altLang="ko-KR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202928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Pandas &amp; </a:t>
            </a:r>
            <a:r>
              <a:rPr lang="en-US" altLang="ko-KR" sz="3600" b="1" dirty="0" err="1" smtClean="0"/>
              <a:t>Matplotlib</a:t>
            </a:r>
            <a:endParaRPr lang="ko-KR" alt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38980" y="1867434"/>
            <a:ext cx="779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2. Data Generating – </a:t>
            </a:r>
            <a:r>
              <a:rPr lang="ko-KR" altLang="en-US" sz="2800" b="1" dirty="0" smtClean="0"/>
              <a:t>엑셀파일 불러오기 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" y="26416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Glob &amp; Pandas</a:t>
            </a:r>
            <a:r>
              <a:rPr lang="ko-KR" altLang="en-US" sz="2400" b="1" dirty="0" smtClean="0"/>
              <a:t>의 연계를 통해 분석하고자 하는 파일을 쉽게 불러올 수 있음</a:t>
            </a:r>
            <a:r>
              <a:rPr lang="en-US" altLang="ko-KR" sz="2400" b="1" dirty="0" smtClean="0"/>
              <a:t>. 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4140200"/>
            <a:ext cx="7954963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2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Pandas</a:t>
            </a:r>
            <a:endParaRPr lang="en-US" altLang="ko-KR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202928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Pandas &amp; </a:t>
            </a:r>
            <a:r>
              <a:rPr lang="en-US" altLang="ko-KR" sz="3600" b="1" dirty="0" err="1" smtClean="0"/>
              <a:t>Matplotlib</a:t>
            </a:r>
            <a:endParaRPr lang="ko-KR" alt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38980" y="1867434"/>
            <a:ext cx="779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2. Data Generating – </a:t>
            </a:r>
            <a:r>
              <a:rPr lang="ko-KR" altLang="en-US" sz="2800" b="1" dirty="0" smtClean="0"/>
              <a:t>엑셀파일 불러오기 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" y="26416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리스트 안의 각각의 데이터 파일을 합쳐보자</a:t>
            </a:r>
            <a:r>
              <a:rPr lang="en-US" altLang="ko-KR" sz="2400" b="1" dirty="0" smtClean="0"/>
              <a:t>! </a:t>
            </a:r>
            <a:endParaRPr lang="ko-KR" altLang="en-US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91" y="3960812"/>
            <a:ext cx="8314701" cy="141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3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Pandas</a:t>
            </a:r>
            <a:endParaRPr lang="en-US" altLang="ko-KR" sz="2800" b="1" dirty="0"/>
          </a:p>
        </p:txBody>
      </p:sp>
      <p:sp>
        <p:nvSpPr>
          <p:cNvPr id="12" name="직사각형 11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202928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Pandas &amp; </a:t>
            </a:r>
            <a:r>
              <a:rPr lang="en-US" altLang="ko-KR" sz="3600" b="1" dirty="0" err="1" smtClean="0"/>
              <a:t>Matplotlib</a:t>
            </a:r>
            <a:endParaRPr lang="ko-KR" altLang="en-US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38980" y="1867434"/>
            <a:ext cx="779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3. </a:t>
            </a:r>
            <a:r>
              <a:rPr lang="ko-KR" altLang="en-US" sz="2800" b="1" dirty="0" smtClean="0"/>
              <a:t>데이터 프레임 </a:t>
            </a:r>
            <a:r>
              <a:rPr lang="en-US" altLang="ko-KR" sz="2800" b="1" dirty="0" smtClean="0"/>
              <a:t>Columns</a:t>
            </a:r>
            <a:r>
              <a:rPr lang="ko-KR" altLang="en-US" sz="2800" b="1" dirty="0" smtClean="0"/>
              <a:t>와 </a:t>
            </a:r>
            <a:r>
              <a:rPr lang="en-US" altLang="ko-KR" sz="2800" b="1" dirty="0" smtClean="0"/>
              <a:t>Rows</a:t>
            </a:r>
            <a:endParaRPr lang="ko-KR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9334" y="2895600"/>
            <a:ext cx="36195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Columns</a:t>
            </a:r>
            <a:r>
              <a:rPr lang="en-US" altLang="ko-KR" sz="2400" b="1" dirty="0" smtClean="0"/>
              <a:t> : </a:t>
            </a:r>
            <a:r>
              <a:rPr lang="ko-KR" altLang="en-US" sz="2400" b="1" dirty="0" smtClean="0"/>
              <a:t>데이터가 가지고 있는 특징</a:t>
            </a:r>
            <a:r>
              <a:rPr lang="en-US" altLang="ko-KR" sz="2400" b="1" dirty="0" smtClean="0"/>
              <a:t>(=</a:t>
            </a:r>
            <a:r>
              <a:rPr lang="ko-KR" altLang="en-US" sz="2400" b="1" dirty="0" smtClean="0"/>
              <a:t>필드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열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속</a:t>
            </a:r>
            <a:r>
              <a:rPr lang="en-US" altLang="ko-KR" sz="2400" b="1" dirty="0" smtClean="0"/>
              <a:t>)</a:t>
            </a:r>
          </a:p>
          <a:p>
            <a:r>
              <a:rPr lang="en-US" altLang="ko-KR" sz="2400" b="1" dirty="0" smtClean="0">
                <a:solidFill>
                  <a:srgbClr val="0070C0"/>
                </a:solidFill>
              </a:rPr>
              <a:t>Rows</a:t>
            </a:r>
            <a:r>
              <a:rPr lang="en-US" altLang="ko-KR" sz="2400" b="1" dirty="0" smtClean="0"/>
              <a:t> : </a:t>
            </a:r>
            <a:r>
              <a:rPr lang="ko-KR" altLang="en-US" sz="2400" b="1" dirty="0" smtClean="0"/>
              <a:t>데이터 구분을 해줌</a:t>
            </a:r>
            <a:r>
              <a:rPr lang="en-US" altLang="ko-KR" sz="2400" b="1" dirty="0" smtClean="0"/>
              <a:t>(=</a:t>
            </a:r>
            <a:r>
              <a:rPr lang="ko-KR" altLang="en-US" sz="2400" b="1" dirty="0" smtClean="0"/>
              <a:t>레코드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행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인덱스</a:t>
            </a:r>
            <a:r>
              <a:rPr lang="en-US" altLang="ko-KR" sz="2400" b="1" dirty="0" smtClean="0"/>
              <a:t>)</a:t>
            </a:r>
          </a:p>
          <a:p>
            <a:endParaRPr lang="en-US" altLang="ko-KR" sz="2400" b="1" dirty="0"/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400" b="1" dirty="0" smtClean="0"/>
              <a:t>데이터는 </a:t>
            </a:r>
            <a:r>
              <a:rPr lang="en-US" altLang="ko-KR" sz="2400" b="1" dirty="0" smtClean="0"/>
              <a:t>Columns</a:t>
            </a:r>
            <a:r>
              <a:rPr lang="ko-KR" altLang="en-US" sz="2400" b="1" dirty="0" smtClean="0"/>
              <a:t>와 </a:t>
            </a:r>
            <a:r>
              <a:rPr lang="en-US" altLang="ko-KR" sz="2400" b="1" dirty="0" smtClean="0"/>
              <a:t>Rows</a:t>
            </a:r>
            <a:r>
              <a:rPr lang="ko-KR" altLang="en-US" sz="2400" b="1" dirty="0" smtClean="0"/>
              <a:t>의 정보를 통해 표현가능하다</a:t>
            </a:r>
            <a:endParaRPr lang="ko-KR" altLang="en-US" sz="2400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051" y="2857500"/>
            <a:ext cx="4547924" cy="329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01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</TotalTime>
  <Words>876</Words>
  <Application>Microsoft Office PowerPoint</Application>
  <PresentationFormat>화면 슬라이드 쇼(4:3)</PresentationFormat>
  <Paragraphs>182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Symbol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태호</dc:creator>
  <cp:lastModifiedBy>김 태호</cp:lastModifiedBy>
  <cp:revision>17</cp:revision>
  <dcterms:created xsi:type="dcterms:W3CDTF">2019-07-29T01:07:47Z</dcterms:created>
  <dcterms:modified xsi:type="dcterms:W3CDTF">2019-07-29T09:25:28Z</dcterms:modified>
</cp:coreProperties>
</file>