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1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9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976C-EFD8-4723-9F2E-407C176549D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8975-B565-474D-8D9A-2823E9647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3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120" y="11959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3" y="2405105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3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74CD44-2DFD-495B-95B5-F971596F60A0}"/>
              </a:ext>
            </a:extLst>
          </p:cNvPr>
          <p:cNvSpPr txBox="1"/>
          <p:nvPr/>
        </p:nvSpPr>
        <p:spPr>
          <a:xfrm>
            <a:off x="9230686" y="5670959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고병건</a:t>
            </a:r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276865" y="2471352"/>
            <a:ext cx="271995" cy="1911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8860" y="2471352"/>
            <a:ext cx="8900316" cy="1911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2877009" y="3149942"/>
            <a:ext cx="6109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다층 </a:t>
            </a:r>
            <a:r>
              <a:rPr lang="ko-KR" altLang="en-US" sz="3000" b="1" dirty="0" err="1"/>
              <a:t>퍼셉트론</a:t>
            </a:r>
            <a:r>
              <a:rPr lang="ko-KR" altLang="en-US" sz="3000" b="1" dirty="0"/>
              <a:t> 모델 이진분류 </a:t>
            </a:r>
            <a:r>
              <a:rPr lang="ko-KR" altLang="en-US" sz="3000" b="1" dirty="0" smtClean="0"/>
              <a:t>실습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-</a:t>
            </a:r>
            <a:r>
              <a:rPr lang="ko-KR" altLang="en-US" sz="3000" b="1" dirty="0" smtClean="0"/>
              <a:t>성능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46894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성능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84517" y="2206583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모델 학습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17" y="1883377"/>
            <a:ext cx="6753304" cy="32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056" y="3197439"/>
            <a:ext cx="6981825" cy="3000375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>
            <a:off x="5514017" y="2634518"/>
            <a:ext cx="703825" cy="387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73528" y="5217080"/>
            <a:ext cx="1271805" cy="130728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성능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70813" y="2204904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모델 테스트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5514017" y="2634518"/>
            <a:ext cx="703825" cy="387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13" y="1715998"/>
            <a:ext cx="5096607" cy="42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74" y="3722670"/>
            <a:ext cx="8354309" cy="71100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820296" y="3827361"/>
            <a:ext cx="1271805" cy="130728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60599" y="1955801"/>
            <a:ext cx="5358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다층 </a:t>
            </a:r>
            <a:r>
              <a:rPr lang="ko-KR" altLang="en-US" sz="2400" b="1" dirty="0" err="1" smtClean="0"/>
              <a:t>퍼셉트론</a:t>
            </a:r>
            <a:r>
              <a:rPr lang="ko-KR" altLang="en-US" sz="2400" b="1" dirty="0" smtClean="0"/>
              <a:t> 모델 </a:t>
            </a:r>
            <a:r>
              <a:rPr lang="ko-KR" altLang="en-US" sz="2400" b="1" dirty="0"/>
              <a:t>이</a:t>
            </a:r>
            <a:r>
              <a:rPr lang="ko-KR" altLang="en-US" sz="2400" b="1" dirty="0" smtClean="0"/>
              <a:t>진분류 실습</a:t>
            </a:r>
            <a:endParaRPr lang="en-US" altLang="ko-K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사용한 자료</a:t>
            </a:r>
            <a:endParaRPr lang="en-US" altLang="ko-K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모델구조</a:t>
            </a:r>
            <a:endParaRPr lang="en-US" altLang="ko-KR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성능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276865" y="2471352"/>
            <a:ext cx="271995" cy="1911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8860" y="2471352"/>
            <a:ext cx="8900316" cy="1911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2877009" y="3149942"/>
            <a:ext cx="6109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다층 </a:t>
            </a:r>
            <a:r>
              <a:rPr lang="ko-KR" altLang="en-US" sz="3000" b="1" dirty="0" err="1"/>
              <a:t>퍼셉트론</a:t>
            </a:r>
            <a:r>
              <a:rPr lang="ko-KR" altLang="en-US" sz="3000" b="1" dirty="0"/>
              <a:t> 모델 이진분류 </a:t>
            </a:r>
            <a:r>
              <a:rPr lang="ko-KR" altLang="en-US" sz="3000" b="1" dirty="0" smtClean="0"/>
              <a:t>실습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-</a:t>
            </a:r>
            <a:r>
              <a:rPr lang="ko-KR" altLang="en-US" sz="3000" b="1" dirty="0" smtClean="0"/>
              <a:t>사용한 자료</a:t>
            </a:r>
            <a:r>
              <a:rPr lang="en-US" altLang="ko-KR" sz="3000" b="1" dirty="0" smtClean="0"/>
              <a:t> 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6428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사용한 자료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46899" y="1919416"/>
            <a:ext cx="8391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자료 형태</a:t>
            </a:r>
            <a:endParaRPr lang="en-US" altLang="ko-KR" dirty="0" smtClean="0"/>
          </a:p>
          <a:p>
            <a:r>
              <a:rPr lang="en-US" altLang="ko-KR" dirty="0" smtClean="0"/>
              <a:t>17</a:t>
            </a:r>
            <a:r>
              <a:rPr lang="ko-KR" altLang="en-US" dirty="0" smtClean="0"/>
              <a:t>개의 독립변수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0,1</a:t>
            </a:r>
            <a:r>
              <a:rPr lang="ko-KR" altLang="en-US" dirty="0" smtClean="0"/>
              <a:t>로 구분된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en-US" altLang="ko-KR" dirty="0" smtClean="0"/>
              <a:t>17</a:t>
            </a:r>
            <a:r>
              <a:rPr lang="ko-KR" altLang="en-US" dirty="0" smtClean="0"/>
              <a:t>개의 독립변수로 </a:t>
            </a:r>
            <a:r>
              <a:rPr lang="en-US" altLang="ko-KR" dirty="0" smtClean="0"/>
              <a:t>0,1 </a:t>
            </a:r>
            <a:r>
              <a:rPr lang="ko-KR" altLang="en-US" dirty="0" smtClean="0"/>
              <a:t>예측하기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17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사용한 자료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25" y="2245810"/>
            <a:ext cx="9539416" cy="36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5644" y="6013621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사용한 자료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00870" y="2553730"/>
            <a:ext cx="7254244" cy="65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549081" y="1911178"/>
            <a:ext cx="296562" cy="403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87762" y="1529289"/>
            <a:ext cx="279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7783" y="2529016"/>
            <a:ext cx="477795" cy="90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2450755" y="1968843"/>
            <a:ext cx="271849" cy="276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47783" y="1537852"/>
            <a:ext cx="279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8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사용한 자료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0844" y="4621427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데이터 준비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44" y="2652585"/>
            <a:ext cx="5752551" cy="18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1276865" y="2471352"/>
            <a:ext cx="271995" cy="19111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8860" y="2471352"/>
            <a:ext cx="8900316" cy="1911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2877009" y="3149942"/>
            <a:ext cx="61093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 smtClean="0"/>
              <a:t>다층 </a:t>
            </a:r>
            <a:r>
              <a:rPr lang="ko-KR" altLang="en-US" sz="3000" b="1" dirty="0" err="1"/>
              <a:t>퍼셉트론</a:t>
            </a:r>
            <a:r>
              <a:rPr lang="ko-KR" altLang="en-US" sz="3000" b="1" dirty="0"/>
              <a:t> 모델 이진분류 </a:t>
            </a:r>
            <a:r>
              <a:rPr lang="ko-KR" altLang="en-US" sz="3000" b="1" dirty="0" smtClean="0"/>
              <a:t>실습</a:t>
            </a:r>
            <a:endParaRPr lang="en-US" altLang="ko-KR" sz="3000" b="1" dirty="0" smtClean="0"/>
          </a:p>
          <a:p>
            <a:r>
              <a:rPr lang="en-US" altLang="ko-KR" sz="3000" b="1" dirty="0" smtClean="0"/>
              <a:t>-</a:t>
            </a:r>
            <a:r>
              <a:rPr lang="ko-KR" altLang="en-US" sz="3000" b="1" dirty="0" smtClean="0"/>
              <a:t>모델구조</a:t>
            </a:r>
            <a:r>
              <a:rPr lang="en-US" altLang="ko-KR" sz="3000" b="1" dirty="0" smtClean="0"/>
              <a:t> 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3411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모델구조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26" y="2281881"/>
            <a:ext cx="9333167" cy="18947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09827" y="4246837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모델 구조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43135" y="3418703"/>
            <a:ext cx="1887609" cy="90616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085112" y="4395118"/>
            <a:ext cx="403654" cy="980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79168" y="5461687"/>
            <a:ext cx="4627351" cy="45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이진분류 문제이므로 시그모이드를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모델구조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60400" y="3747810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모델 컴파일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77168" y="4502710"/>
            <a:ext cx="4627351" cy="45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이진분류에 사용하는 목적함수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12" y="2940908"/>
            <a:ext cx="8389980" cy="721089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4589017" y="3521954"/>
            <a:ext cx="403654" cy="980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227</Words>
  <Application>Microsoft Office PowerPoint</Application>
  <PresentationFormat>와이드스크린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고병건</dc:creator>
  <cp:lastModifiedBy>Admin</cp:lastModifiedBy>
  <cp:revision>28</cp:revision>
  <dcterms:created xsi:type="dcterms:W3CDTF">2019-10-06T13:31:48Z</dcterms:created>
  <dcterms:modified xsi:type="dcterms:W3CDTF">2019-10-07T02:41:25Z</dcterms:modified>
</cp:coreProperties>
</file>