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72" r:id="rId1"/>
  </p:sldMasterIdLst>
  <p:notesMasterIdLst>
    <p:notesMasterId r:id="rId28"/>
  </p:notesMasterIdLst>
  <p:sldIdLst>
    <p:sldId id="257" r:id="rId2"/>
    <p:sldId id="258" r:id="rId3"/>
    <p:sldId id="1269" r:id="rId4"/>
    <p:sldId id="1181" r:id="rId5"/>
    <p:sldId id="1273" r:id="rId6"/>
    <p:sldId id="1274" r:id="rId7"/>
    <p:sldId id="1183" r:id="rId8"/>
    <p:sldId id="1303" r:id="rId9"/>
    <p:sldId id="1267" r:id="rId10"/>
    <p:sldId id="1299" r:id="rId11"/>
    <p:sldId id="1275" r:id="rId12"/>
    <p:sldId id="1300" r:id="rId13"/>
    <p:sldId id="1301" r:id="rId14"/>
    <p:sldId id="1302" r:id="rId15"/>
    <p:sldId id="1304" r:id="rId16"/>
    <p:sldId id="1305" r:id="rId17"/>
    <p:sldId id="1306" r:id="rId18"/>
    <p:sldId id="1307" r:id="rId19"/>
    <p:sldId id="1227" r:id="rId20"/>
    <p:sldId id="1298" r:id="rId21"/>
    <p:sldId id="1308" r:id="rId22"/>
    <p:sldId id="1291" r:id="rId23"/>
    <p:sldId id="1295" r:id="rId24"/>
    <p:sldId id="1296" r:id="rId25"/>
    <p:sldId id="1297" r:id="rId26"/>
    <p:sldId id="260" r:id="rId27"/>
  </p:sldIdLst>
  <p:sldSz cx="9144000" cy="6858000" type="screen4x3"/>
  <p:notesSz cx="9144000" cy="6858000"/>
  <p:embeddedFontLst>
    <p:embeddedFont>
      <p:font typeface="HY견고딕" panose="02030600000101010101" pitchFamily="18" charset="-127"/>
      <p:regular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2BEEC4-6319-461D-B7FF-BE2078AEC45B}">
          <p14:sldIdLst>
            <p14:sldId id="257"/>
            <p14:sldId id="258"/>
            <p14:sldId id="1269"/>
          </p14:sldIdLst>
        </p14:section>
        <p14:section name="데이터 구성" id="{3A20F61C-D802-4155-8260-93739858BEB3}">
          <p14:sldIdLst>
            <p14:sldId id="1181"/>
            <p14:sldId id="1273"/>
            <p14:sldId id="1274"/>
          </p14:sldIdLst>
        </p14:section>
        <p14:section name="데이터 전처리" id="{92F2D314-9BA8-4B7D-A39E-6B062DAC4E67}">
          <p14:sldIdLst>
            <p14:sldId id="1183"/>
            <p14:sldId id="1303"/>
            <p14:sldId id="1267"/>
            <p14:sldId id="1299"/>
            <p14:sldId id="1275"/>
            <p14:sldId id="1300"/>
            <p14:sldId id="1301"/>
            <p14:sldId id="1302"/>
            <p14:sldId id="1304"/>
            <p14:sldId id="1305"/>
            <p14:sldId id="1306"/>
          </p14:sldIdLst>
        </p14:section>
        <p14:section name="전통 시계열 모델" id="{8B2109A2-0656-4A8C-BAED-A4017E21DF74}">
          <p14:sldIdLst>
            <p14:sldId id="1307"/>
            <p14:sldId id="1227"/>
            <p14:sldId id="1298"/>
          </p14:sldIdLst>
        </p14:section>
        <p14:section name="LSTM 모델" id="{A6067423-987A-4535-9025-B57709C06290}">
          <p14:sldIdLst>
            <p14:sldId id="1308"/>
            <p14:sldId id="1291"/>
            <p14:sldId id="1295"/>
            <p14:sldId id="1296"/>
            <p14:sldId id="129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김영우" initials="김" lastIdx="1" clrIdx="1"/>
  <p:cmAuthor id="3" name="sjh" initials="S" lastIdx="1" clrIdx="2">
    <p:extLst>
      <p:ext uri="{19B8F6BF-5375-455C-9EA6-DF929625EA0E}">
        <p15:presenceInfo xmlns:p15="http://schemas.microsoft.com/office/powerpoint/2012/main" userId="sj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C8"/>
    <a:srgbClr val="0772C0"/>
    <a:srgbClr val="7AD1F3"/>
    <a:srgbClr val="1F80C6"/>
    <a:srgbClr val="75CFF2"/>
    <a:srgbClr val="7DD2F3"/>
    <a:srgbClr val="0B39C4"/>
    <a:srgbClr val="E6E6E6"/>
    <a:srgbClr val="10253F"/>
    <a:srgbClr val="71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70979" autoAdjust="0"/>
  </p:normalViewPr>
  <p:slideViewPr>
    <p:cSldViewPr snapToGrid="0">
      <p:cViewPr>
        <p:scale>
          <a:sx n="75" d="100"/>
          <a:sy n="75" d="100"/>
        </p:scale>
        <p:origin x="3000" y="10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319FE-6B8D-4EAB-A91C-E08C7834645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F1FB3-8FE6-4711-A969-B168D0CFB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c645d51f308b4047aa78e8b343a2e181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kook.tistory.com/2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thkairos.wordpress.com/2015/06/13/ufldl-tutorial-8-whitenin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rkpgmr.tistory.com/105" TargetMode="External"/><Relationship Id="rId4" Type="http://schemas.openxmlformats.org/officeDocument/2006/relationships/hyperlink" Target="http://aikorea.org/cs231n/neural-networks-2-kr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3f485c426a4b49fc9de95a02137ca6b4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texts.com/fppkr/stationarity.html" TargetMode="External"/><Relationship Id="rId4" Type="http://schemas.openxmlformats.org/officeDocument/2006/relationships/hyperlink" Target="https://datascienceschool.net/view-notebook/0ddd47967585403ab8b4cb60d0e420f6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3f485c426a4b49fc9de95a02137ca6b4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texts.com/fppkr/stationarity.html" TargetMode="External"/><Relationship Id="rId4" Type="http://schemas.openxmlformats.org/officeDocument/2006/relationships/hyperlink" Target="https://datascienceschool.net/view-notebook/0ddd47967585403ab8b4cb60d0e420f6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3f485c426a4b49fc9de95a02137ca6b4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ntive-developers/forecasting-time-series-with-multiple-seasonalities-using-tbats-in-python-398a00ac0e8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년부터 시작된 서울형 녹색기술 육성을 위한 </a:t>
            </a:r>
            <a:r>
              <a:rPr lang="en-US" altLang="ko-KR" dirty="0"/>
              <a:t>R&amp;D</a:t>
            </a:r>
            <a:r>
              <a:rPr lang="ko-KR" altLang="en-US" dirty="0"/>
              <a:t>지원의 일환으로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5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https://github.com/rlabbe/filterpy/blob/master/filterpy/kalman/kalman_filter.py</a:t>
            </a:r>
          </a:p>
          <a:p>
            <a:r>
              <a:rPr lang="en-US" altLang="ko-KR" dirty="0">
                <a:hlinkClick r:id="rId3"/>
              </a:rPr>
              <a:t>https://datascienceschool.net/view-notebook/c645d51f308b4047aa78e8b343a2e181/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https://jkook.tistory.com/23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5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https://withkairos.wordpress.com/2015/06/13/ufldl-tutorial-8-whitening/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http://aikorea.org/cs231n/neural-networks-2-kr/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https://darkpgmr.tistory.com/105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4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https://datascienceschool.net/view-notebook/3f485c426a4b49fc9de95a02137ca6b4/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https://datascienceschool.net/view-notebook/0ddd47967585403ab8b4cb60d0e420f6/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https://otexts.com/fppkr/stationarity.html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99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https://datascienceschool.net/view-notebook/3f485c426a4b49fc9de95a02137ca6b4/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https://datascienceschool.net/view-notebook/0ddd47967585403ab8b4cb60d0e420f6/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https://otexts.com/fppkr/stationarity.html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9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https://datascienceschool.net/view-notebook/3f485c426a4b49fc9de95a02137ca6b4/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54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46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AR(p)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과정은 자기회귀 과정이라고도 하며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시계열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,zt-1, … 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과거값의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정보로부터 현재 값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표현하는 함수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MA(q)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과정은 이동평균 과정이라고도 하며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시계열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대해 과거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백색잡음인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at-1, … ,at-p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정보로부터 현재 값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표현하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8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https://medium.com/intive-developers/forecasting-time-series-with-multiple-seasonalities-using-tbats-in-python-398a00ac0e8a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6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31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27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단계에서는 특정 정보의 제거여부를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망각게이트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(forget gate, 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결정한다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가지는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망각게이트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망각게이트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망각게이트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편향값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89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단계는 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로써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입력게이트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(input gate, 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새로운 정보의 저장여부를 결정한다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32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단계는 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으로써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입력게이트와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출력게이트의 값을 이용하여 셀 상태를 다음 식과 같이 업데이트한다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가지는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편향값이다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구성되어있는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셀 상태의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중간값이며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업데이트 된 시점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셀 상태를 나타낸다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endParaRPr lang="ko-KR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71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단계에서는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출력게이트와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셀 상태를 이용하여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계산한다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가지는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가중치 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출력게이트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편향값이다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sz="1600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9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Box-Pierce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검정은 차수 </a:t>
            </a:r>
            <a:r>
              <a:rPr lang="ko-KR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모두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것을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가설로 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 </a:t>
            </a:r>
            <a:r>
              <a:rPr lang="ko-KR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큰 경우 실질적으로 검정 대상이 되는 시계열이 백색 잡음이라는 것을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가설로 하는 것과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7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9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9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년부터 시작된 서울형 녹색기술 육성을 위한 </a:t>
            </a:r>
            <a:r>
              <a:rPr lang="en-US" altLang="ko-KR" dirty="0"/>
              <a:t>R&amp;D</a:t>
            </a:r>
            <a:r>
              <a:rPr lang="ko-KR" altLang="en-US" dirty="0"/>
              <a:t>지원의 일환으로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1FB3-8FE6-4711-A969-B168D0CFB8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0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5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8"/>
            <a:ext cx="8244408" cy="97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6558847"/>
            <a:ext cx="8998858" cy="268177"/>
          </a:xfrm>
          <a:prstGeom prst="rect">
            <a:avLst/>
          </a:prstGeom>
        </p:spPr>
      </p:pic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107504" y="150540"/>
            <a:ext cx="8819909" cy="259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tabLst>
                <a:tab pos="3771900" algn="l"/>
              </a:tabLst>
              <a:defRPr sz="1400" b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latin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270570" y="342181"/>
            <a:ext cx="8603885" cy="50405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51520" y="980728"/>
            <a:ext cx="8280920" cy="43204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v"/>
              <a:defRPr sz="2000"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ko-KR" altLang="en-US" dirty="0"/>
              <a:t>마스터 텍스트 스타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6893843" y="6507654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0518D10-403C-461B-AF82-8727A7D56AD0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5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35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E803D85-30A0-43FC-BDB9-3309955695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471" y="811406"/>
            <a:ext cx="8348400" cy="400110"/>
          </a:xfrm>
          <a:prstGeom prst="rect">
            <a:avLst/>
          </a:prstGeom>
        </p:spPr>
        <p:txBody>
          <a:bodyPr lIns="36000" anchor="ctr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작은 제목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11A24-928F-410A-B04E-8A239DC293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959" y="183295"/>
            <a:ext cx="2275200" cy="525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800" b="1">
                <a:solidFill>
                  <a:srgbClr val="5A626D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큰 제목</a:t>
            </a:r>
            <a:endParaRPr lang="en-US" altLang="ko-KR" dirty="0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88AAA79C-DC7F-46B1-9800-4D41F6FF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59">
            <a:extLst>
              <a:ext uri="{FF2B5EF4-FFF2-40B4-BE49-F238E27FC236}">
                <a16:creationId xmlns:a16="http://schemas.microsoft.com/office/drawing/2014/main" id="{16F75D5F-C81D-4997-8736-6908FA801F49}"/>
              </a:ext>
            </a:extLst>
          </p:cNvPr>
          <p:cNvSpPr/>
          <p:nvPr userDrawn="1"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25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4B7E55-C2D7-49E3-B1DA-642B2291C2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8121" y="3861049"/>
            <a:ext cx="5015879" cy="3007402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1D343D-5970-4264-9873-71FF87BC42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8657" y="2559092"/>
            <a:ext cx="6866687" cy="10152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solidFill>
                  <a:srgbClr val="47385A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 or 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4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5.png"/><Relationship Id="rId3" Type="http://schemas.openxmlformats.org/officeDocument/2006/relationships/image" Target="../media/image31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47" Type="http://schemas.openxmlformats.org/officeDocument/2006/relationships/image" Target="../media/image63.png"/><Relationship Id="rId50" Type="http://schemas.openxmlformats.org/officeDocument/2006/relationships/image" Target="../media/image66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20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61.png"/><Relationship Id="rId53" Type="http://schemas.openxmlformats.org/officeDocument/2006/relationships/image" Target="../media/image34.gif"/><Relationship Id="rId5" Type="http://schemas.openxmlformats.org/officeDocument/2006/relationships/image" Target="../media/image33.png"/><Relationship Id="rId15" Type="http://schemas.openxmlformats.org/officeDocument/2006/relationships/image" Target="../media/image310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49" Type="http://schemas.openxmlformats.org/officeDocument/2006/relationships/image" Target="../media/image65.png"/><Relationship Id="rId10" Type="http://schemas.openxmlformats.org/officeDocument/2006/relationships/image" Target="../media/image260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52" Type="http://schemas.openxmlformats.org/officeDocument/2006/relationships/image" Target="../media/image68.png"/><Relationship Id="rId4" Type="http://schemas.openxmlformats.org/officeDocument/2006/relationships/image" Target="../media/image32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4.png"/><Relationship Id="rId8" Type="http://schemas.openxmlformats.org/officeDocument/2006/relationships/image" Target="../media/image240.png"/><Relationship Id="rId51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26" Type="http://schemas.openxmlformats.org/officeDocument/2006/relationships/image" Target="../media/image66.png"/><Relationship Id="rId39" Type="http://schemas.openxmlformats.org/officeDocument/2006/relationships/image" Target="../media/image57.png"/><Relationship Id="rId3" Type="http://schemas.openxmlformats.org/officeDocument/2006/relationships/image" Target="../media/image31.png"/><Relationship Id="rId21" Type="http://schemas.openxmlformats.org/officeDocument/2006/relationships/image" Target="../media/image60.png"/><Relationship Id="rId34" Type="http://schemas.openxmlformats.org/officeDocument/2006/relationships/image" Target="../media/image55.png"/><Relationship Id="rId42" Type="http://schemas.openxmlformats.org/officeDocument/2006/relationships/image" Target="../media/image59.png"/><Relationship Id="rId47" Type="http://schemas.openxmlformats.org/officeDocument/2006/relationships/image" Target="../media/image5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71.png"/><Relationship Id="rId33" Type="http://schemas.openxmlformats.org/officeDocument/2006/relationships/image" Target="../media/image49.png"/><Relationship Id="rId38" Type="http://schemas.openxmlformats.org/officeDocument/2006/relationships/image" Target="../media/image41.png"/><Relationship Id="rId46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20.png"/><Relationship Id="rId20" Type="http://schemas.openxmlformats.org/officeDocument/2006/relationships/image" Target="../media/image46.png"/><Relationship Id="rId29" Type="http://schemas.openxmlformats.org/officeDocument/2006/relationships/image" Target="../media/image3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24" Type="http://schemas.openxmlformats.org/officeDocument/2006/relationships/image" Target="../media/image62.png"/><Relationship Id="rId32" Type="http://schemas.openxmlformats.org/officeDocument/2006/relationships/image" Target="../media/image54.png"/><Relationship Id="rId37" Type="http://schemas.openxmlformats.org/officeDocument/2006/relationships/image" Target="../media/image40.png"/><Relationship Id="rId40" Type="http://schemas.openxmlformats.org/officeDocument/2006/relationships/image" Target="../media/image58.png"/><Relationship Id="rId45" Type="http://schemas.openxmlformats.org/officeDocument/2006/relationships/image" Target="../media/image64.png"/><Relationship Id="rId5" Type="http://schemas.openxmlformats.org/officeDocument/2006/relationships/image" Target="../media/image33.png"/><Relationship Id="rId15" Type="http://schemas.openxmlformats.org/officeDocument/2006/relationships/image" Target="../media/image310.png"/><Relationship Id="rId23" Type="http://schemas.openxmlformats.org/officeDocument/2006/relationships/image" Target="../media/image68.pn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49" Type="http://schemas.openxmlformats.org/officeDocument/2006/relationships/image" Target="../media/image35.gif"/><Relationship Id="rId10" Type="http://schemas.openxmlformats.org/officeDocument/2006/relationships/image" Target="../media/image260.png"/><Relationship Id="rId19" Type="http://schemas.openxmlformats.org/officeDocument/2006/relationships/image" Target="../media/image69.png"/><Relationship Id="rId31" Type="http://schemas.openxmlformats.org/officeDocument/2006/relationships/image" Target="../media/image53.png"/><Relationship Id="rId44" Type="http://schemas.openxmlformats.org/officeDocument/2006/relationships/image" Target="../media/image63.png"/><Relationship Id="rId4" Type="http://schemas.openxmlformats.org/officeDocument/2006/relationships/image" Target="../media/image32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Relationship Id="rId22" Type="http://schemas.openxmlformats.org/officeDocument/2006/relationships/image" Target="../media/image70.png"/><Relationship Id="rId27" Type="http://schemas.openxmlformats.org/officeDocument/2006/relationships/image" Target="../media/image72.png"/><Relationship Id="rId30" Type="http://schemas.openxmlformats.org/officeDocument/2006/relationships/image" Target="../media/image52.png"/><Relationship Id="rId35" Type="http://schemas.openxmlformats.org/officeDocument/2006/relationships/image" Target="../media/image36.png"/><Relationship Id="rId43" Type="http://schemas.openxmlformats.org/officeDocument/2006/relationships/image" Target="../media/image61.png"/><Relationship Id="rId48" Type="http://schemas.openxmlformats.org/officeDocument/2006/relationships/image" Target="../media/image67.png"/><Relationship Id="rId8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26" Type="http://schemas.openxmlformats.org/officeDocument/2006/relationships/image" Target="../media/image36.png"/><Relationship Id="rId39" Type="http://schemas.openxmlformats.org/officeDocument/2006/relationships/image" Target="../media/image50.png"/><Relationship Id="rId3" Type="http://schemas.openxmlformats.org/officeDocument/2006/relationships/image" Target="../media/image31.png"/><Relationship Id="rId21" Type="http://schemas.openxmlformats.org/officeDocument/2006/relationships/image" Target="../media/image52.png"/><Relationship Id="rId34" Type="http://schemas.openxmlformats.org/officeDocument/2006/relationships/image" Target="../media/image47.png"/><Relationship Id="rId42" Type="http://schemas.openxmlformats.org/officeDocument/2006/relationships/image" Target="../media/image36.gif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55.png"/><Relationship Id="rId33" Type="http://schemas.openxmlformats.org/officeDocument/2006/relationships/image" Target="../media/image46.png"/><Relationship Id="rId38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20.png"/><Relationship Id="rId20" Type="http://schemas.openxmlformats.org/officeDocument/2006/relationships/image" Target="../media/image37.png"/><Relationship Id="rId29" Type="http://schemas.openxmlformats.org/officeDocument/2006/relationships/image" Target="../media/image41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24" Type="http://schemas.openxmlformats.org/officeDocument/2006/relationships/image" Target="../media/image49.png"/><Relationship Id="rId32" Type="http://schemas.openxmlformats.org/officeDocument/2006/relationships/image" Target="../media/image39.png"/><Relationship Id="rId37" Type="http://schemas.openxmlformats.org/officeDocument/2006/relationships/image" Target="../media/image71.png"/><Relationship Id="rId40" Type="http://schemas.openxmlformats.org/officeDocument/2006/relationships/image" Target="../media/image75.png"/><Relationship Id="rId5" Type="http://schemas.openxmlformats.org/officeDocument/2006/relationships/image" Target="../media/image33.png"/><Relationship Id="rId15" Type="http://schemas.openxmlformats.org/officeDocument/2006/relationships/image" Target="../media/image310.png"/><Relationship Id="rId23" Type="http://schemas.openxmlformats.org/officeDocument/2006/relationships/image" Target="../media/image54.png"/><Relationship Id="rId28" Type="http://schemas.openxmlformats.org/officeDocument/2006/relationships/image" Target="../media/image40.png"/><Relationship Id="rId36" Type="http://schemas.openxmlformats.org/officeDocument/2006/relationships/image" Target="../media/image73.png"/><Relationship Id="rId10" Type="http://schemas.openxmlformats.org/officeDocument/2006/relationships/image" Target="../media/image260.png"/><Relationship Id="rId19" Type="http://schemas.openxmlformats.org/officeDocument/2006/relationships/image" Target="../media/image51.png"/><Relationship Id="rId31" Type="http://schemas.openxmlformats.org/officeDocument/2006/relationships/image" Target="../media/image58.png"/><Relationship Id="rId4" Type="http://schemas.openxmlformats.org/officeDocument/2006/relationships/image" Target="../media/image32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Relationship Id="rId22" Type="http://schemas.openxmlformats.org/officeDocument/2006/relationships/image" Target="../media/image53.png"/><Relationship Id="rId27" Type="http://schemas.openxmlformats.org/officeDocument/2006/relationships/image" Target="../media/image56.png"/><Relationship Id="rId30" Type="http://schemas.openxmlformats.org/officeDocument/2006/relationships/image" Target="../media/image57.png"/><Relationship Id="rId35" Type="http://schemas.openxmlformats.org/officeDocument/2006/relationships/image" Target="../media/image70.png"/><Relationship Id="rId43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26" Type="http://schemas.openxmlformats.org/officeDocument/2006/relationships/image" Target="../media/image78.png"/><Relationship Id="rId3" Type="http://schemas.openxmlformats.org/officeDocument/2006/relationships/image" Target="../media/image31.png"/><Relationship Id="rId21" Type="http://schemas.openxmlformats.org/officeDocument/2006/relationships/image" Target="../media/image76.png"/><Relationship Id="rId34" Type="http://schemas.openxmlformats.org/officeDocument/2006/relationships/image" Target="../media/image81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64.png"/><Relationship Id="rId3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20.png"/><Relationship Id="rId20" Type="http://schemas.openxmlformats.org/officeDocument/2006/relationships/image" Target="../media/image36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24" Type="http://schemas.openxmlformats.org/officeDocument/2006/relationships/image" Target="../media/image77.png"/><Relationship Id="rId32" Type="http://schemas.openxmlformats.org/officeDocument/2006/relationships/image" Target="../media/image63.png"/><Relationship Id="rId5" Type="http://schemas.openxmlformats.org/officeDocument/2006/relationships/image" Target="../media/image33.png"/><Relationship Id="rId15" Type="http://schemas.openxmlformats.org/officeDocument/2006/relationships/image" Target="../media/image310.png"/><Relationship Id="rId23" Type="http://schemas.openxmlformats.org/officeDocument/2006/relationships/image" Target="../media/image43.png"/><Relationship Id="rId28" Type="http://schemas.openxmlformats.org/officeDocument/2006/relationships/image" Target="../media/image37.png"/><Relationship Id="rId10" Type="http://schemas.openxmlformats.org/officeDocument/2006/relationships/image" Target="../media/image260.png"/><Relationship Id="rId19" Type="http://schemas.openxmlformats.org/officeDocument/2006/relationships/image" Target="../media/image67.png"/><Relationship Id="rId31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Relationship Id="rId22" Type="http://schemas.openxmlformats.org/officeDocument/2006/relationships/image" Target="../media/image61.png"/><Relationship Id="rId27" Type="http://schemas.openxmlformats.org/officeDocument/2006/relationships/image" Target="../media/image79.png"/><Relationship Id="rId30" Type="http://schemas.openxmlformats.org/officeDocument/2006/relationships/image" Target="../media/image40.png"/><Relationship Id="rId35" Type="http://schemas.openxmlformats.org/officeDocument/2006/relationships/image" Target="../media/image38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21" y="3861049"/>
            <a:ext cx="5015879" cy="3007402"/>
          </a:xfrm>
          <a:prstGeom prst="rect">
            <a:avLst/>
          </a:prstGeom>
        </p:spPr>
      </p:pic>
      <p:sp>
        <p:nvSpPr>
          <p:cNvPr id="104" name="제목 1"/>
          <p:cNvSpPr txBox="1">
            <a:spLocks/>
          </p:cNvSpPr>
          <p:nvPr/>
        </p:nvSpPr>
        <p:spPr>
          <a:xfrm>
            <a:off x="323529" y="1558513"/>
            <a:ext cx="8080242" cy="20621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3200" spc="-138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200" spc="-138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3200" spc="-138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spc="-138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</a:t>
            </a:r>
            <a:r>
              <a:rPr lang="ko-KR" altLang="en-US" sz="3200" spc="-1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3200" spc="-138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spc="-138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전통 시계열 모델</a:t>
            </a:r>
            <a:endParaRPr lang="en-US" altLang="ko-KR" sz="3200" spc="-138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spc="-138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3200" spc="-138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  구조 및 구현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D09FF1F-A09E-4EA9-B1C0-5659A5BCA678}"/>
              </a:ext>
            </a:extLst>
          </p:cNvPr>
          <p:cNvSpPr txBox="1">
            <a:spLocks/>
          </p:cNvSpPr>
          <p:nvPr/>
        </p:nvSpPr>
        <p:spPr>
          <a:xfrm>
            <a:off x="370598" y="4240409"/>
            <a:ext cx="7873810" cy="8748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 algn="l" defTabSz="1425550" rtl="0" eaLnBrk="1" latinLnBrk="1" hangingPunct="1">
              <a:spcBef>
                <a:spcPct val="20000"/>
              </a:spcBef>
              <a:buFont typeface="Arial" pitchFamily="34" charset="0"/>
              <a:buNone/>
              <a:defRPr lang="fr-FR" altLang="ko-KR" sz="1403" kern="1200" spc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158259" indent="-445484" algn="l" defTabSz="14255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spc="-28" dirty="0">
                <a:solidFill>
                  <a:srgbClr val="4BACC6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물환경관리연구실험실</a:t>
            </a:r>
            <a:endParaRPr lang="en-US" altLang="ko-KR" sz="1800" b="1" spc="-28" dirty="0">
              <a:solidFill>
                <a:srgbClr val="4BACC6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spc="-28" dirty="0">
                <a:solidFill>
                  <a:srgbClr val="4BACC6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석사과정 김영우</a:t>
            </a:r>
          </a:p>
        </p:txBody>
      </p:sp>
      <p:pic>
        <p:nvPicPr>
          <p:cNvPr id="1026" name="Picture 2" descr="ìì¸ìë¦½ëíêµ UNIVERSITY OF SEOUL">
            <a:extLst>
              <a:ext uri="{FF2B5EF4-FFF2-40B4-BE49-F238E27FC236}">
                <a16:creationId xmlns:a16="http://schemas.microsoft.com/office/drawing/2014/main" id="{3301FC61-90A5-4AFF-B549-D97D7BEC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7" y="5589708"/>
            <a:ext cx="2777504" cy="121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 err="1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보간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Kalman filter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비율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F407810-90DC-48DD-9DBF-73E863A02475}"/>
              </a:ext>
            </a:extLst>
          </p:cNvPr>
          <p:cNvGraphicFramePr>
            <a:graphicFrameLocks noGrp="1"/>
          </p:cNvGraphicFramePr>
          <p:nvPr/>
        </p:nvGraphicFramePr>
        <p:xfrm>
          <a:off x="676742" y="2412561"/>
          <a:ext cx="7612344" cy="1613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13">
                  <a:extLst>
                    <a:ext uri="{9D8B030D-6E8A-4147-A177-3AD203B41FA5}">
                      <a16:colId xmlns:a16="http://schemas.microsoft.com/office/drawing/2014/main" val="3763882647"/>
                    </a:ext>
                  </a:extLst>
                </a:gridCol>
                <a:gridCol w="966027">
                  <a:extLst>
                    <a:ext uri="{9D8B030D-6E8A-4147-A177-3AD203B41FA5}">
                      <a16:colId xmlns:a16="http://schemas.microsoft.com/office/drawing/2014/main" val="242475883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360246494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67933205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467597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411677760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31138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32792777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3618411839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280289267"/>
                    </a:ext>
                  </a:extLst>
                </a:gridCol>
              </a:tblGrid>
              <a:tr h="53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</a:t>
                      </a:r>
                    </a:p>
                  </a:txBody>
                  <a:tcPr marL="89640" marR="89640" marT="44820" marB="448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결측치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수온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탁도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TN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TP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19643"/>
                  </a:ext>
                </a:extLst>
              </a:tr>
              <a:tr h="5378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안양천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9520" marR="119520" marT="59760" marB="59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267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5962449"/>
                  </a:ext>
                </a:extLst>
              </a:tr>
              <a:tr h="537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4.88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5.46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4.92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7.05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7.05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9.88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60543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3BCBFF-2D9A-406A-9269-2ACF4C63008E}"/>
              </a:ext>
            </a:extLst>
          </p:cNvPr>
          <p:cNvGraphicFramePr>
            <a:graphicFrameLocks noGrp="1"/>
          </p:cNvGraphicFramePr>
          <p:nvPr/>
        </p:nvGraphicFramePr>
        <p:xfrm>
          <a:off x="676742" y="4308113"/>
          <a:ext cx="7612344" cy="1613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13">
                  <a:extLst>
                    <a:ext uri="{9D8B030D-6E8A-4147-A177-3AD203B41FA5}">
                      <a16:colId xmlns:a16="http://schemas.microsoft.com/office/drawing/2014/main" val="3763882647"/>
                    </a:ext>
                  </a:extLst>
                </a:gridCol>
                <a:gridCol w="966027">
                  <a:extLst>
                    <a:ext uri="{9D8B030D-6E8A-4147-A177-3AD203B41FA5}">
                      <a16:colId xmlns:a16="http://schemas.microsoft.com/office/drawing/2014/main" val="242475883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360246494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67933205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467597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411677760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31138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32792777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3618411839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280289267"/>
                    </a:ext>
                  </a:extLst>
                </a:gridCol>
              </a:tblGrid>
              <a:tr h="53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</a:t>
                      </a:r>
                    </a:p>
                  </a:txBody>
                  <a:tcPr marL="89640" marR="89640" marT="44820" marB="448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결측치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TOC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수위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조위차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기온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풍속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강우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이동형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이동형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탁도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19643"/>
                  </a:ext>
                </a:extLst>
              </a:tr>
              <a:tr h="5378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안양천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9520" marR="119520" marT="59760" marB="59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5962449"/>
                  </a:ext>
                </a:extLst>
              </a:tr>
              <a:tr h="537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10.79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0.29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0.29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60543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88D0C-BDF3-4D96-8147-B634A096F6E4}"/>
              </a:ext>
            </a:extLst>
          </p:cNvPr>
          <p:cNvSpPr/>
          <p:nvPr/>
        </p:nvSpPr>
        <p:spPr>
          <a:xfrm>
            <a:off x="4393220" y="2095731"/>
            <a:ext cx="30134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</a:t>
            </a:r>
            <a:r>
              <a:rPr lang="ko-KR" altLang="en-US" sz="135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전체 데이터 길이 </a:t>
            </a:r>
            <a:r>
              <a:rPr lang="en-US" altLang="ko-KR" sz="135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: 5422Hr)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8305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 err="1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보간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2721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Kalman filter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잡음이 포함되어 있는 측정치를 바탕으로 선형 역학계의 상태를 추정하는 재귀 필터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칼만 필터는 바로 이전 시간에 추정한 값을 토대로 상태 예측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(state prediction)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과 측정 업데이트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(measurement update)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를 반복적으로 수행하며 변수의 현재 값을 계산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AB10AD-C5B5-488A-988C-350AD422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12" y="3062207"/>
            <a:ext cx="4510561" cy="33829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198340-5BEF-4E36-98D8-FE6564F6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13" y="3049828"/>
            <a:ext cx="4527067" cy="33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1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데이터 정규화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(Feature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Scaling)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609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Normalization(Re-Scaling)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해당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변수값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해당변수의 </a:t>
            </a:r>
            <a:r>
              <a:rPr lang="ko-KR" altLang="en-US" sz="1600" b="1" dirty="0">
                <a:solidFill>
                  <a:srgbClr val="0737C8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최소값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 / (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해당변수의 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최대값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 – (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해당변수의 </a:t>
            </a:r>
            <a:r>
              <a:rPr lang="ko-KR" altLang="en-US" sz="1600" b="1" dirty="0">
                <a:solidFill>
                  <a:srgbClr val="0737C8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최소값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전체 구간을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0~100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으로 설정하여 데이터를 관찰해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특정 데이터의 위치를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확인할수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있게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해줌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Standardization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특정한 분포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(ex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정규분포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들의 평균과 분산 혹은 표준편차를 이용해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변수값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-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평균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/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표준편차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로 해당 분포에서의 이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변수값이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평균으로부터의 위치를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표준평차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단위로 옮겨서 다시 나타낸 것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평균까지의 거리로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2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개 이상의 대상이 단위가 다를 때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대상 데이터를 같은 기준으로 볼 수 있게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해줌</a:t>
            </a:r>
            <a:br>
              <a:rPr lang="ko-KR" altLang="en-US" sz="1600" dirty="0"/>
            </a:b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DA7075-964F-4B25-AB01-2D907C28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19" y="2484437"/>
            <a:ext cx="2963077" cy="12736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0D73F5-8DF6-4862-AAD1-9989D3B9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999" y="5453651"/>
            <a:ext cx="2736797" cy="13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8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9F26E8-2310-4A33-A662-730E6B5F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FB898-F339-4C82-934D-1D923ACF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993"/>
            <a:ext cx="91440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데이터 정규화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(Feature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Scaling)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34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PCA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와 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whitening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입력값을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더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쓸모있게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만드는 작업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각 변수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(Feature)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간에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(1)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서로 작은 상관관계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, (2)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동일한 분산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</a:t>
            </a:r>
            <a:r>
              <a:rPr lang="en-US" altLang="ko-KR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varance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지니게함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Feature-scaling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기법을 통해 데이터 정규화 후 평균은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0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이고 공분산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(covariance)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는 단위행렬을 갖는 정규분포를 갖게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만듬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36795D-CB7B-4799-BF0F-C18E64C4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92A29E-79DB-4EA0-A074-2640631AB328}"/>
              </a:ext>
            </a:extLst>
          </p:cNvPr>
          <p:cNvSpPr/>
          <p:nvPr/>
        </p:nvSpPr>
        <p:spPr>
          <a:xfrm>
            <a:off x="9512300" y="62363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Apple SD Gothic Neo"/>
              </a:rPr>
              <a:t>공분산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Apple SD Gothic Neo"/>
              </a:rPr>
              <a:t>共分散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pple SD Gothic Neo"/>
              </a:rPr>
              <a:t>영어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: </a:t>
            </a:r>
            <a:r>
              <a:rPr lang="en-US" altLang="ko-KR" b="1" dirty="0">
                <a:solidFill>
                  <a:srgbClr val="222222"/>
                </a:solidFill>
                <a:latin typeface="Apple SD Gothic Neo"/>
              </a:rPr>
              <a:t>covariance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Apple SD Gothic Neo"/>
              </a:rPr>
              <a:t>은 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2</a:t>
            </a:r>
            <a:r>
              <a:rPr lang="ko-KR" altLang="en-US" dirty="0">
                <a:solidFill>
                  <a:srgbClr val="222222"/>
                </a:solidFill>
                <a:latin typeface="Apple SD Gothic Neo"/>
              </a:rPr>
              <a:t>개의 확률변수의 상관정도를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17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비정상 확률 과정 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정상확률 과정 변환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비정상확룰과정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(nonstationary process)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는 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기대값이나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분산이 시간에 따라 변화하는 확률과정으로써 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기대값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분산의 크기가 시간이 지남에 따라 변화함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.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차분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시계열 수준에서 나타나는 변화를 제거하여 시계열의 평균변화를 일정하게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만듬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원래 시계열에서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연이은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관측값의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차이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07B9B-CA4E-4274-AF52-469D5FC5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7" y="3846133"/>
            <a:ext cx="3988413" cy="2885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279143-A5A0-407A-9ED8-2B4EFE382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81" y="3228975"/>
            <a:ext cx="1788237" cy="5179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DFD622-1203-4442-A28C-AAC3FB8AE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10594"/>
            <a:ext cx="3988413" cy="28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비정상 확률 과정 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정상확률 과정 변환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로그변환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표준편차가 자료의 크기에 비례하여 증가하는 경향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지수함수적으로 증가하는 경우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EF766-79DE-4126-A06B-58FAFBA3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3" y="3746947"/>
            <a:ext cx="4122559" cy="2815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C05B56-AC42-4353-9CA6-3428EFEEF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07" y="3771970"/>
            <a:ext cx="3997443" cy="27900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2445C9-F254-4FAD-8293-1F1DE43A9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259" y="2323844"/>
            <a:ext cx="2663605" cy="5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비정상 확률 과정 </a:t>
            </a: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정상확률 과정 변환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2E1BA2-4BB7-4253-818F-312E63967C21}"/>
                  </a:ext>
                </a:extLst>
              </p:cNvPr>
              <p:cNvSpPr txBox="1"/>
              <p:nvPr/>
            </p:nvSpPr>
            <p:spPr>
              <a:xfrm>
                <a:off x="502489" y="1218404"/>
                <a:ext cx="8406382" cy="1982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m"/>
                </a:pPr>
                <a:r>
                  <a:rPr lang="en-US" altLang="ko-KR" b="1" dirty="0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Box-Cox </a:t>
                </a:r>
                <a:r>
                  <a:rPr lang="ko-KR" altLang="en-US" b="1" dirty="0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변환</a:t>
                </a:r>
                <a:endParaRPr lang="en-US" altLang="ko-KR" b="1" dirty="0">
                  <a:latin typeface="나눔고딕" panose="020B0600000101010101" charset="-127"/>
                  <a:ea typeface="나눔고딕" panose="020B0600000101010101" charset="-127"/>
                  <a:cs typeface="함초롬바탕" panose="0203060400010101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b="1" dirty="0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정규분포가 아닌 자료를 정규분포로 변환하기 위해 사용</a:t>
                </a:r>
                <a:endParaRPr lang="en-US" altLang="ko-KR" sz="1600" b="1" dirty="0">
                  <a:latin typeface="나눔고딕" panose="020B0600000101010101" charset="-127"/>
                  <a:ea typeface="나눔고딕" panose="020B0600000101010101" charset="-127"/>
                  <a:cs typeface="함초롬바탕" panose="0203060400010101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b="1" dirty="0" err="1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모수</a:t>
                </a:r>
                <a:r>
                  <a:rPr lang="en-US" altLang="ko-KR" sz="1600" b="1" dirty="0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나눔고딕" panose="020B0600000101010101" charset="-127"/>
                        <a:cs typeface="함초롬바탕" panose="02030604000101010101" pitchFamily="18" charset="-127"/>
                      </a:rPr>
                      <m:t>𝝀</m:t>
                    </m:r>
                  </m:oMath>
                </a14:m>
                <a:r>
                  <a:rPr lang="en-US" altLang="ko-KR" sz="1600" b="1" dirty="0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) : </a:t>
                </a:r>
                <a:r>
                  <a:rPr lang="ko-KR" altLang="en-US" sz="1600" b="1" dirty="0">
                    <a:latin typeface="나눔고딕" panose="020B0600000101010101" charset="-127"/>
                    <a:ea typeface="나눔고딕" panose="020B0600000101010101" charset="-127"/>
                    <a:cs typeface="함초롬바탕" panose="02030604000101010101" pitchFamily="18" charset="-127"/>
                  </a:rPr>
                  <a:t>여러가지 값을 시도하여 가장 정규성을 높여주는 값을 사용</a:t>
                </a:r>
                <a:endParaRPr lang="en-US" altLang="ko-KR" sz="1600" b="1" dirty="0">
                  <a:latin typeface="나눔고딕" panose="020B0600000101010101" charset="-127"/>
                  <a:ea typeface="나눔고딕" panose="020B0600000101010101" charset="-127"/>
                  <a:cs typeface="함초롬바탕" panose="0203060400010101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b="1" dirty="0">
                  <a:latin typeface="나눔고딕" panose="020B0600000101010101" charset="-127"/>
                  <a:ea typeface="나눔고딕" panose="020B0600000101010101" charset="-127"/>
                  <a:cs typeface="함초롬바탕" panose="0203060400010101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b="1" dirty="0">
                  <a:latin typeface="나눔고딕" panose="020B0600000101010101" charset="-127"/>
                  <a:ea typeface="나눔고딕" panose="020B0600000101010101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2E1BA2-4BB7-4253-818F-312E6396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9" y="1218404"/>
                <a:ext cx="8406382" cy="1982851"/>
              </a:xfrm>
              <a:prstGeom prst="rect">
                <a:avLst/>
              </a:prstGeom>
              <a:blipFill>
                <a:blip r:embed="rId3"/>
                <a:stretch>
                  <a:fillRect l="-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5AFC37-1B21-4A8E-9EEF-7208CF8DA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41" y="2764683"/>
            <a:ext cx="2858788" cy="11435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37133B-4CE0-4085-922F-144B26B87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07" y="2517705"/>
            <a:ext cx="1872028" cy="12786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EB0E81-5E3E-4903-81F9-24E6009B5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637" y="3836281"/>
            <a:ext cx="5656546" cy="29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1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043" y="-1983"/>
            <a:ext cx="1534477" cy="1459523"/>
            <a:chOff x="1" y="0"/>
            <a:chExt cx="1662350" cy="15811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1" y="0"/>
              <a:ext cx="1662350" cy="158115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07716" y="474391"/>
              <a:ext cx="178316" cy="178316"/>
              <a:chOff x="7315776" y="1271643"/>
              <a:chExt cx="241162" cy="24116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7315776" y="1271643"/>
                <a:ext cx="241162" cy="2411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379613" y="1335480"/>
                <a:ext cx="113488" cy="1134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모서리가 둥근 직사각형 6"/>
          <p:cNvSpPr/>
          <p:nvPr/>
        </p:nvSpPr>
        <p:spPr>
          <a:xfrm>
            <a:off x="931697" y="1945284"/>
            <a:ext cx="481846" cy="66462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4"/>
              </a:gs>
              <a:gs pos="35000">
                <a:schemeClr val="accent5"/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3073"/>
            <a:endParaRPr lang="ko-KR" altLang="en-US" sz="1719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4359021"/>
            <a:ext cx="4149969" cy="24882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8110" y="1988840"/>
            <a:ext cx="2284155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defTabSz="1425550">
              <a:lnSpc>
                <a:spcPct val="90000"/>
              </a:lnSpc>
              <a:spcBef>
                <a:spcPct val="0"/>
              </a:spcBef>
              <a:buNone/>
              <a:defRPr sz="3200" b="0" spc="-138">
                <a:solidFill>
                  <a:schemeClr val="accent4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rgbClr val="8064A2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8D914-5247-4607-BB71-2BDD37D0B73F}"/>
              </a:ext>
            </a:extLst>
          </p:cNvPr>
          <p:cNvSpPr txBox="1"/>
          <p:nvPr/>
        </p:nvSpPr>
        <p:spPr>
          <a:xfrm>
            <a:off x="1358997" y="3371265"/>
            <a:ext cx="633357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 </a:t>
            </a: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b="1" spc="-46" dirty="0">
              <a:solidFill>
                <a:srgbClr val="C1C6CC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TBATS </a:t>
            </a: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b="1" spc="-46" dirty="0">
              <a:solidFill>
                <a:srgbClr val="C1C6CC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E366732-39BD-4163-85BE-F0B72B0FCF4D}"/>
              </a:ext>
            </a:extLst>
          </p:cNvPr>
          <p:cNvSpPr txBox="1">
            <a:spLocks/>
          </p:cNvSpPr>
          <p:nvPr/>
        </p:nvSpPr>
        <p:spPr>
          <a:xfrm>
            <a:off x="1104482" y="2805839"/>
            <a:ext cx="4166765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02</a:t>
            </a:r>
            <a:r>
              <a:rPr lang="en-US" altLang="ko-KR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전통시계열 모델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53EEE5-3338-4238-96A4-D6943B486489}"/>
              </a:ext>
            </a:extLst>
          </p:cNvPr>
          <p:cNvSpPr txBox="1"/>
          <p:nvPr/>
        </p:nvSpPr>
        <p:spPr>
          <a:xfrm>
            <a:off x="502489" y="1218404"/>
            <a:ext cx="8167827" cy="1203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ARIMA(</a:t>
            </a:r>
            <a:r>
              <a:rPr lang="en-US" altLang="ko-KR" b="1" spc="-46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A</a:t>
            </a:r>
            <a:r>
              <a:rPr lang="en-US" altLang="ko-KR" b="1" spc="-46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uto</a:t>
            </a:r>
            <a:r>
              <a:rPr lang="en-US" altLang="ko-KR" b="1" spc="-46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R</a:t>
            </a:r>
            <a:r>
              <a:rPr lang="en-US" altLang="ko-KR" b="1" spc="-46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egressive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I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ntegrated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M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oving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A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verage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모델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AR(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uto 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egressive)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과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MA(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oving 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verage)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모형의 결합모델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차분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(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d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I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fferencing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을 통해 비정상 시계열을 정상 시계열로 변환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299B9E4-739F-406D-BC58-F3FED10E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F6348-6119-4499-8D4F-501A3358CBAC}"/>
              </a:ext>
            </a:extLst>
          </p:cNvPr>
          <p:cNvSpPr txBox="1"/>
          <p:nvPr/>
        </p:nvSpPr>
        <p:spPr bwMode="auto">
          <a:xfrm>
            <a:off x="274959" y="171720"/>
            <a:ext cx="37471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Materials and Method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E07B8-F811-4064-993A-9A2AB9682B50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ARIMA modeling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99BE57-6845-43D1-B768-D3218009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437A3-35A6-43F4-85B0-46C7CBE6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5" y="2499773"/>
            <a:ext cx="8820214" cy="1936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BA0F04-DCDC-47FB-846D-337177082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25" y="4332470"/>
            <a:ext cx="3240975" cy="23538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5153AA-2E01-4D96-A728-F864908DA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319" y="4333717"/>
            <a:ext cx="3240975" cy="22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5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043" y="-1983"/>
            <a:ext cx="1534477" cy="1459523"/>
            <a:chOff x="1" y="0"/>
            <a:chExt cx="1662350" cy="15811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1" y="0"/>
              <a:ext cx="1662350" cy="158115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07716" y="474391"/>
              <a:ext cx="178316" cy="178316"/>
              <a:chOff x="7315776" y="1271643"/>
              <a:chExt cx="241162" cy="24116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7315776" y="1271643"/>
                <a:ext cx="241162" cy="2411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>
                  <a:solidFill>
                    <a:prstClr val="white"/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379613" y="1335480"/>
                <a:ext cx="113488" cy="1134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>
                  <a:solidFill>
                    <a:prstClr val="white"/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</p:grpSp>
      <p:sp>
        <p:nvSpPr>
          <p:cNvPr id="7" name="모서리가 둥근 직사각형 6"/>
          <p:cNvSpPr/>
          <p:nvPr/>
        </p:nvSpPr>
        <p:spPr>
          <a:xfrm>
            <a:off x="931697" y="1945284"/>
            <a:ext cx="481846" cy="66462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4"/>
              </a:gs>
              <a:gs pos="35000">
                <a:schemeClr val="accent5"/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3073"/>
            <a:endParaRPr lang="ko-KR" altLang="en-US" sz="1719" b="1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1104482" y="2805839"/>
            <a:ext cx="4166765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01</a:t>
            </a:r>
            <a:r>
              <a:rPr lang="en-US" altLang="ko-KR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구성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4359021"/>
            <a:ext cx="4149969" cy="24882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8110" y="1988840"/>
            <a:ext cx="2284155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defTabSz="1425550">
              <a:lnSpc>
                <a:spcPct val="90000"/>
              </a:lnSpc>
              <a:spcBef>
                <a:spcPct val="0"/>
              </a:spcBef>
              <a:buNone/>
              <a:defRPr sz="3200" b="0" spc="-138">
                <a:solidFill>
                  <a:schemeClr val="accent4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rgbClr val="8064A2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Procedure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4482" y="3981479"/>
            <a:ext cx="5309018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03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전통 시계열 모델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104482" y="3393659"/>
            <a:ext cx="5200065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02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1AF4437-A79D-4EE8-A298-1EA94FB0412D}"/>
              </a:ext>
            </a:extLst>
          </p:cNvPr>
          <p:cNvSpPr txBox="1">
            <a:spLocks/>
          </p:cNvSpPr>
          <p:nvPr/>
        </p:nvSpPr>
        <p:spPr>
          <a:xfrm>
            <a:off x="1104482" y="4518245"/>
            <a:ext cx="5309018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04 </a:t>
            </a:r>
            <a:r>
              <a:rPr lang="en-US" altLang="ko-KR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LSTM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모델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53EEE5-3338-4238-96A4-D6943B486489}"/>
              </a:ext>
            </a:extLst>
          </p:cNvPr>
          <p:cNvSpPr txBox="1"/>
          <p:nvPr/>
        </p:nvSpPr>
        <p:spPr>
          <a:xfrm>
            <a:off x="502489" y="1218404"/>
            <a:ext cx="8167827" cy="2726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TBATS(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T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rigonometric seasonality, 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B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ox-Cox transformation, 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A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RMA errors, 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T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rend and </a:t>
            </a:r>
            <a:r>
              <a:rPr lang="en-US" altLang="ko-KR" b="1" spc="-46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S</a:t>
            </a:r>
            <a:r>
              <a:rPr lang="en-US" altLang="ko-KR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easonal components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모델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계절성을 잡아내기 위해 삼각함수 항을 사용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이질성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(heterogeneity)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을 잡아내는데 박스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콕스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변환을 사용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단기 동적 움직임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(short-term dynamics)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을 잡아내는데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ARMA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모형 사용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추세를 잡아내는데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추세항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사용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계절성을 잡아내는데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계절항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사용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299B9E4-739F-406D-BC58-F3FED10E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F6348-6119-4499-8D4F-501A3358CBAC}"/>
              </a:ext>
            </a:extLst>
          </p:cNvPr>
          <p:cNvSpPr txBox="1"/>
          <p:nvPr/>
        </p:nvSpPr>
        <p:spPr bwMode="auto">
          <a:xfrm>
            <a:off x="274959" y="171720"/>
            <a:ext cx="37471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Materials and Method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E07B8-F811-4064-993A-9A2AB9682B50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TBATS modeling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AC7B3B-55B6-4387-8278-5D5D5BB3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" y="4225808"/>
            <a:ext cx="4523173" cy="203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EB1ACDB-4970-4FE9-8CA9-0428AAA3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51" y="4249482"/>
            <a:ext cx="4470649" cy="20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3E452F8-5347-4F25-BE40-17B1D2317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687" y="856661"/>
            <a:ext cx="6524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043" y="-1983"/>
            <a:ext cx="1534477" cy="1459523"/>
            <a:chOff x="1" y="0"/>
            <a:chExt cx="1662350" cy="15811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1" y="0"/>
              <a:ext cx="1662350" cy="158115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07716" y="474391"/>
              <a:ext cx="178316" cy="178316"/>
              <a:chOff x="7315776" y="1271643"/>
              <a:chExt cx="241162" cy="24116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7315776" y="1271643"/>
                <a:ext cx="241162" cy="2411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379613" y="1335480"/>
                <a:ext cx="113488" cy="1134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모서리가 둥근 직사각형 6"/>
          <p:cNvSpPr/>
          <p:nvPr/>
        </p:nvSpPr>
        <p:spPr>
          <a:xfrm>
            <a:off x="931697" y="1945284"/>
            <a:ext cx="481846" cy="66462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4"/>
              </a:gs>
              <a:gs pos="35000">
                <a:schemeClr val="accent5"/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3073"/>
            <a:endParaRPr lang="ko-KR" altLang="en-US" sz="1719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4359021"/>
            <a:ext cx="4149969" cy="24882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8110" y="1988840"/>
            <a:ext cx="2284155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defTabSz="1425550">
              <a:lnSpc>
                <a:spcPct val="90000"/>
              </a:lnSpc>
              <a:spcBef>
                <a:spcPct val="0"/>
              </a:spcBef>
              <a:buNone/>
              <a:defRPr sz="3200" b="0" spc="-138">
                <a:solidFill>
                  <a:schemeClr val="accent4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rgbClr val="8064A2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8D914-5247-4607-BB71-2BDD37D0B73F}"/>
              </a:ext>
            </a:extLst>
          </p:cNvPr>
          <p:cNvSpPr txBox="1"/>
          <p:nvPr/>
        </p:nvSpPr>
        <p:spPr>
          <a:xfrm>
            <a:off x="1358997" y="3371265"/>
            <a:ext cx="6333573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 </a:t>
            </a: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b="1" spc="-46" dirty="0">
              <a:solidFill>
                <a:srgbClr val="C1C6CC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E366732-39BD-4163-85BE-F0B72B0FCF4D}"/>
              </a:ext>
            </a:extLst>
          </p:cNvPr>
          <p:cNvSpPr txBox="1">
            <a:spLocks/>
          </p:cNvSpPr>
          <p:nvPr/>
        </p:nvSpPr>
        <p:spPr>
          <a:xfrm>
            <a:off x="1104482" y="2805839"/>
            <a:ext cx="4166765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02</a:t>
            </a:r>
            <a:r>
              <a:rPr lang="en-US" altLang="ko-KR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 LSTM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 모델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121F12-4918-4F0B-861F-337519F17A94}"/>
              </a:ext>
            </a:extLst>
          </p:cNvPr>
          <p:cNvSpPr txBox="1"/>
          <p:nvPr/>
        </p:nvSpPr>
        <p:spPr bwMode="auto">
          <a:xfrm>
            <a:off x="274959" y="183295"/>
            <a:ext cx="27915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800" b="1" spc="-46" dirty="0">
                <a:solidFill>
                  <a:srgbClr val="C1C6CC">
                    <a:lumMod val="50000"/>
                  </a:srgb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Modeling Method</a:t>
            </a:r>
          </a:p>
        </p:txBody>
      </p:sp>
      <p:sp>
        <p:nvSpPr>
          <p:cNvPr id="21" name="모서리가 둥근 직사각형 59">
            <a:extLst>
              <a:ext uri="{FF2B5EF4-FFF2-40B4-BE49-F238E27FC236}">
                <a16:creationId xmlns:a16="http://schemas.microsoft.com/office/drawing/2014/main" id="{A18EFA83-1649-4F04-8658-C2B944D9B390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032BE-9AAD-4A52-A77F-EAFF8DC3A456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LSTM(Long Short-Term Memory)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488" y="1218404"/>
            <a:ext cx="8347103" cy="157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endParaRPr lang="ko-KR" altLang="en-US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입력과 출력 사이의 비선형 관계를 설명하는 적절한 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인공 신경망 모델에서 시계열 모델링에 가장 일반적으로 사용</a:t>
            </a:r>
            <a:endParaRPr lang="en-US" altLang="ko-KR" sz="1600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과거 데이터를 기억하는 일종의 순환 신경망 </a:t>
            </a: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(RNN)</a:t>
            </a:r>
            <a:endParaRPr lang="en-US" altLang="ko-KR" sz="1600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E7E71368-6766-42E9-AD51-357DD5B0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CE5BE3-962C-48CE-AD82-58791F0C6E8A}"/>
              </a:ext>
            </a:extLst>
          </p:cNvPr>
          <p:cNvGrpSpPr/>
          <p:nvPr/>
        </p:nvGrpSpPr>
        <p:grpSpPr>
          <a:xfrm>
            <a:off x="9328647" y="1025985"/>
            <a:ext cx="3856194" cy="5063700"/>
            <a:chOff x="-5769562" y="5982414"/>
            <a:chExt cx="5141592" cy="6751602"/>
          </a:xfrm>
        </p:grpSpPr>
        <p:pic>
          <p:nvPicPr>
            <p:cNvPr id="8" name="Picture 4" descr="https://cdn-images-1.medium.com/max/1600/1*Jk-RZB7DkOFjYyenApkmBA.png">
              <a:extLst>
                <a:ext uri="{FF2B5EF4-FFF2-40B4-BE49-F238E27FC236}">
                  <a16:creationId xmlns:a16="http://schemas.microsoft.com/office/drawing/2014/main" id="{62145BC1-FA58-4541-91D6-7CB2F0D101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1" y="5982414"/>
              <a:ext cx="5141591" cy="215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cdn-images-1.medium.com/max/1600/1*4Jcedb5RcavnLYPR6sScUg.png">
              <a:extLst>
                <a:ext uri="{FF2B5EF4-FFF2-40B4-BE49-F238E27FC236}">
                  <a16:creationId xmlns:a16="http://schemas.microsoft.com/office/drawing/2014/main" id="{4F1052EF-AD9C-4924-A2E2-FCD7AED974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2" y="8362852"/>
              <a:ext cx="5141591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cdn-images-1.medium.com/max/1600/1*msWGKNRXxcsC90Xz-4B8XQ.png">
              <a:extLst>
                <a:ext uri="{FF2B5EF4-FFF2-40B4-BE49-F238E27FC236}">
                  <a16:creationId xmlns:a16="http://schemas.microsoft.com/office/drawing/2014/main" id="{21D64F4E-B4E6-4ED6-8B23-64C898D5E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" r="2742"/>
            <a:stretch/>
          </p:blipFill>
          <p:spPr bwMode="auto">
            <a:xfrm>
              <a:off x="-5694318" y="10676616"/>
              <a:ext cx="4991101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" name="타원 221">
            <a:extLst>
              <a:ext uri="{FF2B5EF4-FFF2-40B4-BE49-F238E27FC236}">
                <a16:creationId xmlns:a16="http://schemas.microsoft.com/office/drawing/2014/main" id="{7548527C-EE0A-47FC-8253-2D33C996D062}"/>
              </a:ext>
            </a:extLst>
          </p:cNvPr>
          <p:cNvSpPr/>
          <p:nvPr/>
        </p:nvSpPr>
        <p:spPr>
          <a:xfrm>
            <a:off x="5370559" y="3382031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h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36CF429-198D-46AB-A405-D551DF3BC55A}"/>
              </a:ext>
            </a:extLst>
          </p:cNvPr>
          <p:cNvGrpSpPr/>
          <p:nvPr/>
        </p:nvGrpSpPr>
        <p:grpSpPr>
          <a:xfrm>
            <a:off x="5892725" y="3774698"/>
            <a:ext cx="2592866" cy="2236891"/>
            <a:chOff x="3625008" y="2556423"/>
            <a:chExt cx="2894044" cy="2496720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688EFA4-B642-4D47-8C25-215481F96064}"/>
                </a:ext>
              </a:extLst>
            </p:cNvPr>
            <p:cNvGrpSpPr/>
            <p:nvPr/>
          </p:nvGrpSpPr>
          <p:grpSpPr>
            <a:xfrm>
              <a:off x="3625008" y="2556423"/>
              <a:ext cx="2894044" cy="2496720"/>
              <a:chOff x="8972550" y="4801932"/>
              <a:chExt cx="1733997" cy="1495936"/>
            </a:xfrm>
          </p:grpSpPr>
          <p:sp>
            <p:nvSpPr>
              <p:cNvPr id="262" name="사각형: 둥근 모서리 261">
                <a:extLst>
                  <a:ext uri="{FF2B5EF4-FFF2-40B4-BE49-F238E27FC236}">
                    <a16:creationId xmlns:a16="http://schemas.microsoft.com/office/drawing/2014/main" id="{D46B8AD9-3211-42BE-B872-BD6462E2AC21}"/>
                  </a:ext>
                </a:extLst>
              </p:cNvPr>
              <p:cNvSpPr/>
              <p:nvPr/>
            </p:nvSpPr>
            <p:spPr>
              <a:xfrm>
                <a:off x="9095173" y="5005132"/>
                <a:ext cx="1419225" cy="1079500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16482422-275E-40EC-918A-0FCE9EDC7435}"/>
                  </a:ext>
                </a:extLst>
              </p:cNvPr>
              <p:cNvCxnSpPr/>
              <p:nvPr/>
            </p:nvCxnSpPr>
            <p:spPr>
              <a:xfrm>
                <a:off x="8972550" y="5241925"/>
                <a:ext cx="171767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A01B540D-A064-4793-9991-2F127415378D}"/>
                  </a:ext>
                </a:extLst>
              </p:cNvPr>
              <p:cNvGrpSpPr/>
              <p:nvPr/>
            </p:nvGrpSpPr>
            <p:grpSpPr>
              <a:xfrm>
                <a:off x="8972550" y="5286375"/>
                <a:ext cx="1433512" cy="1011493"/>
                <a:chOff x="8972550" y="5286375"/>
                <a:chExt cx="1433512" cy="1011493"/>
              </a:xfrm>
            </p:grpSpPr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54400874-ED4E-4854-B8AC-2AC0FD83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95084" y="5554407"/>
                  <a:ext cx="1994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0F956F28-A3AA-4F69-8E30-2C001FE13B6C}"/>
                    </a:ext>
                  </a:extLst>
                </p:cNvPr>
                <p:cNvCxnSpPr/>
                <p:nvPr/>
              </p:nvCxnSpPr>
              <p:spPr>
                <a:xfrm>
                  <a:off x="8972550" y="5921375"/>
                  <a:ext cx="10477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41A41C72-DE8E-455B-B7E9-5EEAC050C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07602" y="5554407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B7F0BB9C-D403-4EA3-BED3-515710677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2581" y="5921375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BAEB3094-7F33-44C2-936E-0B68A3FC2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5286375"/>
                  <a:ext cx="0" cy="6445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직선 화살표 연결선 264">
                <a:extLst>
                  <a:ext uri="{FF2B5EF4-FFF2-40B4-BE49-F238E27FC236}">
                    <a16:creationId xmlns:a16="http://schemas.microsoft.com/office/drawing/2014/main" id="{6A795CBF-92D2-4E1D-BE9B-7FA87D910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550" y="5921375"/>
                <a:ext cx="4639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91D0DE51-6125-46FD-ADC7-FB7923283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45725" y="5241925"/>
                <a:ext cx="3175" cy="6921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화살표 연결선 266">
                <a:extLst>
                  <a:ext uri="{FF2B5EF4-FFF2-40B4-BE49-F238E27FC236}">
                    <a16:creationId xmlns:a16="http://schemas.microsoft.com/office/drawing/2014/main" id="{2D5BB844-B2A5-41BD-AC34-6785792EA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6062" y="4801932"/>
                <a:ext cx="0" cy="3946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화살표 연결선 267">
                <a:extLst>
                  <a:ext uri="{FF2B5EF4-FFF2-40B4-BE49-F238E27FC236}">
                    <a16:creationId xmlns:a16="http://schemas.microsoft.com/office/drawing/2014/main" id="{1A66EABC-8592-4C3B-A4E0-1431596E053B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V="1">
                <a:off x="9307512" y="5290301"/>
                <a:ext cx="2726" cy="6310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CE47A033-1134-46D1-B156-4BBC876A0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71062" y="5290301"/>
                <a:ext cx="2063" cy="640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399FCB3E-2AB9-4E43-AF2C-EF160DA51B86}"/>
                  </a:ext>
                </a:extLst>
              </p:cNvPr>
              <p:cNvCxnSpPr>
                <a:cxnSpLocks/>
                <a:endCxn id="245" idx="2"/>
              </p:cNvCxnSpPr>
              <p:nvPr/>
            </p:nvCxnSpPr>
            <p:spPr>
              <a:xfrm>
                <a:off x="9510515" y="5544882"/>
                <a:ext cx="207385" cy="5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24733B99-9F00-4687-B4BD-E1072D8A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5002" y="5544882"/>
                <a:ext cx="0" cy="3764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813F1FB-82F4-438E-8189-AC358E936B6E}"/>
                </a:ext>
              </a:extLst>
            </p:cNvPr>
            <p:cNvGrpSpPr/>
            <p:nvPr/>
          </p:nvGrpSpPr>
          <p:grpSpPr>
            <a:xfrm>
              <a:off x="4080795" y="3980041"/>
              <a:ext cx="300238" cy="276999"/>
              <a:chOff x="4048100" y="3963472"/>
              <a:chExt cx="300238" cy="276999"/>
            </a:xfrm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D15021C5-07B0-4978-99F0-EDC669C5EC3A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3E954D79-C032-423A-88D0-F762C2E62F33}"/>
                </a:ext>
              </a:extLst>
            </p:cNvPr>
            <p:cNvGrpSpPr/>
            <p:nvPr/>
          </p:nvGrpSpPr>
          <p:grpSpPr>
            <a:xfrm>
              <a:off x="4446365" y="3978940"/>
              <a:ext cx="300238" cy="276999"/>
              <a:chOff x="4048100" y="3963472"/>
              <a:chExt cx="300238" cy="276999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4729DBB3-EFC8-42C2-8426-AF990D36B52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D796D3C-7A37-4197-AA0F-47B35FC41A2A}"/>
                </a:ext>
              </a:extLst>
            </p:cNvPr>
            <p:cNvGrpSpPr/>
            <p:nvPr/>
          </p:nvGrpSpPr>
          <p:grpSpPr>
            <a:xfrm>
              <a:off x="4671832" y="3986888"/>
              <a:ext cx="613148" cy="276999"/>
              <a:chOff x="4012540" y="3971420"/>
              <a:chExt cx="290329" cy="276999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3F327862-109C-4836-A8D0-FDFE0BD8C3B4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/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34EDAE99-A5A0-4866-9B7F-3B5A96A44DF6}"/>
                </a:ext>
              </a:extLst>
            </p:cNvPr>
            <p:cNvGrpSpPr/>
            <p:nvPr/>
          </p:nvGrpSpPr>
          <p:grpSpPr>
            <a:xfrm>
              <a:off x="5246014" y="3970991"/>
              <a:ext cx="300238" cy="276999"/>
              <a:chOff x="4048100" y="3963472"/>
              <a:chExt cx="300238" cy="276999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FCF1B9C9-01F7-49DD-9907-537FCDBC800E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26EE6CCD-0FC6-4F8D-90A9-FD5F388E6CD4}"/>
                </a:ext>
              </a:extLst>
            </p:cNvPr>
            <p:cNvSpPr/>
            <p:nvPr/>
          </p:nvSpPr>
          <p:spPr>
            <a:xfrm>
              <a:off x="4096439" y="3187170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A0F6CA0F-F153-4922-92AE-A3C966A32895}"/>
                </a:ext>
              </a:extLst>
            </p:cNvPr>
            <p:cNvSpPr/>
            <p:nvPr/>
          </p:nvSpPr>
          <p:spPr>
            <a:xfrm>
              <a:off x="4868998" y="3188075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1900CAFA-5324-4626-834C-8B322C0704A3}"/>
                </a:ext>
              </a:extLst>
            </p:cNvPr>
            <p:cNvSpPr/>
            <p:nvPr/>
          </p:nvSpPr>
          <p:spPr>
            <a:xfrm>
              <a:off x="4868998" y="3705167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/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/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8C36EC21-A62E-4030-A11A-D00732B3602E}"/>
                </a:ext>
              </a:extLst>
            </p:cNvPr>
            <p:cNvSpPr/>
            <p:nvPr/>
          </p:nvSpPr>
          <p:spPr>
            <a:xfrm>
              <a:off x="5664548" y="3711911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/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/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2C47E16-641F-4F81-AE0A-78F578AB5ADB}"/>
                </a:ext>
              </a:extLst>
            </p:cNvPr>
            <p:cNvGrpSpPr/>
            <p:nvPr/>
          </p:nvGrpSpPr>
          <p:grpSpPr>
            <a:xfrm>
              <a:off x="5472791" y="3323111"/>
              <a:ext cx="613148" cy="389513"/>
              <a:chOff x="4016047" y="3916660"/>
              <a:chExt cx="290329" cy="389513"/>
            </a:xfrm>
          </p:grpSpPr>
          <p:sp>
            <p:nvSpPr>
              <p:cNvPr id="252" name="직사각형 75">
                <a:extLst>
                  <a:ext uri="{FF2B5EF4-FFF2-40B4-BE49-F238E27FC236}">
                    <a16:creationId xmlns:a16="http://schemas.microsoft.com/office/drawing/2014/main" id="{7A5B8879-52A3-4AAC-B0E1-7906D6AFEB3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/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232BD5B7-AB82-4E4B-9660-308841441547}"/>
              </a:ext>
            </a:extLst>
          </p:cNvPr>
          <p:cNvSpPr/>
          <p:nvPr/>
        </p:nvSpPr>
        <p:spPr>
          <a:xfrm>
            <a:off x="6075791" y="4078544"/>
            <a:ext cx="2122184" cy="1614189"/>
          </a:xfrm>
          <a:prstGeom prst="roundRect">
            <a:avLst>
              <a:gd name="adj" fmla="val 12843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69C0114-2CEE-4639-B2D7-96CF9B281F87}"/>
              </a:ext>
            </a:extLst>
          </p:cNvPr>
          <p:cNvSpPr/>
          <p:nvPr/>
        </p:nvSpPr>
        <p:spPr>
          <a:xfrm>
            <a:off x="7841613" y="3382031"/>
            <a:ext cx="389316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A2A07943-4A20-4DAD-B0A8-3E0DD3F6212A}"/>
              </a:ext>
            </a:extLst>
          </p:cNvPr>
          <p:cNvSpPr/>
          <p:nvPr/>
        </p:nvSpPr>
        <p:spPr>
          <a:xfrm>
            <a:off x="3589219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DBCA663B-6DEC-4B1D-8707-779580343E43}"/>
              </a:ext>
            </a:extLst>
          </p:cNvPr>
          <p:cNvGrpSpPr/>
          <p:nvPr/>
        </p:nvGrpSpPr>
        <p:grpSpPr>
          <a:xfrm>
            <a:off x="842726" y="3382031"/>
            <a:ext cx="2568459" cy="3039692"/>
            <a:chOff x="866487" y="3382031"/>
            <a:chExt cx="2568459" cy="3039692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BF0E0CAB-A96B-4F88-B776-C3C00BA6785C}"/>
                </a:ext>
              </a:extLst>
            </p:cNvPr>
            <p:cNvGrpSpPr/>
            <p:nvPr/>
          </p:nvGrpSpPr>
          <p:grpSpPr>
            <a:xfrm>
              <a:off x="866487" y="3774698"/>
              <a:ext cx="2568459" cy="2236891"/>
              <a:chOff x="3625006" y="2556423"/>
              <a:chExt cx="2866802" cy="2496720"/>
            </a:xfrm>
          </p:grpSpPr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909779C9-1A16-47A5-A327-AECE9A03FEB3}"/>
                  </a:ext>
                </a:extLst>
              </p:cNvPr>
              <p:cNvGrpSpPr/>
              <p:nvPr/>
            </p:nvGrpSpPr>
            <p:grpSpPr>
              <a:xfrm>
                <a:off x="3625006" y="2556423"/>
                <a:ext cx="2866802" cy="2496720"/>
                <a:chOff x="8972550" y="4801932"/>
                <a:chExt cx="1717675" cy="1495936"/>
              </a:xfrm>
            </p:grpSpPr>
            <p:sp>
              <p:nvSpPr>
                <p:cNvPr id="301" name="사각형: 둥근 모서리 300">
                  <a:extLst>
                    <a:ext uri="{FF2B5EF4-FFF2-40B4-BE49-F238E27FC236}">
                      <a16:creationId xmlns:a16="http://schemas.microsoft.com/office/drawing/2014/main" id="{95BE0774-7924-4020-919B-D8EA7C17B4A4}"/>
                    </a:ext>
                  </a:extLst>
                </p:cNvPr>
                <p:cNvSpPr/>
                <p:nvPr/>
              </p:nvSpPr>
              <p:spPr>
                <a:xfrm>
                  <a:off x="9095173" y="5005132"/>
                  <a:ext cx="1419225" cy="1079500"/>
                </a:xfrm>
                <a:prstGeom prst="roundRect">
                  <a:avLst>
                    <a:gd name="adj" fmla="val 12843"/>
                  </a:avLst>
                </a:prstGeom>
                <a:solidFill>
                  <a:srgbClr val="FF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02" name="직선 화살표 연결선 301">
                  <a:extLst>
                    <a:ext uri="{FF2B5EF4-FFF2-40B4-BE49-F238E27FC236}">
                      <a16:creationId xmlns:a16="http://schemas.microsoft.com/office/drawing/2014/main" id="{C71757A4-5AC8-4AE4-8EEB-55A4DF5CD318}"/>
                    </a:ext>
                  </a:extLst>
                </p:cNvPr>
                <p:cNvCxnSpPr/>
                <p:nvPr/>
              </p:nvCxnSpPr>
              <p:spPr>
                <a:xfrm>
                  <a:off x="8972550" y="5241925"/>
                  <a:ext cx="171767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A8EA9C37-5D72-473B-9531-C7DC431DE5FD}"/>
                    </a:ext>
                  </a:extLst>
                </p:cNvPr>
                <p:cNvGrpSpPr/>
                <p:nvPr/>
              </p:nvGrpSpPr>
              <p:grpSpPr>
                <a:xfrm>
                  <a:off x="8972550" y="5286375"/>
                  <a:ext cx="1433512" cy="1011493"/>
                  <a:chOff x="8972550" y="5286375"/>
                  <a:chExt cx="1433512" cy="1011493"/>
                </a:xfrm>
              </p:grpSpPr>
              <p:cxnSp>
                <p:nvCxnSpPr>
                  <p:cNvPr id="311" name="직선 화살표 연결선 310">
                    <a:extLst>
                      <a:ext uri="{FF2B5EF4-FFF2-40B4-BE49-F238E27FC236}">
                        <a16:creationId xmlns:a16="http://schemas.microsoft.com/office/drawing/2014/main" id="{C5C84652-1249-40ED-A177-0BC920150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084" y="5554407"/>
                    <a:ext cx="1994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A8EF336C-F47C-40A4-8713-6633A3E232FE}"/>
                      </a:ext>
                    </a:extLst>
                  </p:cNvPr>
                  <p:cNvCxnSpPr/>
                  <p:nvPr/>
                </p:nvCxnSpPr>
                <p:spPr>
                  <a:xfrm>
                    <a:off x="8972550" y="5921375"/>
                    <a:ext cx="104775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353002C0-CF93-49B4-A996-13A391FF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07602" y="5554407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8EF90EEE-686E-41A1-878A-ED82F8511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2581" y="5921375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78ED230-734C-4ABB-945C-39EE0E0C4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06062" y="5286375"/>
                    <a:ext cx="0" cy="6445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4" name="직선 화살표 연결선 303">
                  <a:extLst>
                    <a:ext uri="{FF2B5EF4-FFF2-40B4-BE49-F238E27FC236}">
                      <a16:creationId xmlns:a16="http://schemas.microsoft.com/office/drawing/2014/main" id="{F72447C4-DF3D-4292-AB96-B1F133D5B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2550" y="5921375"/>
                  <a:ext cx="44623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5351F0C5-4937-4774-8B59-2EB08C31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5725" y="5241925"/>
                  <a:ext cx="3175" cy="6921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화살표 연결선 305">
                  <a:extLst>
                    <a:ext uri="{FF2B5EF4-FFF2-40B4-BE49-F238E27FC236}">
                      <a16:creationId xmlns:a16="http://schemas.microsoft.com/office/drawing/2014/main" id="{32B3C836-1511-48FE-AB13-FDB66AB6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4801932"/>
                  <a:ext cx="0" cy="3946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화살표 연결선 306">
                  <a:extLst>
                    <a:ext uri="{FF2B5EF4-FFF2-40B4-BE49-F238E27FC236}">
                      <a16:creationId xmlns:a16="http://schemas.microsoft.com/office/drawing/2014/main" id="{99D59A9D-373B-4530-B372-2EA6EE0FF8B7}"/>
                    </a:ext>
                  </a:extLst>
                </p:cNvPr>
                <p:cNvCxnSpPr>
                  <a:cxnSpLocks/>
                  <a:endCxn id="282" idx="4"/>
                </p:cNvCxnSpPr>
                <p:nvPr/>
              </p:nvCxnSpPr>
              <p:spPr>
                <a:xfrm flipV="1">
                  <a:off x="9307512" y="5290301"/>
                  <a:ext cx="2726" cy="6310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화살표 연결선 307">
                  <a:extLst>
                    <a:ext uri="{FF2B5EF4-FFF2-40B4-BE49-F238E27FC236}">
                      <a16:creationId xmlns:a16="http://schemas.microsoft.com/office/drawing/2014/main" id="{A22DD798-8091-498A-86D9-7CD985F47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71062" y="5290301"/>
                  <a:ext cx="2063" cy="640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화살표 연결선 308">
                  <a:extLst>
                    <a:ext uri="{FF2B5EF4-FFF2-40B4-BE49-F238E27FC236}">
                      <a16:creationId xmlns:a16="http://schemas.microsoft.com/office/drawing/2014/main" id="{1B8A4F87-AE04-460E-84C7-3352E4214BBE}"/>
                    </a:ext>
                  </a:extLst>
                </p:cNvPr>
                <p:cNvCxnSpPr>
                  <a:cxnSpLocks/>
                  <a:endCxn id="284" idx="2"/>
                </p:cNvCxnSpPr>
                <p:nvPr/>
              </p:nvCxnSpPr>
              <p:spPr>
                <a:xfrm>
                  <a:off x="9510515" y="5544882"/>
                  <a:ext cx="207385" cy="55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>
                  <a:extLst>
                    <a:ext uri="{FF2B5EF4-FFF2-40B4-BE49-F238E27FC236}">
                      <a16:creationId xmlns:a16="http://schemas.microsoft.com/office/drawing/2014/main" id="{C404C8F2-4F4B-4A5B-92B3-AC5EAD74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25002" y="5544882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074692A4-8BBF-4E9E-9AE0-D0A7D8CCD5AA}"/>
                  </a:ext>
                </a:extLst>
              </p:cNvPr>
              <p:cNvGrpSpPr/>
              <p:nvPr/>
            </p:nvGrpSpPr>
            <p:grpSpPr>
              <a:xfrm>
                <a:off x="4080795" y="398004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6B65650F-1AB4-4F2C-9FED-CD59AC8FF866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5F58A455-06B3-4BF4-890C-BEB033DC9AF7}"/>
                  </a:ext>
                </a:extLst>
              </p:cNvPr>
              <p:cNvGrpSpPr/>
              <p:nvPr/>
            </p:nvGrpSpPr>
            <p:grpSpPr>
              <a:xfrm>
                <a:off x="4446365" y="3978940"/>
                <a:ext cx="300238" cy="276999"/>
                <a:chOff x="4048100" y="3963472"/>
                <a:chExt cx="300238" cy="276999"/>
              </a:xfrm>
            </p:grpSpPr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F7381D25-92F3-4D1B-BC4C-70E22888B205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B626D4CB-A71F-4EE0-8302-238E27198290}"/>
                  </a:ext>
                </a:extLst>
              </p:cNvPr>
              <p:cNvGrpSpPr/>
              <p:nvPr/>
            </p:nvGrpSpPr>
            <p:grpSpPr>
              <a:xfrm>
                <a:off x="4671832" y="3986888"/>
                <a:ext cx="613148" cy="276999"/>
                <a:chOff x="4012540" y="3971420"/>
                <a:chExt cx="290329" cy="276999"/>
              </a:xfrm>
            </p:grpSpPr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A3431809-B902-4878-8E4F-84B59E7BE18E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D4B78041-E509-4168-ADD6-E847F3DD9F78}"/>
                  </a:ext>
                </a:extLst>
              </p:cNvPr>
              <p:cNvGrpSpPr/>
              <p:nvPr/>
            </p:nvGrpSpPr>
            <p:grpSpPr>
              <a:xfrm>
                <a:off x="5246014" y="397099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C7339EEC-7A1D-40AB-890F-F2274B66C10A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19FF8A84-C264-41D5-91AA-FE0E5004D6C5}"/>
                  </a:ext>
                </a:extLst>
              </p:cNvPr>
              <p:cNvSpPr/>
              <p:nvPr/>
            </p:nvSpPr>
            <p:spPr>
              <a:xfrm>
                <a:off x="4096439" y="3187170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3B6DB641-9E2E-4158-812B-C312185EA184}"/>
                  </a:ext>
                </a:extLst>
              </p:cNvPr>
              <p:cNvSpPr/>
              <p:nvPr/>
            </p:nvSpPr>
            <p:spPr>
              <a:xfrm>
                <a:off x="4868998" y="3188075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6B3F4FD-EAE0-4657-9164-5C96214E03E6}"/>
                  </a:ext>
                </a:extLst>
              </p:cNvPr>
              <p:cNvSpPr/>
              <p:nvPr/>
            </p:nvSpPr>
            <p:spPr>
              <a:xfrm>
                <a:off x="4868998" y="3705167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/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/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48DD2BE6-9596-452F-87A4-72EBB9304601}"/>
                  </a:ext>
                </a:extLst>
              </p:cNvPr>
              <p:cNvSpPr/>
              <p:nvPr/>
            </p:nvSpPr>
            <p:spPr>
              <a:xfrm>
                <a:off x="5664548" y="3711911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/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/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E58D24B3-83F2-4F34-8532-2AABC9027648}"/>
                  </a:ext>
                </a:extLst>
              </p:cNvPr>
              <p:cNvGrpSpPr/>
              <p:nvPr/>
            </p:nvGrpSpPr>
            <p:grpSpPr>
              <a:xfrm>
                <a:off x="5472791" y="3323111"/>
                <a:ext cx="613148" cy="389513"/>
                <a:chOff x="4016047" y="3916660"/>
                <a:chExt cx="290329" cy="389513"/>
              </a:xfrm>
            </p:grpSpPr>
            <p:sp>
              <p:nvSpPr>
                <p:cNvPr id="291" name="직사각형 75">
                  <a:extLst>
                    <a:ext uri="{FF2B5EF4-FFF2-40B4-BE49-F238E27FC236}">
                      <a16:creationId xmlns:a16="http://schemas.microsoft.com/office/drawing/2014/main" id="{BFF3028B-48F5-4D95-A8D3-0B3204A262BD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1EEE4B3B-F942-4DBD-B69A-A870DE515B8C}"/>
                </a:ext>
              </a:extLst>
            </p:cNvPr>
            <p:cNvSpPr/>
            <p:nvPr/>
          </p:nvSpPr>
          <p:spPr>
            <a:xfrm>
              <a:off x="1049555" y="4078544"/>
              <a:ext cx="2122184" cy="1614189"/>
            </a:xfrm>
            <a:prstGeom prst="roundRect">
              <a:avLst>
                <a:gd name="adj" fmla="val 12843"/>
              </a:avLst>
            </a:prstGeom>
            <a:solidFill>
              <a:srgbClr val="FFCC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EFD709A-0298-431D-B384-138153FB6E8E}"/>
                </a:ext>
              </a:extLst>
            </p:cNvPr>
            <p:cNvSpPr/>
            <p:nvPr/>
          </p:nvSpPr>
          <p:spPr>
            <a:xfrm>
              <a:off x="2815375" y="3382031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3398ACE-7887-4004-86CD-C3FF3A55F827}"/>
                </a:ext>
              </a:extLst>
            </p:cNvPr>
            <p:cNvSpPr/>
            <p:nvPr/>
          </p:nvSpPr>
          <p:spPr>
            <a:xfrm>
              <a:off x="1028644" y="6032405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X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38DC2ABE-DB28-4B56-AD57-7B4FDD76C75D}"/>
              </a:ext>
            </a:extLst>
          </p:cNvPr>
          <p:cNvSpPr/>
          <p:nvPr/>
        </p:nvSpPr>
        <p:spPr>
          <a:xfrm>
            <a:off x="6054882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grpSp>
        <p:nvGrpSpPr>
          <p:cNvPr id="556" name="그룹 555">
            <a:extLst>
              <a:ext uri="{FF2B5EF4-FFF2-40B4-BE49-F238E27FC236}">
                <a16:creationId xmlns:a16="http://schemas.microsoft.com/office/drawing/2014/main" id="{4F75FF75-C9D6-414C-94F7-D4187C4BBF9D}"/>
              </a:ext>
            </a:extLst>
          </p:cNvPr>
          <p:cNvGrpSpPr/>
          <p:nvPr/>
        </p:nvGrpSpPr>
        <p:grpSpPr>
          <a:xfrm>
            <a:off x="3303704" y="3675927"/>
            <a:ext cx="2730913" cy="2334135"/>
            <a:chOff x="-3021759" y="-730696"/>
            <a:chExt cx="2730913" cy="2334135"/>
          </a:xfrm>
        </p:grpSpPr>
        <p:grpSp>
          <p:nvGrpSpPr>
            <p:cNvPr id="497" name="그룹 496">
              <a:extLst>
                <a:ext uri="{FF2B5EF4-FFF2-40B4-BE49-F238E27FC236}">
                  <a16:creationId xmlns:a16="http://schemas.microsoft.com/office/drawing/2014/main" id="{27F0CC6E-5BAE-4129-B939-1072E398EAF0}"/>
                </a:ext>
              </a:extLst>
            </p:cNvPr>
            <p:cNvGrpSpPr/>
            <p:nvPr/>
          </p:nvGrpSpPr>
          <p:grpSpPr>
            <a:xfrm>
              <a:off x="-3021759" y="-636848"/>
              <a:ext cx="2730913" cy="2240287"/>
              <a:chOff x="-2964963" y="928456"/>
              <a:chExt cx="2730913" cy="2240287"/>
            </a:xfrm>
          </p:grpSpPr>
          <p:sp>
            <p:nvSpPr>
              <p:cNvPr id="527" name="사각형: 둥근 모서리 526">
                <a:extLst>
                  <a:ext uri="{FF2B5EF4-FFF2-40B4-BE49-F238E27FC236}">
                    <a16:creationId xmlns:a16="http://schemas.microsoft.com/office/drawing/2014/main" id="{9A08391E-781E-45A9-925F-2BABE6FBCD89}"/>
                  </a:ext>
                </a:extLst>
              </p:cNvPr>
              <p:cNvSpPr/>
              <p:nvPr/>
            </p:nvSpPr>
            <p:spPr>
              <a:xfrm>
                <a:off x="-2670501" y="1232303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28" name="직선 화살표 연결선 527">
                <a:extLst>
                  <a:ext uri="{FF2B5EF4-FFF2-40B4-BE49-F238E27FC236}">
                    <a16:creationId xmlns:a16="http://schemas.microsoft.com/office/drawing/2014/main" id="{C28E8398-64EE-41BD-AB2F-1C5CA75006AF}"/>
                  </a:ext>
                </a:extLst>
              </p:cNvPr>
              <p:cNvCxnSpPr/>
              <p:nvPr/>
            </p:nvCxnSpPr>
            <p:spPr>
              <a:xfrm>
                <a:off x="-2853861" y="1586383"/>
                <a:ext cx="25684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080308C2-1B1A-49AE-8F7F-70662B494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24853" y="2053641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02A790FE-A4B4-4F5F-8251-D9DD431E6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06135" y="2053641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직선 연결선 540">
                <a:extLst>
                  <a:ext uri="{FF2B5EF4-FFF2-40B4-BE49-F238E27FC236}">
                    <a16:creationId xmlns:a16="http://schemas.microsoft.com/office/drawing/2014/main" id="{5B7FC8DD-7C77-492C-AE6A-2BB54F9F2D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10313" y="1652849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EBAB20AE-2253-4AFF-BA20-5D3014AC0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72775" y="2591152"/>
                <a:ext cx="1066640" cy="13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직선 화살표 연결선 529">
                <a:extLst>
                  <a:ext uri="{FF2B5EF4-FFF2-40B4-BE49-F238E27FC236}">
                    <a16:creationId xmlns:a16="http://schemas.microsoft.com/office/drawing/2014/main" id="{83EBE91F-2478-4E5B-A5CA-C7499301C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54815" y="2602373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직선 연결선 530">
                <a:extLst>
                  <a:ext uri="{FF2B5EF4-FFF2-40B4-BE49-F238E27FC236}">
                    <a16:creationId xmlns:a16="http://schemas.microsoft.com/office/drawing/2014/main" id="{905D15F9-032A-43D3-BD6F-A2D23F365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50067" y="1586383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직선 화살표 연결선 531">
                <a:extLst>
                  <a:ext uri="{FF2B5EF4-FFF2-40B4-BE49-F238E27FC236}">
                    <a16:creationId xmlns:a16="http://schemas.microsoft.com/office/drawing/2014/main" id="{77B88198-8DEF-4EAD-A9F4-08B12697D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10313" y="928456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직선 화살표 연결선 533">
                <a:extLst>
                  <a:ext uri="{FF2B5EF4-FFF2-40B4-BE49-F238E27FC236}">
                    <a16:creationId xmlns:a16="http://schemas.microsoft.com/office/drawing/2014/main" id="{A1131FD0-C702-4F89-A007-EA36E153F8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59836" y="1658720"/>
                <a:ext cx="3085" cy="9578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직선 화살표 연결선 534">
                <a:extLst>
                  <a:ext uri="{FF2B5EF4-FFF2-40B4-BE49-F238E27FC236}">
                    <a16:creationId xmlns:a16="http://schemas.microsoft.com/office/drawing/2014/main" id="{1343F04A-579B-4AC5-9DB5-3626B53F6510}"/>
                  </a:ext>
                </a:extLst>
              </p:cNvPr>
              <p:cNvCxnSpPr>
                <a:cxnSpLocks/>
                <a:endCxn id="510" idx="2"/>
              </p:cNvCxnSpPr>
              <p:nvPr/>
            </p:nvCxnSpPr>
            <p:spPr>
              <a:xfrm>
                <a:off x="-2049435" y="2039398"/>
                <a:ext cx="310105" cy="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직선 연결선 535">
                <a:extLst>
                  <a:ext uri="{FF2B5EF4-FFF2-40B4-BE49-F238E27FC236}">
                    <a16:creationId xmlns:a16="http://schemas.microsoft.com/office/drawing/2014/main" id="{D1BDC7D0-83CA-4C74-92D2-4C7D6DEFC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27773" y="2039398"/>
                <a:ext cx="0" cy="562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D9A659A0-E5C8-4E3B-94B9-DD52ECCCAD7F}"/>
                  </a:ext>
                </a:extLst>
              </p:cNvPr>
              <p:cNvSpPr/>
              <p:nvPr/>
            </p:nvSpPr>
            <p:spPr>
              <a:xfrm>
                <a:off x="-2117981" y="2261178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직사각형 523">
                    <a:extLst>
                      <a:ext uri="{FF2B5EF4-FFF2-40B4-BE49-F238E27FC236}">
                        <a16:creationId xmlns:a16="http://schemas.microsoft.com/office/drawing/2014/main" id="{F2FFC56F-D868-46A0-9B81-E27F5D882D93}"/>
                      </a:ext>
                    </a:extLst>
                  </p:cNvPr>
                  <p:cNvSpPr/>
                  <p:nvPr/>
                </p:nvSpPr>
                <p:spPr>
                  <a:xfrm>
                    <a:off x="-2109103" y="220293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24" name="직사각형 523">
                    <a:extLst>
                      <a:ext uri="{FF2B5EF4-FFF2-40B4-BE49-F238E27FC236}">
                        <a16:creationId xmlns:a16="http://schemas.microsoft.com/office/drawing/2014/main" id="{F2FFC56F-D868-46A0-9B81-E27F5D882D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09103" y="2202934"/>
                    <a:ext cx="260115" cy="248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764D5CB7-3BB7-4697-A27E-6A4780A38143}"/>
                  </a:ext>
                </a:extLst>
              </p:cNvPr>
              <p:cNvSpPr/>
              <p:nvPr/>
            </p:nvSpPr>
            <p:spPr>
              <a:xfrm>
                <a:off x="-1848694" y="2261179"/>
                <a:ext cx="371279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직사각형 521">
                    <a:extLst>
                      <a:ext uri="{FF2B5EF4-FFF2-40B4-BE49-F238E27FC236}">
                        <a16:creationId xmlns:a16="http://schemas.microsoft.com/office/drawing/2014/main" id="{B45700C2-CDA2-42CC-AA0F-0AFF1668CD1A}"/>
                      </a:ext>
                    </a:extLst>
                  </p:cNvPr>
                  <p:cNvSpPr/>
                  <p:nvPr/>
                </p:nvSpPr>
                <p:spPr>
                  <a:xfrm>
                    <a:off x="-1915978" y="2210055"/>
                    <a:ext cx="549339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22" name="직사각형 521">
                    <a:extLst>
                      <a:ext uri="{FF2B5EF4-FFF2-40B4-BE49-F238E27FC236}">
                        <a16:creationId xmlns:a16="http://schemas.microsoft.com/office/drawing/2014/main" id="{B45700C2-CDA2-42CC-AA0F-0AFF1668CD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15978" y="2210055"/>
                    <a:ext cx="549339" cy="24817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4325C31A-85BE-4E27-B965-6BF981DB746D}"/>
                  </a:ext>
                </a:extLst>
              </p:cNvPr>
              <p:cNvSpPr/>
              <p:nvPr/>
            </p:nvSpPr>
            <p:spPr>
              <a:xfrm>
                <a:off x="-1401550" y="2254057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직사각형 519">
                    <a:extLst>
                      <a:ext uri="{FF2B5EF4-FFF2-40B4-BE49-F238E27FC236}">
                        <a16:creationId xmlns:a16="http://schemas.microsoft.com/office/drawing/2014/main" id="{5717D819-F537-4BA5-9200-E12A1AEB3D1A}"/>
                      </a:ext>
                    </a:extLst>
                  </p:cNvPr>
                  <p:cNvSpPr/>
                  <p:nvPr/>
                </p:nvSpPr>
                <p:spPr>
                  <a:xfrm>
                    <a:off x="-1392672" y="219581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20" name="직사각형 519">
                    <a:extLst>
                      <a:ext uri="{FF2B5EF4-FFF2-40B4-BE49-F238E27FC236}">
                        <a16:creationId xmlns:a16="http://schemas.microsoft.com/office/drawing/2014/main" id="{5717D819-F537-4BA5-9200-E12A1AEB3D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92672" y="2195813"/>
                    <a:ext cx="260115" cy="2481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8A7AFBE7-942D-4F4B-9133-E531B3D07384}"/>
                  </a:ext>
                </a:extLst>
              </p:cNvPr>
              <p:cNvSpPr/>
              <p:nvPr/>
            </p:nvSpPr>
            <p:spPr>
              <a:xfrm>
                <a:off x="-2431491" y="1493562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803F6ADA-BA77-4223-9721-9C9E7BB436B9}"/>
                  </a:ext>
                </a:extLst>
              </p:cNvPr>
              <p:cNvSpPr/>
              <p:nvPr/>
            </p:nvSpPr>
            <p:spPr>
              <a:xfrm>
                <a:off x="-1739331" y="1494373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23E0C760-39FC-44AF-B2B4-0672EBE46158}"/>
                  </a:ext>
                </a:extLst>
              </p:cNvPr>
              <p:cNvSpPr/>
              <p:nvPr/>
            </p:nvSpPr>
            <p:spPr>
              <a:xfrm>
                <a:off x="-1739331" y="1957652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1" name="직사각형 510">
                    <a:extLst>
                      <a:ext uri="{FF2B5EF4-FFF2-40B4-BE49-F238E27FC236}">
                        <a16:creationId xmlns:a16="http://schemas.microsoft.com/office/drawing/2014/main" id="{4CD16C27-8C18-4D07-A3E0-8DA3EF1BF509}"/>
                      </a:ext>
                    </a:extLst>
                  </p:cNvPr>
                  <p:cNvSpPr/>
                  <p:nvPr/>
                </p:nvSpPr>
                <p:spPr>
                  <a:xfrm>
                    <a:off x="-2451549" y="144403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11" name="직사각형 510">
                    <a:extLst>
                      <a:ext uri="{FF2B5EF4-FFF2-40B4-BE49-F238E27FC236}">
                        <a16:creationId xmlns:a16="http://schemas.microsoft.com/office/drawing/2014/main" id="{4CD16C27-8C18-4D07-A3E0-8DA3EF1BF5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51549" y="1444037"/>
                    <a:ext cx="260115" cy="2481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2" name="직사각형 511">
                    <a:extLst>
                      <a:ext uri="{FF2B5EF4-FFF2-40B4-BE49-F238E27FC236}">
                        <a16:creationId xmlns:a16="http://schemas.microsoft.com/office/drawing/2014/main" id="{BD11A190-2E55-4081-8858-9941A92E7429}"/>
                      </a:ext>
                    </a:extLst>
                  </p:cNvPr>
                  <p:cNvSpPr/>
                  <p:nvPr/>
                </p:nvSpPr>
                <p:spPr>
                  <a:xfrm>
                    <a:off x="-1763279" y="190186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12" name="직사각형 511">
                    <a:extLst>
                      <a:ext uri="{FF2B5EF4-FFF2-40B4-BE49-F238E27FC236}">
                        <a16:creationId xmlns:a16="http://schemas.microsoft.com/office/drawing/2014/main" id="{BD11A190-2E55-4081-8858-9941A92E7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63279" y="1901862"/>
                    <a:ext cx="260115" cy="2481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7E64A7C5-F4D9-4CD7-A76D-774A91D6BA2D}"/>
                  </a:ext>
                </a:extLst>
              </p:cNvPr>
              <p:cNvSpPr/>
              <p:nvPr/>
            </p:nvSpPr>
            <p:spPr>
              <a:xfrm>
                <a:off x="-1026572" y="1963695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" name="직사각형 513">
                    <a:extLst>
                      <a:ext uri="{FF2B5EF4-FFF2-40B4-BE49-F238E27FC236}">
                        <a16:creationId xmlns:a16="http://schemas.microsoft.com/office/drawing/2014/main" id="{8234EB1A-04BE-44FC-B12A-324FF86C5E06}"/>
                      </a:ext>
                    </a:extLst>
                  </p:cNvPr>
                  <p:cNvSpPr/>
                  <p:nvPr/>
                </p:nvSpPr>
                <p:spPr>
                  <a:xfrm>
                    <a:off x="-1046630" y="1914169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14" name="직사각형 513">
                    <a:extLst>
                      <a:ext uri="{FF2B5EF4-FFF2-40B4-BE49-F238E27FC236}">
                        <a16:creationId xmlns:a16="http://schemas.microsoft.com/office/drawing/2014/main" id="{8234EB1A-04BE-44FC-B12A-324FF86C5E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6630" y="1914169"/>
                    <a:ext cx="260115" cy="24817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5" name="직사각형 514">
                    <a:extLst>
                      <a:ext uri="{FF2B5EF4-FFF2-40B4-BE49-F238E27FC236}">
                        <a16:creationId xmlns:a16="http://schemas.microsoft.com/office/drawing/2014/main" id="{79C224A1-3F61-42A6-AF37-1BBDF69F3DDF}"/>
                      </a:ext>
                    </a:extLst>
                  </p:cNvPr>
                  <p:cNvSpPr/>
                  <p:nvPr/>
                </p:nvSpPr>
                <p:spPr>
                  <a:xfrm>
                    <a:off x="-1757675" y="144052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15" name="직사각형 514">
                    <a:extLst>
                      <a:ext uri="{FF2B5EF4-FFF2-40B4-BE49-F238E27FC236}">
                        <a16:creationId xmlns:a16="http://schemas.microsoft.com/office/drawing/2014/main" id="{79C224A1-3F61-42A6-AF37-1BBDF69F3D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57675" y="1440523"/>
                    <a:ext cx="260115" cy="24817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7" name="직사각형 75">
                <a:extLst>
                  <a:ext uri="{FF2B5EF4-FFF2-40B4-BE49-F238E27FC236}">
                    <a16:creationId xmlns:a16="http://schemas.microsoft.com/office/drawing/2014/main" id="{85AC33F8-D948-4BB3-8C03-0E8BD662855E}"/>
                  </a:ext>
                </a:extLst>
              </p:cNvPr>
              <p:cNvSpPr/>
              <p:nvPr/>
            </p:nvSpPr>
            <p:spPr>
              <a:xfrm>
                <a:off x="-1137726" y="1715541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8" name="직사각형 76">
                    <a:extLst>
                      <a:ext uri="{FF2B5EF4-FFF2-40B4-BE49-F238E27FC236}">
                        <a16:creationId xmlns:a16="http://schemas.microsoft.com/office/drawing/2014/main" id="{BD8D6BD3-9857-46AE-8184-8732B56E1868}"/>
                      </a:ext>
                    </a:extLst>
                  </p:cNvPr>
                  <p:cNvSpPr/>
                  <p:nvPr/>
                </p:nvSpPr>
                <p:spPr>
                  <a:xfrm>
                    <a:off x="-1198374" y="1615356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18" name="직사각형 76">
                    <a:extLst>
                      <a:ext uri="{FF2B5EF4-FFF2-40B4-BE49-F238E27FC236}">
                        <a16:creationId xmlns:a16="http://schemas.microsoft.com/office/drawing/2014/main" id="{BD8D6BD3-9857-46AE-8184-8732B56E18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8374" y="1615356"/>
                    <a:ext cx="549339" cy="348977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직사각형 547">
                    <a:extLst>
                      <a:ext uri="{FF2B5EF4-FFF2-40B4-BE49-F238E27FC236}">
                        <a16:creationId xmlns:a16="http://schemas.microsoft.com/office/drawing/2014/main" id="{B372996E-F4B8-414E-82B7-142E4FD01B94}"/>
                      </a:ext>
                    </a:extLst>
                  </p:cNvPr>
                  <p:cNvSpPr/>
                  <p:nvPr/>
                </p:nvSpPr>
                <p:spPr>
                  <a:xfrm>
                    <a:off x="-2129200" y="1765725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48" name="직사각형 547">
                    <a:extLst>
                      <a:ext uri="{FF2B5EF4-FFF2-40B4-BE49-F238E27FC236}">
                        <a16:creationId xmlns:a16="http://schemas.microsoft.com/office/drawing/2014/main" id="{B372996E-F4B8-414E-82B7-142E4FD01B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29200" y="1765725"/>
                    <a:ext cx="260115" cy="24817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직사각형 548">
                    <a:extLst>
                      <a:ext uri="{FF2B5EF4-FFF2-40B4-BE49-F238E27FC236}">
                        <a16:creationId xmlns:a16="http://schemas.microsoft.com/office/drawing/2014/main" id="{1F4D07DB-0308-4B3A-9B87-BA33987E0007}"/>
                      </a:ext>
                    </a:extLst>
                  </p:cNvPr>
                  <p:cNvSpPr/>
                  <p:nvPr/>
                </p:nvSpPr>
                <p:spPr>
                  <a:xfrm>
                    <a:off x="-1886150" y="2032896"/>
                    <a:ext cx="260115" cy="2485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49" name="직사각형 548">
                    <a:extLst>
                      <a:ext uri="{FF2B5EF4-FFF2-40B4-BE49-F238E27FC236}">
                        <a16:creationId xmlns:a16="http://schemas.microsoft.com/office/drawing/2014/main" id="{1F4D07DB-0308-4B3A-9B87-BA33987E00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86150" y="2032896"/>
                    <a:ext cx="260115" cy="24851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302" b="-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직사각형 549">
                    <a:extLst>
                      <a:ext uri="{FF2B5EF4-FFF2-40B4-BE49-F238E27FC236}">
                        <a16:creationId xmlns:a16="http://schemas.microsoft.com/office/drawing/2014/main" id="{D892ABCA-67B1-4C75-AD20-32C927BB3CF9}"/>
                      </a:ext>
                    </a:extLst>
                  </p:cNvPr>
                  <p:cNvSpPr/>
                  <p:nvPr/>
                </p:nvSpPr>
                <p:spPr>
                  <a:xfrm>
                    <a:off x="-2964963" y="1295346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50" name="직사각형 549">
                    <a:extLst>
                      <a:ext uri="{FF2B5EF4-FFF2-40B4-BE49-F238E27FC236}">
                        <a16:creationId xmlns:a16="http://schemas.microsoft.com/office/drawing/2014/main" id="{D892ABCA-67B1-4C75-AD20-32C927BB3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64963" y="1295346"/>
                    <a:ext cx="260115" cy="2481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7209" r="-2326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1" name="직사각형 550">
                    <a:extLst>
                      <a:ext uri="{FF2B5EF4-FFF2-40B4-BE49-F238E27FC236}">
                        <a16:creationId xmlns:a16="http://schemas.microsoft.com/office/drawing/2014/main" id="{907A2406-D85A-4267-BFC5-5DE899304DB3}"/>
                      </a:ext>
                    </a:extLst>
                  </p:cNvPr>
                  <p:cNvSpPr/>
                  <p:nvPr/>
                </p:nvSpPr>
                <p:spPr>
                  <a:xfrm>
                    <a:off x="-494165" y="131643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51" name="직사각형 550">
                    <a:extLst>
                      <a:ext uri="{FF2B5EF4-FFF2-40B4-BE49-F238E27FC236}">
                        <a16:creationId xmlns:a16="http://schemas.microsoft.com/office/drawing/2014/main" id="{907A2406-D85A-4267-BFC5-5DE899304D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94165" y="1316437"/>
                    <a:ext cx="260115" cy="24817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6977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직사각형 551">
                    <a:extLst>
                      <a:ext uri="{FF2B5EF4-FFF2-40B4-BE49-F238E27FC236}">
                        <a16:creationId xmlns:a16="http://schemas.microsoft.com/office/drawing/2014/main" id="{49D343D0-C80E-438F-AD17-735076624A8E}"/>
                      </a:ext>
                    </a:extLst>
                  </p:cNvPr>
                  <p:cNvSpPr/>
                  <p:nvPr/>
                </p:nvSpPr>
                <p:spPr>
                  <a:xfrm>
                    <a:off x="-1470755" y="1784724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52" name="직사각형 551">
                    <a:extLst>
                      <a:ext uri="{FF2B5EF4-FFF2-40B4-BE49-F238E27FC236}">
                        <a16:creationId xmlns:a16="http://schemas.microsoft.com/office/drawing/2014/main" id="{49D343D0-C80E-438F-AD17-735076624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70755" y="1784724"/>
                    <a:ext cx="260115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3" name="직사각형 552">
                    <a:extLst>
                      <a:ext uri="{FF2B5EF4-FFF2-40B4-BE49-F238E27FC236}">
                        <a16:creationId xmlns:a16="http://schemas.microsoft.com/office/drawing/2014/main" id="{500AAD14-8A00-4414-83F6-1C7EBD9F4A01}"/>
                      </a:ext>
                    </a:extLst>
                  </p:cNvPr>
                  <p:cNvSpPr/>
                  <p:nvPr/>
                </p:nvSpPr>
                <p:spPr>
                  <a:xfrm>
                    <a:off x="-536747" y="2313769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53" name="직사각형 552">
                    <a:extLst>
                      <a:ext uri="{FF2B5EF4-FFF2-40B4-BE49-F238E27FC236}">
                        <a16:creationId xmlns:a16="http://schemas.microsoft.com/office/drawing/2014/main" id="{500AAD14-8A00-4414-83F6-1C7EBD9F4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36747" y="2313769"/>
                    <a:ext cx="260115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2" name="사각형: 둥근 모서리 561">
                <a:extLst>
                  <a:ext uri="{FF2B5EF4-FFF2-40B4-BE49-F238E27FC236}">
                    <a16:creationId xmlns:a16="http://schemas.microsoft.com/office/drawing/2014/main" id="{CC9166C3-6645-4641-A255-A9AE4CA2DF3C}"/>
                  </a:ext>
                </a:extLst>
              </p:cNvPr>
              <p:cNvSpPr/>
              <p:nvPr/>
            </p:nvSpPr>
            <p:spPr>
              <a:xfrm>
                <a:off x="-2670501" y="122580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75B517C-7C93-4C70-8260-B8E5416FE502}"/>
                  </a:ext>
                </a:extLst>
              </p:cNvPr>
              <p:cNvGrpSpPr/>
              <p:nvPr/>
            </p:nvGrpSpPr>
            <p:grpSpPr>
              <a:xfrm>
                <a:off x="-2880032" y="1662116"/>
                <a:ext cx="682525" cy="1506627"/>
                <a:chOff x="-2867972" y="1658720"/>
                <a:chExt cx="682525" cy="150662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11652AD5-0998-48C9-B3F8-05749617DFD3}"/>
                    </a:ext>
                  </a:extLst>
                </p:cNvPr>
                <p:cNvGrpSpPr/>
                <p:nvPr/>
              </p:nvGrpSpPr>
              <p:grpSpPr>
                <a:xfrm>
                  <a:off x="-2867972" y="1658720"/>
                  <a:ext cx="544340" cy="1506627"/>
                  <a:chOff x="-2867972" y="1658720"/>
                  <a:chExt cx="544340" cy="1506627"/>
                </a:xfrm>
              </p:grpSpPr>
              <p:cxnSp>
                <p:nvCxnSpPr>
                  <p:cNvPr id="538" name="직선 연결선 537">
                    <a:extLst>
                      <a:ext uri="{FF2B5EF4-FFF2-40B4-BE49-F238E27FC236}">
                        <a16:creationId xmlns:a16="http://schemas.microsoft.com/office/drawing/2014/main" id="{4246D8E2-D51F-4CE3-A885-936BB8C42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853861" y="2602372"/>
                    <a:ext cx="53022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직선 연결선 539">
                    <a:extLst>
                      <a:ext uri="{FF2B5EF4-FFF2-40B4-BE49-F238E27FC236}">
                        <a16:creationId xmlns:a16="http://schemas.microsoft.com/office/drawing/2014/main" id="{A7CF7153-55FF-42B1-BD6E-87F524BCF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473636" y="2602372"/>
                    <a:ext cx="0" cy="5629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직선 화살표 연결선 532">
                    <a:extLst>
                      <a:ext uri="{FF2B5EF4-FFF2-40B4-BE49-F238E27FC236}">
                        <a16:creationId xmlns:a16="http://schemas.microsoft.com/office/drawing/2014/main" id="{6ECF3944-71C5-4262-A059-B28451C21744}"/>
                      </a:ext>
                    </a:extLst>
                  </p:cNvPr>
                  <p:cNvCxnSpPr>
                    <a:cxnSpLocks/>
                    <a:endCxn id="508" idx="4"/>
                  </p:cNvCxnSpPr>
                  <p:nvPr/>
                </p:nvCxnSpPr>
                <p:spPr>
                  <a:xfrm flipV="1">
                    <a:off x="-2352988" y="1658720"/>
                    <a:ext cx="4076" cy="94365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6" name="직사각형 545">
                        <a:extLst>
                          <a:ext uri="{FF2B5EF4-FFF2-40B4-BE49-F238E27FC236}">
                            <a16:creationId xmlns:a16="http://schemas.microsoft.com/office/drawing/2014/main" id="{BAD7B0E9-042C-401D-97E8-5202A54CB2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867972" y="2343792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46" name="직사각형 545">
                        <a:extLst>
                          <a:ext uri="{FF2B5EF4-FFF2-40B4-BE49-F238E27FC236}">
                            <a16:creationId xmlns:a16="http://schemas.microsoft.com/office/drawing/2014/main" id="{BAD7B0E9-042C-401D-97E8-5202A54CB2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867972" y="2343792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37209" r="-4651" b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7" name="직사각형 546">
                        <a:extLst>
                          <a:ext uri="{FF2B5EF4-FFF2-40B4-BE49-F238E27FC236}">
                            <a16:creationId xmlns:a16="http://schemas.microsoft.com/office/drawing/2014/main" id="{02F18722-CE27-430E-9F06-B2E4E600F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583749" y="1844751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47" name="직사각형 546">
                        <a:extLst>
                          <a:ext uri="{FF2B5EF4-FFF2-40B4-BE49-F238E27FC236}">
                            <a16:creationId xmlns:a16="http://schemas.microsoft.com/office/drawing/2014/main" id="{02F18722-CE27-430E-9F06-B2E4E600FE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583749" y="1844751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1905" b="-195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25" name="직사각형 524">
                  <a:extLst>
                    <a:ext uri="{FF2B5EF4-FFF2-40B4-BE49-F238E27FC236}">
                      <a16:creationId xmlns:a16="http://schemas.microsoft.com/office/drawing/2014/main" id="{8630AE57-F292-4823-90C6-8BFF30B59A01}"/>
                    </a:ext>
                  </a:extLst>
                </p:cNvPr>
                <p:cNvSpPr/>
                <p:nvPr/>
              </p:nvSpPr>
              <p:spPr>
                <a:xfrm>
                  <a:off x="-2445507" y="2262165"/>
                  <a:ext cx="212016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9" name="직사각형 558">
                      <a:extLst>
                        <a:ext uri="{FF2B5EF4-FFF2-40B4-BE49-F238E27FC236}">
                          <a16:creationId xmlns:a16="http://schemas.microsoft.com/office/drawing/2014/main" id="{9CECCDBF-3C9C-4D87-A772-16FD9128D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445562" y="2187413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59" name="직사각형 558">
                      <a:extLst>
                        <a:ext uri="{FF2B5EF4-FFF2-40B4-BE49-F238E27FC236}">
                          <a16:creationId xmlns:a16="http://schemas.microsoft.com/office/drawing/2014/main" id="{9CECCDBF-3C9C-4D87-A772-16FD9128D4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45562" y="2187413"/>
                      <a:ext cx="260115" cy="2481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E86BB82E-6037-4AA7-B516-7834A365ADA8}"/>
                </a:ext>
              </a:extLst>
            </p:cNvPr>
            <p:cNvSpPr/>
            <p:nvPr/>
          </p:nvSpPr>
          <p:spPr>
            <a:xfrm>
              <a:off x="-2465328" y="-730696"/>
              <a:ext cx="1579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Forget Gate Layer</a:t>
              </a:r>
              <a:endParaRPr lang="ko-KR" altLang="en-US" dirty="0"/>
            </a:p>
          </p:txBody>
        </p:sp>
      </p:grpSp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DE1DFBAA-40FA-46D7-A928-7EA25EA24009}"/>
              </a:ext>
            </a:extLst>
          </p:cNvPr>
          <p:cNvGrpSpPr/>
          <p:nvPr/>
        </p:nvGrpSpPr>
        <p:grpSpPr>
          <a:xfrm>
            <a:off x="-3199597" y="-468558"/>
            <a:ext cx="2730913" cy="2301757"/>
            <a:chOff x="-3020822" y="1257837"/>
            <a:chExt cx="2730913" cy="2301757"/>
          </a:xfrm>
        </p:grpSpPr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26ECFB85-54F5-407C-BD46-1DF7720FCE7D}"/>
                </a:ext>
              </a:extLst>
            </p:cNvPr>
            <p:cNvGrpSpPr/>
            <p:nvPr/>
          </p:nvGrpSpPr>
          <p:grpSpPr>
            <a:xfrm>
              <a:off x="-3020822" y="1319307"/>
              <a:ext cx="2730913" cy="2240287"/>
              <a:chOff x="-2993021" y="3130521"/>
              <a:chExt cx="2730913" cy="2240287"/>
            </a:xfrm>
          </p:grpSpPr>
          <p:sp>
            <p:nvSpPr>
              <p:cNvPr id="563" name="사각형: 둥근 모서리 562">
                <a:extLst>
                  <a:ext uri="{FF2B5EF4-FFF2-40B4-BE49-F238E27FC236}">
                    <a16:creationId xmlns:a16="http://schemas.microsoft.com/office/drawing/2014/main" id="{9223CFB0-18EB-4462-8216-E9683867E4F5}"/>
                  </a:ext>
                </a:extLst>
              </p:cNvPr>
              <p:cNvSpPr/>
              <p:nvPr/>
            </p:nvSpPr>
            <p:spPr>
              <a:xfrm>
                <a:off x="-2698559" y="3434368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64" name="직선 화살표 연결선 563">
                <a:extLst>
                  <a:ext uri="{FF2B5EF4-FFF2-40B4-BE49-F238E27FC236}">
                    <a16:creationId xmlns:a16="http://schemas.microsoft.com/office/drawing/2014/main" id="{56C69776-2F2D-4811-90FD-7A9716DE3002}"/>
                  </a:ext>
                </a:extLst>
              </p:cNvPr>
              <p:cNvCxnSpPr/>
              <p:nvPr/>
            </p:nvCxnSpPr>
            <p:spPr>
              <a:xfrm>
                <a:off x="-2881919" y="3788448"/>
                <a:ext cx="25684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86137F52-8FDE-48C5-B2CA-61C1C4A15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52911" y="4255706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F0E15409-A7CC-4EF7-8EF9-2CCBBF185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34193" y="4255706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 566">
                <a:extLst>
                  <a:ext uri="{FF2B5EF4-FFF2-40B4-BE49-F238E27FC236}">
                    <a16:creationId xmlns:a16="http://schemas.microsoft.com/office/drawing/2014/main" id="{84A52951-27AF-4170-81DC-DEEE2F4855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38371" y="3854914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화살표 연결선 568">
                <a:extLst>
                  <a:ext uri="{FF2B5EF4-FFF2-40B4-BE49-F238E27FC236}">
                    <a16:creationId xmlns:a16="http://schemas.microsoft.com/office/drawing/2014/main" id="{C3F3974A-497B-402A-8AEB-196B7F64C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82873" y="4804438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5F3E34D0-C2D4-49C9-B418-E0243031B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78125" y="3788448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화살표 연결선 570">
                <a:extLst>
                  <a:ext uri="{FF2B5EF4-FFF2-40B4-BE49-F238E27FC236}">
                    <a16:creationId xmlns:a16="http://schemas.microsoft.com/office/drawing/2014/main" id="{BD184ED0-D6DD-4FF2-AB87-00A5F7FFD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38371" y="3130521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화살표 연결선 571">
                <a:extLst>
                  <a:ext uri="{FF2B5EF4-FFF2-40B4-BE49-F238E27FC236}">
                    <a16:creationId xmlns:a16="http://schemas.microsoft.com/office/drawing/2014/main" id="{8D7C65FC-0DFA-486A-9292-85EDA52A1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84809" y="3860786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5A06EFF4-CADC-4F02-9498-63821E9BEEC6}"/>
                  </a:ext>
                </a:extLst>
              </p:cNvPr>
              <p:cNvSpPr/>
              <p:nvPr/>
            </p:nvSpPr>
            <p:spPr>
              <a:xfrm>
                <a:off x="-1429608" y="4456122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직사각형 579">
                    <a:extLst>
                      <a:ext uri="{FF2B5EF4-FFF2-40B4-BE49-F238E27FC236}">
                        <a16:creationId xmlns:a16="http://schemas.microsoft.com/office/drawing/2014/main" id="{210886F1-B984-43A9-956C-3A846E319D55}"/>
                      </a:ext>
                    </a:extLst>
                  </p:cNvPr>
                  <p:cNvSpPr/>
                  <p:nvPr/>
                </p:nvSpPr>
                <p:spPr>
                  <a:xfrm>
                    <a:off x="-1420730" y="439787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0" name="직사각형 579">
                    <a:extLst>
                      <a:ext uri="{FF2B5EF4-FFF2-40B4-BE49-F238E27FC236}">
                        <a16:creationId xmlns:a16="http://schemas.microsoft.com/office/drawing/2014/main" id="{210886F1-B984-43A9-956C-3A846E319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20730" y="4397878"/>
                    <a:ext cx="260115" cy="2481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1" name="타원 580">
                <a:extLst>
                  <a:ext uri="{FF2B5EF4-FFF2-40B4-BE49-F238E27FC236}">
                    <a16:creationId xmlns:a16="http://schemas.microsoft.com/office/drawing/2014/main" id="{FA328A6E-8265-4B84-9AD2-190CBA463C81}"/>
                  </a:ext>
                </a:extLst>
              </p:cNvPr>
              <p:cNvSpPr/>
              <p:nvPr/>
            </p:nvSpPr>
            <p:spPr>
              <a:xfrm>
                <a:off x="-2459549" y="3695627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0DCBA37E-3CA3-4E7C-8CF6-C33DCB6C307A}"/>
                  </a:ext>
                </a:extLst>
              </p:cNvPr>
              <p:cNvSpPr/>
              <p:nvPr/>
            </p:nvSpPr>
            <p:spPr>
              <a:xfrm>
                <a:off x="-1767389" y="369643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A5BEEBDD-6DF6-42BB-820A-A9BB264D1110}"/>
                  </a:ext>
                </a:extLst>
              </p:cNvPr>
              <p:cNvSpPr/>
              <p:nvPr/>
            </p:nvSpPr>
            <p:spPr>
              <a:xfrm>
                <a:off x="-1767389" y="4159717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4" name="직사각형 583">
                    <a:extLst>
                      <a:ext uri="{FF2B5EF4-FFF2-40B4-BE49-F238E27FC236}">
                        <a16:creationId xmlns:a16="http://schemas.microsoft.com/office/drawing/2014/main" id="{D44128B7-2659-4D0A-BB98-DEF2BE3DBB79}"/>
                      </a:ext>
                    </a:extLst>
                  </p:cNvPr>
                  <p:cNvSpPr/>
                  <p:nvPr/>
                </p:nvSpPr>
                <p:spPr>
                  <a:xfrm>
                    <a:off x="-2479607" y="364610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4" name="직사각형 583">
                    <a:extLst>
                      <a:ext uri="{FF2B5EF4-FFF2-40B4-BE49-F238E27FC236}">
                        <a16:creationId xmlns:a16="http://schemas.microsoft.com/office/drawing/2014/main" id="{D44128B7-2659-4D0A-BB98-DEF2BE3DBB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79607" y="3646102"/>
                    <a:ext cx="260115" cy="24817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5" name="직사각형 584">
                    <a:extLst>
                      <a:ext uri="{FF2B5EF4-FFF2-40B4-BE49-F238E27FC236}">
                        <a16:creationId xmlns:a16="http://schemas.microsoft.com/office/drawing/2014/main" id="{44B27A92-35C8-4280-8E97-B6483BA1AFEE}"/>
                      </a:ext>
                    </a:extLst>
                  </p:cNvPr>
                  <p:cNvSpPr/>
                  <p:nvPr/>
                </p:nvSpPr>
                <p:spPr>
                  <a:xfrm>
                    <a:off x="-1791337" y="410392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5" name="직사각형 584">
                    <a:extLst>
                      <a:ext uri="{FF2B5EF4-FFF2-40B4-BE49-F238E27FC236}">
                        <a16:creationId xmlns:a16="http://schemas.microsoft.com/office/drawing/2014/main" id="{44B27A92-35C8-4280-8E97-B6483BA1AF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91337" y="4103927"/>
                    <a:ext cx="260115" cy="24817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143493FB-F24C-49C6-9514-D0BA9D3B6BBB}"/>
                  </a:ext>
                </a:extLst>
              </p:cNvPr>
              <p:cNvSpPr/>
              <p:nvPr/>
            </p:nvSpPr>
            <p:spPr>
              <a:xfrm>
                <a:off x="-1054630" y="4165760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7" name="직사각형 586">
                    <a:extLst>
                      <a:ext uri="{FF2B5EF4-FFF2-40B4-BE49-F238E27FC236}">
                        <a16:creationId xmlns:a16="http://schemas.microsoft.com/office/drawing/2014/main" id="{F6C46F0B-1D77-44AB-8BF1-1B02FC38B0EF}"/>
                      </a:ext>
                    </a:extLst>
                  </p:cNvPr>
                  <p:cNvSpPr/>
                  <p:nvPr/>
                </p:nvSpPr>
                <p:spPr>
                  <a:xfrm>
                    <a:off x="-1074688" y="411623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7" name="직사각형 586">
                    <a:extLst>
                      <a:ext uri="{FF2B5EF4-FFF2-40B4-BE49-F238E27FC236}">
                        <a16:creationId xmlns:a16="http://schemas.microsoft.com/office/drawing/2014/main" id="{F6C46F0B-1D77-44AB-8BF1-1B02FC38B0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4688" y="4116234"/>
                    <a:ext cx="260115" cy="248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8" name="직사각형 587">
                    <a:extLst>
                      <a:ext uri="{FF2B5EF4-FFF2-40B4-BE49-F238E27FC236}">
                        <a16:creationId xmlns:a16="http://schemas.microsoft.com/office/drawing/2014/main" id="{B902F417-8E0F-416E-907A-84B8651EEFD4}"/>
                      </a:ext>
                    </a:extLst>
                  </p:cNvPr>
                  <p:cNvSpPr/>
                  <p:nvPr/>
                </p:nvSpPr>
                <p:spPr>
                  <a:xfrm>
                    <a:off x="-1785733" y="364258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8" name="직사각형 587">
                    <a:extLst>
                      <a:ext uri="{FF2B5EF4-FFF2-40B4-BE49-F238E27FC236}">
                        <a16:creationId xmlns:a16="http://schemas.microsoft.com/office/drawing/2014/main" id="{B902F417-8E0F-416E-907A-84B8651EEF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5733" y="3642588"/>
                    <a:ext cx="260115" cy="24817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9" name="직사각형 75">
                <a:extLst>
                  <a:ext uri="{FF2B5EF4-FFF2-40B4-BE49-F238E27FC236}">
                    <a16:creationId xmlns:a16="http://schemas.microsoft.com/office/drawing/2014/main" id="{CDC4F9BD-E756-4E95-828E-FA6999C52102}"/>
                  </a:ext>
                </a:extLst>
              </p:cNvPr>
              <p:cNvSpPr/>
              <p:nvPr/>
            </p:nvSpPr>
            <p:spPr>
              <a:xfrm>
                <a:off x="-1165784" y="3917606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0" name="직사각형 76">
                    <a:extLst>
                      <a:ext uri="{FF2B5EF4-FFF2-40B4-BE49-F238E27FC236}">
                        <a16:creationId xmlns:a16="http://schemas.microsoft.com/office/drawing/2014/main" id="{3E95867B-FCAD-4E83-A5B0-AEA8D59C666C}"/>
                      </a:ext>
                    </a:extLst>
                  </p:cNvPr>
                  <p:cNvSpPr/>
                  <p:nvPr/>
                </p:nvSpPr>
                <p:spPr>
                  <a:xfrm>
                    <a:off x="-1226432" y="3817421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0" name="직사각형 76">
                    <a:extLst>
                      <a:ext uri="{FF2B5EF4-FFF2-40B4-BE49-F238E27FC236}">
                        <a16:creationId xmlns:a16="http://schemas.microsoft.com/office/drawing/2014/main" id="{3E95867B-FCAD-4E83-A5B0-AEA8D59C66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26432" y="3817421"/>
                    <a:ext cx="549339" cy="348977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3" name="직사각형 592">
                    <a:extLst>
                      <a:ext uri="{FF2B5EF4-FFF2-40B4-BE49-F238E27FC236}">
                        <a16:creationId xmlns:a16="http://schemas.microsoft.com/office/drawing/2014/main" id="{A3543043-58BB-4C81-AB37-6EC7570C0323}"/>
                      </a:ext>
                    </a:extLst>
                  </p:cNvPr>
                  <p:cNvSpPr/>
                  <p:nvPr/>
                </p:nvSpPr>
                <p:spPr>
                  <a:xfrm>
                    <a:off x="-2993021" y="3497411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3" name="직사각형 592">
                    <a:extLst>
                      <a:ext uri="{FF2B5EF4-FFF2-40B4-BE49-F238E27FC236}">
                        <a16:creationId xmlns:a16="http://schemas.microsoft.com/office/drawing/2014/main" id="{A3543043-58BB-4C81-AB37-6EC7570C03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93021" y="3497411"/>
                    <a:ext cx="260115" cy="24817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4884" r="-465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4" name="직사각형 593">
                    <a:extLst>
                      <a:ext uri="{FF2B5EF4-FFF2-40B4-BE49-F238E27FC236}">
                        <a16:creationId xmlns:a16="http://schemas.microsoft.com/office/drawing/2014/main" id="{0E684305-44B1-45D7-AB27-B798CBD85374}"/>
                      </a:ext>
                    </a:extLst>
                  </p:cNvPr>
                  <p:cNvSpPr/>
                  <p:nvPr/>
                </p:nvSpPr>
                <p:spPr>
                  <a:xfrm>
                    <a:off x="-522223" y="351850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4" name="직사각형 593">
                    <a:extLst>
                      <a:ext uri="{FF2B5EF4-FFF2-40B4-BE49-F238E27FC236}">
                        <a16:creationId xmlns:a16="http://schemas.microsoft.com/office/drawing/2014/main" id="{0E684305-44B1-45D7-AB27-B798CBD853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22223" y="3518502"/>
                    <a:ext cx="260115" cy="24817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6977" b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직사각형 594">
                    <a:extLst>
                      <a:ext uri="{FF2B5EF4-FFF2-40B4-BE49-F238E27FC236}">
                        <a16:creationId xmlns:a16="http://schemas.microsoft.com/office/drawing/2014/main" id="{4A320C93-D17A-4689-94C4-A8691F21F0E9}"/>
                      </a:ext>
                    </a:extLst>
                  </p:cNvPr>
                  <p:cNvSpPr/>
                  <p:nvPr/>
                </p:nvSpPr>
                <p:spPr>
                  <a:xfrm>
                    <a:off x="-1498813" y="3986789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5" name="직사각형 594">
                    <a:extLst>
                      <a:ext uri="{FF2B5EF4-FFF2-40B4-BE49-F238E27FC236}">
                        <a16:creationId xmlns:a16="http://schemas.microsoft.com/office/drawing/2014/main" id="{4A320C93-D17A-4689-94C4-A8691F21F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98813" y="3986789"/>
                    <a:ext cx="260115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6" name="직사각형 595">
                    <a:extLst>
                      <a:ext uri="{FF2B5EF4-FFF2-40B4-BE49-F238E27FC236}">
                        <a16:creationId xmlns:a16="http://schemas.microsoft.com/office/drawing/2014/main" id="{86B2B0A2-8CE8-4A39-88FE-B753907A7D53}"/>
                      </a:ext>
                    </a:extLst>
                  </p:cNvPr>
                  <p:cNvSpPr/>
                  <p:nvPr/>
                </p:nvSpPr>
                <p:spPr>
                  <a:xfrm>
                    <a:off x="-564805" y="4515834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6" name="직사각형 595">
                    <a:extLst>
                      <a:ext uri="{FF2B5EF4-FFF2-40B4-BE49-F238E27FC236}">
                        <a16:creationId xmlns:a16="http://schemas.microsoft.com/office/drawing/2014/main" id="{86B2B0A2-8CE8-4A39-88FE-B753907A7D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64805" y="4515834"/>
                    <a:ext cx="260115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C338BDBA-5B41-4A55-BB34-6A8B2D4DB2A3}"/>
                  </a:ext>
                </a:extLst>
              </p:cNvPr>
              <p:cNvSpPr/>
              <p:nvPr/>
            </p:nvSpPr>
            <p:spPr>
              <a:xfrm>
                <a:off x="-2714125" y="3421024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4" name="직선 화살표 연결선 603">
                <a:extLst>
                  <a:ext uri="{FF2B5EF4-FFF2-40B4-BE49-F238E27FC236}">
                    <a16:creationId xmlns:a16="http://schemas.microsoft.com/office/drawing/2014/main" id="{C786FDB9-5937-42A2-93C4-57028CD6FE6D}"/>
                  </a:ext>
                </a:extLst>
              </p:cNvPr>
              <p:cNvCxnSpPr>
                <a:cxnSpLocks/>
                <a:endCxn id="581" idx="4"/>
              </p:cNvCxnSpPr>
              <p:nvPr/>
            </p:nvCxnSpPr>
            <p:spPr>
              <a:xfrm flipV="1">
                <a:off x="-2393106" y="3864181"/>
                <a:ext cx="4076" cy="9436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5" name="직사각형 604">
                    <a:extLst>
                      <a:ext uri="{FF2B5EF4-FFF2-40B4-BE49-F238E27FC236}">
                        <a16:creationId xmlns:a16="http://schemas.microsoft.com/office/drawing/2014/main" id="{53B560E3-3B5D-4556-A2F0-3D289CF31EF0}"/>
                      </a:ext>
                    </a:extLst>
                  </p:cNvPr>
                  <p:cNvSpPr/>
                  <p:nvPr/>
                </p:nvSpPr>
                <p:spPr>
                  <a:xfrm>
                    <a:off x="-2908090" y="454925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5" name="직사각형 604">
                    <a:extLst>
                      <a:ext uri="{FF2B5EF4-FFF2-40B4-BE49-F238E27FC236}">
                        <a16:creationId xmlns:a16="http://schemas.microsoft.com/office/drawing/2014/main" id="{53B560E3-3B5D-4556-A2F0-3D289CF31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08090" y="4549253"/>
                    <a:ext cx="260115" cy="24817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7209" r="-4651" b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6" name="직사각형 605">
                    <a:extLst>
                      <a:ext uri="{FF2B5EF4-FFF2-40B4-BE49-F238E27FC236}">
                        <a16:creationId xmlns:a16="http://schemas.microsoft.com/office/drawing/2014/main" id="{1B4614C7-0301-416A-853C-843F628BE1CA}"/>
                      </a:ext>
                    </a:extLst>
                  </p:cNvPr>
                  <p:cNvSpPr/>
                  <p:nvPr/>
                </p:nvSpPr>
                <p:spPr>
                  <a:xfrm>
                    <a:off x="-2623867" y="405021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6" name="직사각형 605">
                    <a:extLst>
                      <a:ext uri="{FF2B5EF4-FFF2-40B4-BE49-F238E27FC236}">
                        <a16:creationId xmlns:a16="http://schemas.microsoft.com/office/drawing/2014/main" id="{1B4614C7-0301-416A-853C-843F628BE1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23867" y="4050212"/>
                    <a:ext cx="260115" cy="24817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1905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76FF3EF7-D906-4441-9EF0-C73284A7F105}"/>
                  </a:ext>
                </a:extLst>
              </p:cNvPr>
              <p:cNvSpPr/>
              <p:nvPr/>
            </p:nvSpPr>
            <p:spPr>
              <a:xfrm>
                <a:off x="-2485625" y="4467626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1" name="직사각형 600">
                    <a:extLst>
                      <a:ext uri="{FF2B5EF4-FFF2-40B4-BE49-F238E27FC236}">
                        <a16:creationId xmlns:a16="http://schemas.microsoft.com/office/drawing/2014/main" id="{69B62BAF-E95E-4FCA-9A92-C2F302FA9575}"/>
                      </a:ext>
                    </a:extLst>
                  </p:cNvPr>
                  <p:cNvSpPr/>
                  <p:nvPr/>
                </p:nvSpPr>
                <p:spPr>
                  <a:xfrm>
                    <a:off x="-2485680" y="439287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1" name="직사각형 600">
                    <a:extLst>
                      <a:ext uri="{FF2B5EF4-FFF2-40B4-BE49-F238E27FC236}">
                        <a16:creationId xmlns:a16="http://schemas.microsoft.com/office/drawing/2014/main" id="{69B62BAF-E95E-4FCA-9A92-C2F302FA95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85680" y="4392874"/>
                    <a:ext cx="260115" cy="248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A30C814-8557-4E28-BC09-6FC402165BEE}"/>
                  </a:ext>
                </a:extLst>
              </p:cNvPr>
              <p:cNvGrpSpPr/>
              <p:nvPr/>
            </p:nvGrpSpPr>
            <p:grpSpPr>
              <a:xfrm>
                <a:off x="-2903685" y="3967790"/>
                <a:ext cx="1569492" cy="1403018"/>
                <a:chOff x="-2903685" y="3967790"/>
                <a:chExt cx="1569492" cy="1403018"/>
              </a:xfrm>
            </p:grpSpPr>
            <p:cxnSp>
              <p:nvCxnSpPr>
                <p:cNvPr id="568" name="직선 연결선 567">
                  <a:extLst>
                    <a:ext uri="{FF2B5EF4-FFF2-40B4-BE49-F238E27FC236}">
                      <a16:creationId xmlns:a16="http://schemas.microsoft.com/office/drawing/2014/main" id="{37917053-4C63-4787-92C4-3324CEFE5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903685" y="4797979"/>
                  <a:ext cx="1569492" cy="117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직선 화살표 연결선 572">
                  <a:extLst>
                    <a:ext uri="{FF2B5EF4-FFF2-40B4-BE49-F238E27FC236}">
                      <a16:creationId xmlns:a16="http://schemas.microsoft.com/office/drawing/2014/main" id="{CC86FDB0-E773-4108-95DC-21F0F6DB1518}"/>
                    </a:ext>
                  </a:extLst>
                </p:cNvPr>
                <p:cNvCxnSpPr>
                  <a:cxnSpLocks/>
                  <a:endCxn id="583" idx="2"/>
                </p:cNvCxnSpPr>
                <p:nvPr/>
              </p:nvCxnSpPr>
              <p:spPr>
                <a:xfrm>
                  <a:off x="-2077493" y="4241463"/>
                  <a:ext cx="310105" cy="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직선 연결선 573">
                  <a:extLst>
                    <a:ext uri="{FF2B5EF4-FFF2-40B4-BE49-F238E27FC236}">
                      <a16:creationId xmlns:a16="http://schemas.microsoft.com/office/drawing/2014/main" id="{502BE534-3C7E-4CF3-89A0-012937FB7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055831" y="4241463"/>
                  <a:ext cx="0" cy="562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직사각형 574">
                  <a:extLst>
                    <a:ext uri="{FF2B5EF4-FFF2-40B4-BE49-F238E27FC236}">
                      <a16:creationId xmlns:a16="http://schemas.microsoft.com/office/drawing/2014/main" id="{ACCA62F5-04CA-480E-A789-0958DBFB7FF0}"/>
                    </a:ext>
                  </a:extLst>
                </p:cNvPr>
                <p:cNvSpPr/>
                <p:nvPr/>
              </p:nvSpPr>
              <p:spPr>
                <a:xfrm>
                  <a:off x="-2146039" y="4463243"/>
                  <a:ext cx="212016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6" name="직사각형 575">
                      <a:extLst>
                        <a:ext uri="{FF2B5EF4-FFF2-40B4-BE49-F238E27FC236}">
                          <a16:creationId xmlns:a16="http://schemas.microsoft.com/office/drawing/2014/main" id="{827029B4-379D-4821-812B-D03701D50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37161" y="440499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76" name="직사각형 575">
                      <a:extLst>
                        <a:ext uri="{FF2B5EF4-FFF2-40B4-BE49-F238E27FC236}">
                          <a16:creationId xmlns:a16="http://schemas.microsoft.com/office/drawing/2014/main" id="{827029B4-379D-4821-812B-D03701D501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37161" y="4404999"/>
                      <a:ext cx="260115" cy="2481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1" name="직사각형 590">
                      <a:extLst>
                        <a:ext uri="{FF2B5EF4-FFF2-40B4-BE49-F238E27FC236}">
                          <a16:creationId xmlns:a16="http://schemas.microsoft.com/office/drawing/2014/main" id="{82D1095C-9663-4847-BA1A-C45FAB68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57258" y="3967790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91" name="직사각형 590">
                      <a:extLst>
                        <a:ext uri="{FF2B5EF4-FFF2-40B4-BE49-F238E27FC236}">
                          <a16:creationId xmlns:a16="http://schemas.microsoft.com/office/drawing/2014/main" id="{82D1095C-9663-4847-BA1A-C45FAB6814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57258" y="3967790"/>
                      <a:ext cx="260115" cy="24817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2" name="직사각형 591">
                      <a:extLst>
                        <a:ext uri="{FF2B5EF4-FFF2-40B4-BE49-F238E27FC236}">
                          <a16:creationId xmlns:a16="http://schemas.microsoft.com/office/drawing/2014/main" id="{40C086DA-1218-44E5-AEFD-809833921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4208" y="4234961"/>
                      <a:ext cx="260115" cy="24851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92" name="직사각형 591">
                      <a:extLst>
                        <a:ext uri="{FF2B5EF4-FFF2-40B4-BE49-F238E27FC236}">
                          <a16:creationId xmlns:a16="http://schemas.microsoft.com/office/drawing/2014/main" id="{40C086DA-1218-44E5-AEFD-8098339210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14208" y="4234961"/>
                      <a:ext cx="260115" cy="24851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6977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D7B6BB5C-53C1-46EA-B6C8-588320D31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520104" y="4807833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직선 연결선 608">
                  <a:extLst>
                    <a:ext uri="{FF2B5EF4-FFF2-40B4-BE49-F238E27FC236}">
                      <a16:creationId xmlns:a16="http://schemas.microsoft.com/office/drawing/2014/main" id="{335EBFFB-C30F-4688-970D-A5F93306A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682496" y="4322664"/>
                  <a:ext cx="0" cy="4701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372027F0-FC15-460E-851D-74C315D65E8B}"/>
                    </a:ext>
                  </a:extLst>
                </p:cNvPr>
                <p:cNvGrpSpPr/>
                <p:nvPr/>
              </p:nvGrpSpPr>
              <p:grpSpPr>
                <a:xfrm>
                  <a:off x="-1944036" y="4412120"/>
                  <a:ext cx="549339" cy="248172"/>
                  <a:chOff x="-1944036" y="4412120"/>
                  <a:chExt cx="549339" cy="248172"/>
                </a:xfrm>
              </p:grpSpPr>
              <p:sp>
                <p:nvSpPr>
                  <p:cNvPr id="577" name="직사각형 576">
                    <a:extLst>
                      <a:ext uri="{FF2B5EF4-FFF2-40B4-BE49-F238E27FC236}">
                        <a16:creationId xmlns:a16="http://schemas.microsoft.com/office/drawing/2014/main" id="{62A78577-5252-411E-BB5F-6F083F8280DC}"/>
                      </a:ext>
                    </a:extLst>
                  </p:cNvPr>
                  <p:cNvSpPr/>
                  <p:nvPr/>
                </p:nvSpPr>
                <p:spPr>
                  <a:xfrm>
                    <a:off x="-1876752" y="4463244"/>
                    <a:ext cx="371279" cy="161373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8" name="직사각형 577">
                        <a:extLst>
                          <a:ext uri="{FF2B5EF4-FFF2-40B4-BE49-F238E27FC236}">
                            <a16:creationId xmlns:a16="http://schemas.microsoft.com/office/drawing/2014/main" id="{B3BE24C8-3909-4D1D-A8D5-E7FDD2549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944036" y="4412120"/>
                        <a:ext cx="549339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78" name="직사각형 577">
                        <a:extLst>
                          <a:ext uri="{FF2B5EF4-FFF2-40B4-BE49-F238E27FC236}">
                            <a16:creationId xmlns:a16="http://schemas.microsoft.com/office/drawing/2014/main" id="{B3BE24C8-3909-4D1D-A8D5-E7FDD25499D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944036" y="4412120"/>
                        <a:ext cx="549339" cy="24817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82DB3B2E-AD25-41E8-B2ED-0B6569940AF4}"/>
                </a:ext>
              </a:extLst>
            </p:cNvPr>
            <p:cNvSpPr/>
            <p:nvPr/>
          </p:nvSpPr>
          <p:spPr>
            <a:xfrm>
              <a:off x="-2455164" y="1257837"/>
              <a:ext cx="1488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Input Gate Layer</a:t>
              </a:r>
              <a:endParaRPr lang="ko-KR" altLang="en-US" dirty="0"/>
            </a:p>
          </p:txBody>
        </p:sp>
      </p:grp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95339A20-00AC-4AED-802C-E067AE7125F5}"/>
              </a:ext>
            </a:extLst>
          </p:cNvPr>
          <p:cNvGrpSpPr/>
          <p:nvPr/>
        </p:nvGrpSpPr>
        <p:grpSpPr>
          <a:xfrm>
            <a:off x="-3621090" y="5250959"/>
            <a:ext cx="2730913" cy="2267101"/>
            <a:chOff x="-3064936" y="4929744"/>
            <a:chExt cx="2730913" cy="2267101"/>
          </a:xfrm>
        </p:grpSpPr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55BA711E-50D6-4F19-829E-E35B706EECDA}"/>
                </a:ext>
              </a:extLst>
            </p:cNvPr>
            <p:cNvGrpSpPr/>
            <p:nvPr/>
          </p:nvGrpSpPr>
          <p:grpSpPr>
            <a:xfrm>
              <a:off x="-3064936" y="4956558"/>
              <a:ext cx="2730913" cy="2240287"/>
              <a:chOff x="-2962783" y="5260150"/>
              <a:chExt cx="2730913" cy="2240287"/>
            </a:xfrm>
          </p:grpSpPr>
          <p:sp>
            <p:nvSpPr>
              <p:cNvPr id="613" name="사각형: 둥근 모서리 612">
                <a:extLst>
                  <a:ext uri="{FF2B5EF4-FFF2-40B4-BE49-F238E27FC236}">
                    <a16:creationId xmlns:a16="http://schemas.microsoft.com/office/drawing/2014/main" id="{FBEA66C1-6EA8-4366-A49D-D0EF1A00B4CB}"/>
                  </a:ext>
                </a:extLst>
              </p:cNvPr>
              <p:cNvSpPr/>
              <p:nvPr/>
            </p:nvSpPr>
            <p:spPr>
              <a:xfrm>
                <a:off x="-2714125" y="5579485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5" name="직선 화살표 연결선 614">
                <a:extLst>
                  <a:ext uri="{FF2B5EF4-FFF2-40B4-BE49-F238E27FC236}">
                    <a16:creationId xmlns:a16="http://schemas.microsoft.com/office/drawing/2014/main" id="{27C29BF8-FBFD-4B98-B1EA-5C641F236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22673" y="6385335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C2205552-E99E-41CD-B2F7-160B537CE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03955" y="6385335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08D4518F-1E5B-435F-A425-4919AA1FD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984543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화살표 연결선 617">
                <a:extLst>
                  <a:ext uri="{FF2B5EF4-FFF2-40B4-BE49-F238E27FC236}">
                    <a16:creationId xmlns:a16="http://schemas.microsoft.com/office/drawing/2014/main" id="{F414CFA7-9405-49B9-9D92-D54E0A2D6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52635" y="6934067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30B6791B-16B7-4005-AF12-FB0BA77ECA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47887" y="5918077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화살표 연결선 619">
                <a:extLst>
                  <a:ext uri="{FF2B5EF4-FFF2-40B4-BE49-F238E27FC236}">
                    <a16:creationId xmlns:a16="http://schemas.microsoft.com/office/drawing/2014/main" id="{25DD0A42-FB2B-4B0F-8B6B-20DDF379A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260150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BBA269B7-8FE4-47E7-8AAE-F0AB2C0B29EC}"/>
                  </a:ext>
                </a:extLst>
              </p:cNvPr>
              <p:cNvSpPr/>
              <p:nvPr/>
            </p:nvSpPr>
            <p:spPr>
              <a:xfrm>
                <a:off x="-1399370" y="6585751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/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1DC6BBDA-DAFE-4756-8E30-0525502A5964}"/>
                  </a:ext>
                </a:extLst>
              </p:cNvPr>
              <p:cNvSpPr/>
              <p:nvPr/>
            </p:nvSpPr>
            <p:spPr>
              <a:xfrm>
                <a:off x="-1024392" y="629538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/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2" name="직사각형 75">
                <a:extLst>
                  <a:ext uri="{FF2B5EF4-FFF2-40B4-BE49-F238E27FC236}">
                    <a16:creationId xmlns:a16="http://schemas.microsoft.com/office/drawing/2014/main" id="{7D761275-7EAC-44FC-BB43-2D201C61EE33}"/>
                  </a:ext>
                </a:extLst>
              </p:cNvPr>
              <p:cNvSpPr/>
              <p:nvPr/>
            </p:nvSpPr>
            <p:spPr>
              <a:xfrm>
                <a:off x="-1135546" y="6047235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/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/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/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/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7209" r="-4651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45A679AA-87CF-44CF-A001-0280C426A3B0}"/>
                  </a:ext>
                </a:extLst>
              </p:cNvPr>
              <p:cNvSpPr/>
              <p:nvPr/>
            </p:nvSpPr>
            <p:spPr>
              <a:xfrm>
                <a:off x="-2455387" y="6597255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/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4" name="직선 연결선 643">
                <a:extLst>
                  <a:ext uri="{FF2B5EF4-FFF2-40B4-BE49-F238E27FC236}">
                    <a16:creationId xmlns:a16="http://schemas.microsoft.com/office/drawing/2014/main" id="{FB90DE28-4D7E-4C97-8A25-BA54BB743E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873447" y="6927608"/>
                <a:ext cx="1569492" cy="11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7FDE69DC-5AF4-470C-A76D-AF234E107DE8}"/>
                  </a:ext>
                </a:extLst>
              </p:cNvPr>
              <p:cNvSpPr/>
              <p:nvPr/>
            </p:nvSpPr>
            <p:spPr>
              <a:xfrm>
                <a:off x="-2115801" y="6592872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/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1" name="직선 연결선 650">
                <a:extLst>
                  <a:ext uri="{FF2B5EF4-FFF2-40B4-BE49-F238E27FC236}">
                    <a16:creationId xmlns:a16="http://schemas.microsoft.com/office/drawing/2014/main" id="{E959A40A-9BF3-4345-BEEE-BBD31FC688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89866" y="6937462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 651">
                <a:extLst>
                  <a:ext uri="{FF2B5EF4-FFF2-40B4-BE49-F238E27FC236}">
                    <a16:creationId xmlns:a16="http://schemas.microsoft.com/office/drawing/2014/main" id="{0049C4C2-B3DC-4308-AFFF-59DFF2EDD6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52258" y="6452293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F3815886-4805-46CD-860F-496200C2741E}"/>
                  </a:ext>
                </a:extLst>
              </p:cNvPr>
              <p:cNvGrpSpPr/>
              <p:nvPr/>
            </p:nvGrpSpPr>
            <p:grpSpPr>
              <a:xfrm>
                <a:off x="-1913798" y="6541749"/>
                <a:ext cx="549339" cy="248172"/>
                <a:chOff x="-1944036" y="4412120"/>
                <a:chExt cx="549339" cy="248172"/>
              </a:xfrm>
            </p:grpSpPr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5981AAA5-5153-409B-B1A8-2AFE80FF33F0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A41D48F4-23DF-496D-A4EC-140D51A4CE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17214" y="675424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0DB4A277-B963-40DE-AB7C-ABF7731EA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63062" y="676372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2F83D5B5-8E3D-4A39-A0B7-B092BDE6E621}"/>
                  </a:ext>
                </a:extLst>
              </p:cNvPr>
              <p:cNvSpPr/>
              <p:nvPr/>
            </p:nvSpPr>
            <p:spPr>
              <a:xfrm>
                <a:off x="-2714419" y="556893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FBA5BD95-0D94-4A70-8B54-5B003CF654FC}"/>
                  </a:ext>
                </a:extLst>
              </p:cNvPr>
              <p:cNvGrpSpPr/>
              <p:nvPr/>
            </p:nvGrpSpPr>
            <p:grpSpPr>
              <a:xfrm>
                <a:off x="-2962783" y="5627040"/>
                <a:ext cx="2730913" cy="986067"/>
                <a:chOff x="-2962783" y="5627040"/>
                <a:chExt cx="2730913" cy="986067"/>
              </a:xfrm>
            </p:grpSpPr>
            <p:cxnSp>
              <p:nvCxnSpPr>
                <p:cNvPr id="614" name="직선 화살표 연결선 613">
                  <a:extLst>
                    <a:ext uri="{FF2B5EF4-FFF2-40B4-BE49-F238E27FC236}">
                      <a16:creationId xmlns:a16="http://schemas.microsoft.com/office/drawing/2014/main" id="{FB1BD5EB-0710-42EB-9956-D38598563AF6}"/>
                    </a:ext>
                  </a:extLst>
                </p:cNvPr>
                <p:cNvCxnSpPr/>
                <p:nvPr/>
              </p:nvCxnSpPr>
              <p:spPr>
                <a:xfrm>
                  <a:off x="-2851681" y="5918077"/>
                  <a:ext cx="25684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직선 화살표 연결선 620">
                  <a:extLst>
                    <a:ext uri="{FF2B5EF4-FFF2-40B4-BE49-F238E27FC236}">
                      <a16:creationId xmlns:a16="http://schemas.microsoft.com/office/drawing/2014/main" id="{4987859D-4D8B-4139-AE51-F39CA256B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654571" y="5990415"/>
                  <a:ext cx="0" cy="3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74255FC-CC60-4A45-9207-A2C61DFA4AFC}"/>
                    </a:ext>
                  </a:extLst>
                </p:cNvPr>
                <p:cNvGrpSpPr/>
                <p:nvPr/>
              </p:nvGrpSpPr>
              <p:grpSpPr>
                <a:xfrm>
                  <a:off x="-1756093" y="6225243"/>
                  <a:ext cx="260115" cy="248172"/>
                  <a:chOff x="-1756093" y="6225243"/>
                  <a:chExt cx="260115" cy="248172"/>
                </a:xfrm>
              </p:grpSpPr>
              <p:sp>
                <p:nvSpPr>
                  <p:cNvPr id="626" name="타원 625">
                    <a:extLst>
                      <a:ext uri="{FF2B5EF4-FFF2-40B4-BE49-F238E27FC236}">
                        <a16:creationId xmlns:a16="http://schemas.microsoft.com/office/drawing/2014/main" id="{28BB42D2-08AF-4251-AFD8-F8E5E1C748D2}"/>
                      </a:ext>
                    </a:extLst>
                  </p:cNvPr>
                  <p:cNvSpPr/>
                  <p:nvPr/>
                </p:nvSpPr>
                <p:spPr>
                  <a:xfrm>
                    <a:off x="-1737151" y="628934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340EEA00-D911-4B7F-869E-73B4054204CC}"/>
                    </a:ext>
                  </a:extLst>
                </p:cNvPr>
                <p:cNvGrpSpPr/>
                <p:nvPr/>
              </p:nvGrpSpPr>
              <p:grpSpPr>
                <a:xfrm>
                  <a:off x="-2449369" y="5760201"/>
                  <a:ext cx="910999" cy="276999"/>
                  <a:chOff x="-2449369" y="5760201"/>
                  <a:chExt cx="910999" cy="276999"/>
                </a:xfrm>
              </p:grpSpPr>
              <p:sp>
                <p:nvSpPr>
                  <p:cNvPr id="624" name="타원 623">
                    <a:extLst>
                      <a:ext uri="{FF2B5EF4-FFF2-40B4-BE49-F238E27FC236}">
                        <a16:creationId xmlns:a16="http://schemas.microsoft.com/office/drawing/2014/main" id="{8C661152-87CC-4E21-97B6-A951E349FB79}"/>
                      </a:ext>
                    </a:extLst>
                  </p:cNvPr>
                  <p:cNvSpPr/>
                  <p:nvPr/>
                </p:nvSpPr>
                <p:spPr>
                  <a:xfrm>
                    <a:off x="-2429311" y="582525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25" name="타원 624">
                    <a:extLst>
                      <a:ext uri="{FF2B5EF4-FFF2-40B4-BE49-F238E27FC236}">
                        <a16:creationId xmlns:a16="http://schemas.microsoft.com/office/drawing/2014/main" id="{029FCCC5-8E83-45D5-8AA8-DD9CB2B1703A}"/>
                      </a:ext>
                    </a:extLst>
                  </p:cNvPr>
                  <p:cNvSpPr/>
                  <p:nvPr/>
                </p:nvSpPr>
                <p:spPr>
                  <a:xfrm>
                    <a:off x="-1737151" y="5826067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37209" r="-2326"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697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8" name="직선 화살표 연결선 637">
                  <a:extLst>
                    <a:ext uri="{FF2B5EF4-FFF2-40B4-BE49-F238E27FC236}">
                      <a16:creationId xmlns:a16="http://schemas.microsoft.com/office/drawing/2014/main" id="{F94F9310-282E-407B-BEC4-87BA967BDD54}"/>
                    </a:ext>
                  </a:extLst>
                </p:cNvPr>
                <p:cNvCxnSpPr>
                  <a:cxnSpLocks/>
                  <a:endCxn id="624" idx="4"/>
                </p:cNvCxnSpPr>
                <p:nvPr/>
              </p:nvCxnSpPr>
              <p:spPr>
                <a:xfrm flipV="1">
                  <a:off x="-2362868" y="5993810"/>
                  <a:ext cx="4076" cy="594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6" name="직선 연결선 645">
                  <a:extLst>
                    <a:ext uri="{FF2B5EF4-FFF2-40B4-BE49-F238E27FC236}">
                      <a16:creationId xmlns:a16="http://schemas.microsoft.com/office/drawing/2014/main" id="{111B6041-AC9C-4FA2-83DB-399BA474A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017214" y="6375010"/>
                  <a:ext cx="0" cy="21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9302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6" name="직선 화살표 연결선 655">
                  <a:extLst>
                    <a:ext uri="{FF2B5EF4-FFF2-40B4-BE49-F238E27FC236}">
                      <a16:creationId xmlns:a16="http://schemas.microsoft.com/office/drawing/2014/main" id="{EABB4DFF-F8E3-4CF2-B1E7-F10CBD803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27201" y="6380271"/>
                  <a:ext cx="310105" cy="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A4797890-0F03-4643-BBC2-97A1389200B2}"/>
                </a:ext>
              </a:extLst>
            </p:cNvPr>
            <p:cNvSpPr/>
            <p:nvPr/>
          </p:nvSpPr>
          <p:spPr>
            <a:xfrm>
              <a:off x="-2498207" y="4929744"/>
              <a:ext cx="1544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Cell State Update</a:t>
              </a:r>
              <a:endParaRPr lang="ko-KR" altLang="en-US" dirty="0"/>
            </a:p>
          </p:txBody>
        </p:sp>
      </p:grp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E9186438-63E6-4419-AD26-BE9FB3FF7351}"/>
              </a:ext>
            </a:extLst>
          </p:cNvPr>
          <p:cNvGrpSpPr/>
          <p:nvPr/>
        </p:nvGrpSpPr>
        <p:grpSpPr>
          <a:xfrm>
            <a:off x="-3544643" y="2562705"/>
            <a:ext cx="2730913" cy="2316433"/>
            <a:chOff x="-6649417" y="5204336"/>
            <a:chExt cx="2730913" cy="2316433"/>
          </a:xfrm>
        </p:grpSpPr>
        <p:grpSp>
          <p:nvGrpSpPr>
            <p:cNvPr id="554" name="그룹 553">
              <a:extLst>
                <a:ext uri="{FF2B5EF4-FFF2-40B4-BE49-F238E27FC236}">
                  <a16:creationId xmlns:a16="http://schemas.microsoft.com/office/drawing/2014/main" id="{B335D956-8BAC-47BA-AB17-630A69D3E39D}"/>
                </a:ext>
              </a:extLst>
            </p:cNvPr>
            <p:cNvGrpSpPr/>
            <p:nvPr/>
          </p:nvGrpSpPr>
          <p:grpSpPr>
            <a:xfrm>
              <a:off x="-6649417" y="5280482"/>
              <a:ext cx="2730913" cy="2240287"/>
              <a:chOff x="-6649417" y="5280482"/>
              <a:chExt cx="2730913" cy="2240287"/>
            </a:xfrm>
          </p:grpSpPr>
          <p:sp>
            <p:nvSpPr>
              <p:cNvPr id="657" name="사각형: 둥근 모서리 656">
                <a:extLst>
                  <a:ext uri="{FF2B5EF4-FFF2-40B4-BE49-F238E27FC236}">
                    <a16:creationId xmlns:a16="http://schemas.microsoft.com/office/drawing/2014/main" id="{4CF610B6-186C-4B58-BF8C-C1EEB062C40A}"/>
                  </a:ext>
                </a:extLst>
              </p:cNvPr>
              <p:cNvSpPr/>
              <p:nvPr/>
            </p:nvSpPr>
            <p:spPr>
              <a:xfrm>
                <a:off x="-6354955" y="5584329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58" name="직선 화살표 연결선 657">
                <a:extLst>
                  <a:ext uri="{FF2B5EF4-FFF2-40B4-BE49-F238E27FC236}">
                    <a16:creationId xmlns:a16="http://schemas.microsoft.com/office/drawing/2014/main" id="{EA8D416C-ABE1-48B4-A34F-2143523987D6}"/>
                  </a:ext>
                </a:extLst>
              </p:cNvPr>
              <p:cNvCxnSpPr/>
              <p:nvPr/>
            </p:nvCxnSpPr>
            <p:spPr>
              <a:xfrm>
                <a:off x="-6538315" y="5938409"/>
                <a:ext cx="25684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화살표 연결선 664">
                <a:extLst>
                  <a:ext uri="{FF2B5EF4-FFF2-40B4-BE49-F238E27FC236}">
                    <a16:creationId xmlns:a16="http://schemas.microsoft.com/office/drawing/2014/main" id="{EE0D31C0-F199-4D89-A7B9-7B573B76E6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41205" y="6010747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3586FAF1-1CBF-4296-A4A7-AC650A53EC7F}"/>
                  </a:ext>
                </a:extLst>
              </p:cNvPr>
              <p:cNvSpPr/>
              <p:nvPr/>
            </p:nvSpPr>
            <p:spPr>
              <a:xfrm>
                <a:off x="-5086004" y="6606083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CE673B57-1B08-4554-A49E-BBAA85B16627}"/>
                  </a:ext>
                </a:extLst>
              </p:cNvPr>
              <p:cNvSpPr/>
              <p:nvPr/>
            </p:nvSpPr>
            <p:spPr>
              <a:xfrm>
                <a:off x="-6115945" y="584558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C11F57D0-1177-437A-9765-75DA3FE1DE10}"/>
                  </a:ext>
                </a:extLst>
              </p:cNvPr>
              <p:cNvSpPr/>
              <p:nvPr/>
            </p:nvSpPr>
            <p:spPr>
              <a:xfrm>
                <a:off x="-5423785" y="584639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59EAA0FC-10F8-4EDE-8AD0-B90066E072A8}"/>
                  </a:ext>
                </a:extLst>
              </p:cNvPr>
              <p:cNvSpPr/>
              <p:nvPr/>
            </p:nvSpPr>
            <p:spPr>
              <a:xfrm>
                <a:off x="-5423785" y="630967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EEF7EBDE-B019-46F2-8B89-DB4C68089BD5}"/>
                      </a:ext>
                    </a:extLst>
                  </p:cNvPr>
                  <p:cNvSpPr/>
                  <p:nvPr/>
                </p:nvSpPr>
                <p:spPr>
                  <a:xfrm>
                    <a:off x="-6136003" y="57960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EEF7EBDE-B019-46F2-8B89-DB4C68089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36003" y="5796063"/>
                    <a:ext cx="260115" cy="24817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8737B29B-536E-4554-92CF-77CAF88A6D4B}"/>
                      </a:ext>
                    </a:extLst>
                  </p:cNvPr>
                  <p:cNvSpPr/>
                  <p:nvPr/>
                </p:nvSpPr>
                <p:spPr>
                  <a:xfrm>
                    <a:off x="-5447733" y="625388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8737B29B-536E-4554-92CF-77CAF88A6D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447733" y="6253888"/>
                    <a:ext cx="260115" cy="2481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2D3F8687-1F62-4B5E-A9BE-633289778517}"/>
                      </a:ext>
                    </a:extLst>
                  </p:cNvPr>
                  <p:cNvSpPr/>
                  <p:nvPr/>
                </p:nvSpPr>
                <p:spPr>
                  <a:xfrm>
                    <a:off x="-5442129" y="5792549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2D3F8687-1F62-4B5E-A9BE-6332897785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442129" y="5792549"/>
                    <a:ext cx="260115" cy="24817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3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9CD6B765-6350-4786-B8D3-CEDBA9711C9F}"/>
                      </a:ext>
                    </a:extLst>
                  </p:cNvPr>
                  <p:cNvSpPr/>
                  <p:nvPr/>
                </p:nvSpPr>
                <p:spPr>
                  <a:xfrm>
                    <a:off x="-6649417" y="564737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9CD6B765-6350-4786-B8D3-CEDBA9711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649417" y="5647372"/>
                    <a:ext cx="260115" cy="24817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8095" r="-4762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053A56FE-81A6-4EBD-8C5A-589557AB4847}"/>
                      </a:ext>
                    </a:extLst>
                  </p:cNvPr>
                  <p:cNvSpPr/>
                  <p:nvPr/>
                </p:nvSpPr>
                <p:spPr>
                  <a:xfrm>
                    <a:off x="-4178619" y="56684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053A56FE-81A6-4EBD-8C5A-589557AB48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619" y="5668463"/>
                    <a:ext cx="260115" cy="24817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9302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9CDD0567-FA90-48D5-A41C-167265DE0CED}"/>
                      </a:ext>
                    </a:extLst>
                  </p:cNvPr>
                  <p:cNvSpPr/>
                  <p:nvPr/>
                </p:nvSpPr>
                <p:spPr>
                  <a:xfrm>
                    <a:off x="-5155209" y="6136750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9CDD0567-FA90-48D5-A41C-167265DE0C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155209" y="6136750"/>
                    <a:ext cx="260115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2" name="직선 화살표 연결선 681">
                <a:extLst>
                  <a:ext uri="{FF2B5EF4-FFF2-40B4-BE49-F238E27FC236}">
                    <a16:creationId xmlns:a16="http://schemas.microsoft.com/office/drawing/2014/main" id="{72AF278B-F486-4B1C-81AC-375546F6769F}"/>
                  </a:ext>
                </a:extLst>
              </p:cNvPr>
              <p:cNvCxnSpPr>
                <a:cxnSpLocks/>
                <a:endCxn id="668" idx="4"/>
              </p:cNvCxnSpPr>
              <p:nvPr/>
            </p:nvCxnSpPr>
            <p:spPr>
              <a:xfrm flipV="1">
                <a:off x="-6049502" y="6014142"/>
                <a:ext cx="4076" cy="9436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49CED6B9-4472-4603-9C5B-39045FA194CF}"/>
                      </a:ext>
                    </a:extLst>
                  </p:cNvPr>
                  <p:cNvSpPr/>
                  <p:nvPr/>
                </p:nvSpPr>
                <p:spPr>
                  <a:xfrm>
                    <a:off x="-6564486" y="669921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49CED6B9-4472-4603-9C5B-39045FA194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564486" y="6699214"/>
                    <a:ext cx="260115" cy="24817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37209" r="-6977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7DF0F2CC-806B-4DA0-A3DD-CDCB11EEEE72}"/>
                      </a:ext>
                    </a:extLst>
                  </p:cNvPr>
                  <p:cNvSpPr/>
                  <p:nvPr/>
                </p:nvSpPr>
                <p:spPr>
                  <a:xfrm>
                    <a:off x="-6280263" y="620017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7DF0F2CC-806B-4DA0-A3DD-CDCB11EEEE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280263" y="6200173"/>
                    <a:ext cx="260115" cy="24817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16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5" name="직사각형 684">
                <a:extLst>
                  <a:ext uri="{FF2B5EF4-FFF2-40B4-BE49-F238E27FC236}">
                    <a16:creationId xmlns:a16="http://schemas.microsoft.com/office/drawing/2014/main" id="{5B5981FD-33FA-4E3B-B8BE-9639815A4EC6}"/>
                  </a:ext>
                </a:extLst>
              </p:cNvPr>
              <p:cNvSpPr/>
              <p:nvPr/>
            </p:nvSpPr>
            <p:spPr>
              <a:xfrm>
                <a:off x="-6142021" y="6617587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6B7972ED-A669-45C2-8E9B-3A8873C41ADD}"/>
                      </a:ext>
                    </a:extLst>
                  </p:cNvPr>
                  <p:cNvSpPr/>
                  <p:nvPr/>
                </p:nvSpPr>
                <p:spPr>
                  <a:xfrm>
                    <a:off x="-6142076" y="6542835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6B7972ED-A669-45C2-8E9B-3A8873C41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42076" y="6542835"/>
                    <a:ext cx="260115" cy="24817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9" name="직선 연결선 688">
                <a:extLst>
                  <a:ext uri="{FF2B5EF4-FFF2-40B4-BE49-F238E27FC236}">
                    <a16:creationId xmlns:a16="http://schemas.microsoft.com/office/drawing/2014/main" id="{3F73C79F-B52D-4223-A45F-9849FC5BD3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712227" y="6391424"/>
                <a:ext cx="0" cy="562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0" name="직사각형 689">
                <a:extLst>
                  <a:ext uri="{FF2B5EF4-FFF2-40B4-BE49-F238E27FC236}">
                    <a16:creationId xmlns:a16="http://schemas.microsoft.com/office/drawing/2014/main" id="{5916E73C-6EC9-470D-A7B0-A77D4D21E2A4}"/>
                  </a:ext>
                </a:extLst>
              </p:cNvPr>
              <p:cNvSpPr/>
              <p:nvPr/>
            </p:nvSpPr>
            <p:spPr>
              <a:xfrm>
                <a:off x="-5802435" y="6613204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A50696A8-97F1-43E3-A326-5577E08D0C70}"/>
                      </a:ext>
                    </a:extLst>
                  </p:cNvPr>
                  <p:cNvSpPr/>
                  <p:nvPr/>
                </p:nvSpPr>
                <p:spPr>
                  <a:xfrm>
                    <a:off x="-5793557" y="6554960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A50696A8-97F1-43E3-A326-5577E08D0C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793557" y="6554960"/>
                    <a:ext cx="260115" cy="24817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84FEE4EC-F9A6-4BAD-803D-46A660C5207F}"/>
                      </a:ext>
                    </a:extLst>
                  </p:cNvPr>
                  <p:cNvSpPr/>
                  <p:nvPr/>
                </p:nvSpPr>
                <p:spPr>
                  <a:xfrm>
                    <a:off x="-5813654" y="6117751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84FEE4EC-F9A6-4BAD-803D-46A660C520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813654" y="6117751"/>
                    <a:ext cx="260115" cy="24817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8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A65D9313-B7CF-40D8-BF10-4CBA2FDE2755}"/>
                      </a:ext>
                    </a:extLst>
                  </p:cNvPr>
                  <p:cNvSpPr/>
                  <p:nvPr/>
                </p:nvSpPr>
                <p:spPr>
                  <a:xfrm>
                    <a:off x="-5570604" y="6384922"/>
                    <a:ext cx="260115" cy="2485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A65D9313-B7CF-40D8-BF10-4CBA2FDE27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70604" y="6384922"/>
                    <a:ext cx="260115" cy="24851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9524" b="-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5" name="직선 연결선 694">
                <a:extLst>
                  <a:ext uri="{FF2B5EF4-FFF2-40B4-BE49-F238E27FC236}">
                    <a16:creationId xmlns:a16="http://schemas.microsoft.com/office/drawing/2014/main" id="{2AB810F6-4F41-4A90-BA63-3C79A09AD7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8892" y="6472625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6" name="그룹 695">
                <a:extLst>
                  <a:ext uri="{FF2B5EF4-FFF2-40B4-BE49-F238E27FC236}">
                    <a16:creationId xmlns:a16="http://schemas.microsoft.com/office/drawing/2014/main" id="{8C9C704E-F359-4FE6-B3CC-0FAD12D850F9}"/>
                  </a:ext>
                </a:extLst>
              </p:cNvPr>
              <p:cNvGrpSpPr/>
              <p:nvPr/>
            </p:nvGrpSpPr>
            <p:grpSpPr>
              <a:xfrm>
                <a:off x="-5600432" y="6562081"/>
                <a:ext cx="549339" cy="248172"/>
                <a:chOff x="-1944036" y="4412120"/>
                <a:chExt cx="549339" cy="248172"/>
              </a:xfrm>
            </p:grpSpPr>
            <p:sp>
              <p:nvSpPr>
                <p:cNvPr id="697" name="직사각형 696">
                  <a:extLst>
                    <a:ext uri="{FF2B5EF4-FFF2-40B4-BE49-F238E27FC236}">
                      <a16:creationId xmlns:a16="http://schemas.microsoft.com/office/drawing/2014/main" id="{14581A2D-D4AD-4AF9-B4FC-3ED7C38EC3A6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8" name="직사각형 697">
                      <a:extLst>
                        <a:ext uri="{FF2B5EF4-FFF2-40B4-BE49-F238E27FC236}">
                          <a16:creationId xmlns:a16="http://schemas.microsoft.com/office/drawing/2014/main" id="{14D4ED44-0342-460B-9480-D54ED5FA5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98" name="직사각형 697">
                      <a:extLst>
                        <a:ext uri="{FF2B5EF4-FFF2-40B4-BE49-F238E27FC236}">
                          <a16:creationId xmlns:a16="http://schemas.microsoft.com/office/drawing/2014/main" id="{14D4ED44-0342-460B-9480-D54ED5FA56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9" name="직선 화살표 연결선 698">
                <a:extLst>
                  <a:ext uri="{FF2B5EF4-FFF2-40B4-BE49-F238E27FC236}">
                    <a16:creationId xmlns:a16="http://schemas.microsoft.com/office/drawing/2014/main" id="{F4486D43-CB88-48DC-9C54-D841CAF30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13835" y="6414892"/>
                <a:ext cx="310105" cy="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사각형: 둥근 모서리 720">
                <a:extLst>
                  <a:ext uri="{FF2B5EF4-FFF2-40B4-BE49-F238E27FC236}">
                    <a16:creationId xmlns:a16="http://schemas.microsoft.com/office/drawing/2014/main" id="{E9D12D4E-0102-45BB-ACF2-F4850BF8D26E}"/>
                  </a:ext>
                </a:extLst>
              </p:cNvPr>
              <p:cNvSpPr/>
              <p:nvPr/>
            </p:nvSpPr>
            <p:spPr>
              <a:xfrm>
                <a:off x="-6362864" y="558729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19D9E35B-3CFC-46D5-9F0D-1A39C7F10BA5}"/>
                  </a:ext>
                </a:extLst>
              </p:cNvPr>
              <p:cNvGrpSpPr/>
              <p:nvPr/>
            </p:nvGrpSpPr>
            <p:grpSpPr>
              <a:xfrm>
                <a:off x="-6560081" y="5280482"/>
                <a:ext cx="2598995" cy="2240287"/>
                <a:chOff x="-6560081" y="5280482"/>
                <a:chExt cx="2598995" cy="2240287"/>
              </a:xfrm>
            </p:grpSpPr>
            <p:cxnSp>
              <p:nvCxnSpPr>
                <p:cNvPr id="659" name="직선 화살표 연결선 658">
                  <a:extLst>
                    <a:ext uri="{FF2B5EF4-FFF2-40B4-BE49-F238E27FC236}">
                      <a16:creationId xmlns:a16="http://schemas.microsoft.com/office/drawing/2014/main" id="{56DD12E4-96AA-40DF-B2B0-08E18DF0B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009307" y="6405667"/>
                  <a:ext cx="29828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8A9661B9-C330-42B8-A96B-8C7E0BD97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990589" y="6405667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B20DA38F-7AD9-49A7-B57C-3861DB8C4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394767" y="6004875"/>
                  <a:ext cx="0" cy="9637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직선 화살표 연결선 661">
                  <a:extLst>
                    <a:ext uri="{FF2B5EF4-FFF2-40B4-BE49-F238E27FC236}">
                      <a16:creationId xmlns:a16="http://schemas.microsoft.com/office/drawing/2014/main" id="{EE72CDA5-69E5-42B1-8471-A63F4A74B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639269" y="6954399"/>
                  <a:ext cx="65825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424B5DD6-FAB7-416D-9330-50A907D66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4634521" y="5938409"/>
                  <a:ext cx="4748" cy="10349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직선 화살표 연결선 663">
                  <a:extLst>
                    <a:ext uri="{FF2B5EF4-FFF2-40B4-BE49-F238E27FC236}">
                      <a16:creationId xmlns:a16="http://schemas.microsoft.com/office/drawing/2014/main" id="{2D5EB989-7415-44E3-A0BD-AD6330893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394767" y="5280482"/>
                  <a:ext cx="0" cy="5900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7" name="직사각형 666">
                      <a:extLst>
                        <a:ext uri="{FF2B5EF4-FFF2-40B4-BE49-F238E27FC236}">
                          <a16:creationId xmlns:a16="http://schemas.microsoft.com/office/drawing/2014/main" id="{314C2446-DBA6-48FE-A6E1-A64B2399F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77126" y="654783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67" name="직사각형 666">
                      <a:extLst>
                        <a:ext uri="{FF2B5EF4-FFF2-40B4-BE49-F238E27FC236}">
                          <a16:creationId xmlns:a16="http://schemas.microsoft.com/office/drawing/2014/main" id="{314C2446-DBA6-48FE-A6E1-A64B2399F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5077126" y="6547839"/>
                      <a:ext cx="260115" cy="248172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57" name="그룹 356">
                  <a:extLst>
                    <a:ext uri="{FF2B5EF4-FFF2-40B4-BE49-F238E27FC236}">
                      <a16:creationId xmlns:a16="http://schemas.microsoft.com/office/drawing/2014/main" id="{EEC418E3-EE29-4C84-88F8-CA00D0E16B35}"/>
                    </a:ext>
                  </a:extLst>
                </p:cNvPr>
                <p:cNvGrpSpPr/>
                <p:nvPr/>
              </p:nvGrpSpPr>
              <p:grpSpPr>
                <a:xfrm>
                  <a:off x="-4731319" y="6256185"/>
                  <a:ext cx="260115" cy="248172"/>
                  <a:chOff x="-4731319" y="6256185"/>
                  <a:chExt cx="260115" cy="248172"/>
                </a:xfrm>
              </p:grpSpPr>
              <p:sp>
                <p:nvSpPr>
                  <p:cNvPr id="673" name="타원 672">
                    <a:extLst>
                      <a:ext uri="{FF2B5EF4-FFF2-40B4-BE49-F238E27FC236}">
                        <a16:creationId xmlns:a16="http://schemas.microsoft.com/office/drawing/2014/main" id="{6C6D4234-FA37-4447-97FF-E997E5C39B00}"/>
                      </a:ext>
                    </a:extLst>
                  </p:cNvPr>
                  <p:cNvSpPr/>
                  <p:nvPr/>
                </p:nvSpPr>
                <p:spPr>
                  <a:xfrm>
                    <a:off x="-4711026" y="6315721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B7017CA7-7144-4BD6-A0DC-5A6AE6D1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731319" y="6256185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B7017CA7-7144-4BD6-A0DC-5A6AE6D18A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731319" y="6256185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F77BC5B4-FD63-492D-BA25-45EA0AA87A10}"/>
                    </a:ext>
                  </a:extLst>
                </p:cNvPr>
                <p:cNvGrpSpPr/>
                <p:nvPr/>
              </p:nvGrpSpPr>
              <p:grpSpPr>
                <a:xfrm>
                  <a:off x="-4877477" y="5953121"/>
                  <a:ext cx="549339" cy="348977"/>
                  <a:chOff x="-4877477" y="5953121"/>
                  <a:chExt cx="549339" cy="348977"/>
                </a:xfrm>
              </p:grpSpPr>
              <p:sp>
                <p:nvSpPr>
                  <p:cNvPr id="676" name="직사각형 75">
                    <a:extLst>
                      <a:ext uri="{FF2B5EF4-FFF2-40B4-BE49-F238E27FC236}">
                        <a16:creationId xmlns:a16="http://schemas.microsoft.com/office/drawing/2014/main" id="{0B6E52B2-4563-45DD-9770-14407F94B69B}"/>
                      </a:ext>
                    </a:extLst>
                  </p:cNvPr>
                  <p:cNvSpPr/>
                  <p:nvPr/>
                </p:nvSpPr>
                <p:spPr>
                  <a:xfrm>
                    <a:off x="-4822180" y="6067567"/>
                    <a:ext cx="371279" cy="1613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7" name="직사각형 76">
                        <a:extLst>
                          <a:ext uri="{FF2B5EF4-FFF2-40B4-BE49-F238E27FC236}">
                            <a16:creationId xmlns:a16="http://schemas.microsoft.com/office/drawing/2014/main" id="{89820B96-C2D2-4F21-B220-079C0D772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877477" y="5953121"/>
                        <a:ext cx="549339" cy="348977"/>
                      </a:xfrm>
                      <a:prstGeom prst="ellipse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7" name="직사각형 76">
                        <a:extLst>
                          <a:ext uri="{FF2B5EF4-FFF2-40B4-BE49-F238E27FC236}">
                            <a16:creationId xmlns:a16="http://schemas.microsoft.com/office/drawing/2014/main" id="{89820B96-C2D2-4F21-B220-079C0D772AB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877477" y="5953121"/>
                        <a:ext cx="549339" cy="348977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직사각형 680">
                      <a:extLst>
                        <a:ext uri="{FF2B5EF4-FFF2-40B4-BE49-F238E27FC236}">
                          <a16:creationId xmlns:a16="http://schemas.microsoft.com/office/drawing/2014/main" id="{BF303953-FAAC-471D-9D7E-B034ACE3F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21201" y="6665795"/>
                      <a:ext cx="260115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81" name="직사각형 680">
                      <a:extLst>
                        <a:ext uri="{FF2B5EF4-FFF2-40B4-BE49-F238E27FC236}">
                          <a16:creationId xmlns:a16="http://schemas.microsoft.com/office/drawing/2014/main" id="{BF303953-FAAC-471D-9D7E-B034ACE3F6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221201" y="6665795"/>
                      <a:ext cx="260115" cy="276999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7" name="직선 연결선 686">
                  <a:extLst>
                    <a:ext uri="{FF2B5EF4-FFF2-40B4-BE49-F238E27FC236}">
                      <a16:creationId xmlns:a16="http://schemas.microsoft.com/office/drawing/2014/main" id="{ECCCB265-D41E-4F7A-B95C-46384B5F9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560081" y="6947940"/>
                  <a:ext cx="1569492" cy="117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직선 연결선 693">
                  <a:extLst>
                    <a:ext uri="{FF2B5EF4-FFF2-40B4-BE49-F238E27FC236}">
                      <a16:creationId xmlns:a16="http://schemas.microsoft.com/office/drawing/2014/main" id="{8AFB023E-992B-425D-B447-EF224BB5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176500" y="6957794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7A47AB09-5C64-4D9C-8EA5-A04B7922D5FB}"/>
                </a:ext>
              </a:extLst>
            </p:cNvPr>
            <p:cNvSpPr/>
            <p:nvPr/>
          </p:nvSpPr>
          <p:spPr>
            <a:xfrm>
              <a:off x="-6095573" y="5204336"/>
              <a:ext cx="1650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Output Gate Layer</a:t>
              </a:r>
              <a:endParaRPr lang="ko-KR" altLang="en-US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0F98007-89E1-42FC-9718-AC3731EB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43859280" descr="DRW00008d4444e4">
            <a:extLst>
              <a:ext uri="{FF2B5EF4-FFF2-40B4-BE49-F238E27FC236}">
                <a16:creationId xmlns:a16="http://schemas.microsoft.com/office/drawing/2014/main" id="{31AF735F-6B86-491D-8A7A-3FC812C9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31" y="6514842"/>
            <a:ext cx="2743364" cy="3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10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121F12-4918-4F0B-861F-337519F17A94}"/>
              </a:ext>
            </a:extLst>
          </p:cNvPr>
          <p:cNvSpPr txBox="1"/>
          <p:nvPr/>
        </p:nvSpPr>
        <p:spPr bwMode="auto">
          <a:xfrm>
            <a:off x="274959" y="183295"/>
            <a:ext cx="27915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800" b="1" spc="-46" dirty="0">
                <a:solidFill>
                  <a:srgbClr val="C1C6CC">
                    <a:lumMod val="50000"/>
                  </a:srgb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Modeling Method</a:t>
            </a:r>
          </a:p>
        </p:txBody>
      </p:sp>
      <p:sp>
        <p:nvSpPr>
          <p:cNvPr id="21" name="모서리가 둥근 직사각형 59">
            <a:extLst>
              <a:ext uri="{FF2B5EF4-FFF2-40B4-BE49-F238E27FC236}">
                <a16:creationId xmlns:a16="http://schemas.microsoft.com/office/drawing/2014/main" id="{A18EFA83-1649-4F04-8658-C2B944D9B390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032BE-9AAD-4A52-A77F-EAFF8DC3A456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LSTM(Long Short-Term Memory)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488" y="1218404"/>
            <a:ext cx="8347103" cy="157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endParaRPr lang="ko-KR" altLang="en-US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입력과 출력 사이의 비선형 관계를 설명하는 적절한 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인공 신경망 모델에서 시계열 모델링에 가장 일반적으로 사용</a:t>
            </a:r>
            <a:endParaRPr lang="en-US" altLang="ko-KR" sz="1600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과거 데이터를 기억하는 일종의 순환 신경망 </a:t>
            </a: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(RNN)</a:t>
            </a:r>
            <a:endParaRPr lang="en-US" altLang="ko-KR" sz="1600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E7E71368-6766-42E9-AD51-357DD5B0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CE5BE3-962C-48CE-AD82-58791F0C6E8A}"/>
              </a:ext>
            </a:extLst>
          </p:cNvPr>
          <p:cNvGrpSpPr/>
          <p:nvPr/>
        </p:nvGrpSpPr>
        <p:grpSpPr>
          <a:xfrm>
            <a:off x="9328647" y="1025985"/>
            <a:ext cx="3856194" cy="5063700"/>
            <a:chOff x="-5769562" y="5982414"/>
            <a:chExt cx="5141592" cy="6751602"/>
          </a:xfrm>
        </p:grpSpPr>
        <p:pic>
          <p:nvPicPr>
            <p:cNvPr id="8" name="Picture 4" descr="https://cdn-images-1.medium.com/max/1600/1*Jk-RZB7DkOFjYyenApkmBA.png">
              <a:extLst>
                <a:ext uri="{FF2B5EF4-FFF2-40B4-BE49-F238E27FC236}">
                  <a16:creationId xmlns:a16="http://schemas.microsoft.com/office/drawing/2014/main" id="{62145BC1-FA58-4541-91D6-7CB2F0D101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1" y="5982414"/>
              <a:ext cx="5141591" cy="215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cdn-images-1.medium.com/max/1600/1*4Jcedb5RcavnLYPR6sScUg.png">
              <a:extLst>
                <a:ext uri="{FF2B5EF4-FFF2-40B4-BE49-F238E27FC236}">
                  <a16:creationId xmlns:a16="http://schemas.microsoft.com/office/drawing/2014/main" id="{4F1052EF-AD9C-4924-A2E2-FCD7AED974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2" y="8362852"/>
              <a:ext cx="5141591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cdn-images-1.medium.com/max/1600/1*msWGKNRXxcsC90Xz-4B8XQ.png">
              <a:extLst>
                <a:ext uri="{FF2B5EF4-FFF2-40B4-BE49-F238E27FC236}">
                  <a16:creationId xmlns:a16="http://schemas.microsoft.com/office/drawing/2014/main" id="{21D64F4E-B4E6-4ED6-8B23-64C898D5E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" r="2742"/>
            <a:stretch/>
          </p:blipFill>
          <p:spPr bwMode="auto">
            <a:xfrm>
              <a:off x="-5694318" y="10676616"/>
              <a:ext cx="4991101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" name="타원 221">
            <a:extLst>
              <a:ext uri="{FF2B5EF4-FFF2-40B4-BE49-F238E27FC236}">
                <a16:creationId xmlns:a16="http://schemas.microsoft.com/office/drawing/2014/main" id="{7548527C-EE0A-47FC-8253-2D33C996D062}"/>
              </a:ext>
            </a:extLst>
          </p:cNvPr>
          <p:cNvSpPr/>
          <p:nvPr/>
        </p:nvSpPr>
        <p:spPr>
          <a:xfrm>
            <a:off x="5370559" y="3382031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h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36CF429-198D-46AB-A405-D551DF3BC55A}"/>
              </a:ext>
            </a:extLst>
          </p:cNvPr>
          <p:cNvGrpSpPr/>
          <p:nvPr/>
        </p:nvGrpSpPr>
        <p:grpSpPr>
          <a:xfrm>
            <a:off x="5892725" y="3774698"/>
            <a:ext cx="2592866" cy="2236891"/>
            <a:chOff x="3625008" y="2556423"/>
            <a:chExt cx="2894044" cy="2496720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688EFA4-B642-4D47-8C25-215481F96064}"/>
                </a:ext>
              </a:extLst>
            </p:cNvPr>
            <p:cNvGrpSpPr/>
            <p:nvPr/>
          </p:nvGrpSpPr>
          <p:grpSpPr>
            <a:xfrm>
              <a:off x="3625008" y="2556423"/>
              <a:ext cx="2894044" cy="2496720"/>
              <a:chOff x="8972550" y="4801932"/>
              <a:chExt cx="1733997" cy="1495936"/>
            </a:xfrm>
          </p:grpSpPr>
          <p:sp>
            <p:nvSpPr>
              <p:cNvPr id="262" name="사각형: 둥근 모서리 261">
                <a:extLst>
                  <a:ext uri="{FF2B5EF4-FFF2-40B4-BE49-F238E27FC236}">
                    <a16:creationId xmlns:a16="http://schemas.microsoft.com/office/drawing/2014/main" id="{D46B8AD9-3211-42BE-B872-BD6462E2AC21}"/>
                  </a:ext>
                </a:extLst>
              </p:cNvPr>
              <p:cNvSpPr/>
              <p:nvPr/>
            </p:nvSpPr>
            <p:spPr>
              <a:xfrm>
                <a:off x="9095173" y="5005132"/>
                <a:ext cx="1419225" cy="1079500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16482422-275E-40EC-918A-0FCE9EDC7435}"/>
                  </a:ext>
                </a:extLst>
              </p:cNvPr>
              <p:cNvCxnSpPr/>
              <p:nvPr/>
            </p:nvCxnSpPr>
            <p:spPr>
              <a:xfrm>
                <a:off x="8972550" y="5241925"/>
                <a:ext cx="171767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A01B540D-A064-4793-9991-2F127415378D}"/>
                  </a:ext>
                </a:extLst>
              </p:cNvPr>
              <p:cNvGrpSpPr/>
              <p:nvPr/>
            </p:nvGrpSpPr>
            <p:grpSpPr>
              <a:xfrm>
                <a:off x="8972550" y="5286375"/>
                <a:ext cx="1433512" cy="1011493"/>
                <a:chOff x="8972550" y="5286375"/>
                <a:chExt cx="1433512" cy="1011493"/>
              </a:xfrm>
            </p:grpSpPr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54400874-ED4E-4854-B8AC-2AC0FD83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95084" y="5554407"/>
                  <a:ext cx="1994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0F956F28-A3AA-4F69-8E30-2C001FE13B6C}"/>
                    </a:ext>
                  </a:extLst>
                </p:cNvPr>
                <p:cNvCxnSpPr/>
                <p:nvPr/>
              </p:nvCxnSpPr>
              <p:spPr>
                <a:xfrm>
                  <a:off x="8972550" y="5921375"/>
                  <a:ext cx="10477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41A41C72-DE8E-455B-B7E9-5EEAC050C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07602" y="5554407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B7F0BB9C-D403-4EA3-BED3-515710677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2581" y="5921375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BAEB3094-7F33-44C2-936E-0B68A3FC2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5286375"/>
                  <a:ext cx="0" cy="6445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직선 화살표 연결선 264">
                <a:extLst>
                  <a:ext uri="{FF2B5EF4-FFF2-40B4-BE49-F238E27FC236}">
                    <a16:creationId xmlns:a16="http://schemas.microsoft.com/office/drawing/2014/main" id="{6A795CBF-92D2-4E1D-BE9B-7FA87D910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550" y="5921375"/>
                <a:ext cx="4639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91D0DE51-6125-46FD-ADC7-FB7923283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45725" y="5241925"/>
                <a:ext cx="3175" cy="6921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화살표 연결선 266">
                <a:extLst>
                  <a:ext uri="{FF2B5EF4-FFF2-40B4-BE49-F238E27FC236}">
                    <a16:creationId xmlns:a16="http://schemas.microsoft.com/office/drawing/2014/main" id="{2D5BB844-B2A5-41BD-AC34-6785792EA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6062" y="4801932"/>
                <a:ext cx="0" cy="3946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화살표 연결선 267">
                <a:extLst>
                  <a:ext uri="{FF2B5EF4-FFF2-40B4-BE49-F238E27FC236}">
                    <a16:creationId xmlns:a16="http://schemas.microsoft.com/office/drawing/2014/main" id="{1A66EABC-8592-4C3B-A4E0-1431596E053B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V="1">
                <a:off x="9307512" y="5290301"/>
                <a:ext cx="2726" cy="6310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CE47A033-1134-46D1-B156-4BBC876A0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71062" y="5290301"/>
                <a:ext cx="2063" cy="640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399FCB3E-2AB9-4E43-AF2C-EF160DA51B86}"/>
                  </a:ext>
                </a:extLst>
              </p:cNvPr>
              <p:cNvCxnSpPr>
                <a:cxnSpLocks/>
                <a:endCxn id="245" idx="2"/>
              </p:cNvCxnSpPr>
              <p:nvPr/>
            </p:nvCxnSpPr>
            <p:spPr>
              <a:xfrm>
                <a:off x="9510515" y="5544882"/>
                <a:ext cx="207385" cy="5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24733B99-9F00-4687-B4BD-E1072D8A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5002" y="5544882"/>
                <a:ext cx="0" cy="3764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813F1FB-82F4-438E-8189-AC358E936B6E}"/>
                </a:ext>
              </a:extLst>
            </p:cNvPr>
            <p:cNvGrpSpPr/>
            <p:nvPr/>
          </p:nvGrpSpPr>
          <p:grpSpPr>
            <a:xfrm>
              <a:off x="4080795" y="3980041"/>
              <a:ext cx="300238" cy="276999"/>
              <a:chOff x="4048100" y="3963472"/>
              <a:chExt cx="300238" cy="276999"/>
            </a:xfrm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D15021C5-07B0-4978-99F0-EDC669C5EC3A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3E954D79-C032-423A-88D0-F762C2E62F33}"/>
                </a:ext>
              </a:extLst>
            </p:cNvPr>
            <p:cNvGrpSpPr/>
            <p:nvPr/>
          </p:nvGrpSpPr>
          <p:grpSpPr>
            <a:xfrm>
              <a:off x="4446365" y="3978940"/>
              <a:ext cx="300238" cy="276999"/>
              <a:chOff x="4048100" y="3963472"/>
              <a:chExt cx="300238" cy="276999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4729DBB3-EFC8-42C2-8426-AF990D36B52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D796D3C-7A37-4197-AA0F-47B35FC41A2A}"/>
                </a:ext>
              </a:extLst>
            </p:cNvPr>
            <p:cNvGrpSpPr/>
            <p:nvPr/>
          </p:nvGrpSpPr>
          <p:grpSpPr>
            <a:xfrm>
              <a:off x="4671832" y="3986888"/>
              <a:ext cx="613148" cy="276999"/>
              <a:chOff x="4012540" y="3971420"/>
              <a:chExt cx="290329" cy="276999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3F327862-109C-4836-A8D0-FDFE0BD8C3B4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/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34EDAE99-A5A0-4866-9B7F-3B5A96A44DF6}"/>
                </a:ext>
              </a:extLst>
            </p:cNvPr>
            <p:cNvGrpSpPr/>
            <p:nvPr/>
          </p:nvGrpSpPr>
          <p:grpSpPr>
            <a:xfrm>
              <a:off x="5246014" y="3970991"/>
              <a:ext cx="300238" cy="276999"/>
              <a:chOff x="4048100" y="3963472"/>
              <a:chExt cx="300238" cy="276999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FCF1B9C9-01F7-49DD-9907-537FCDBC800E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26EE6CCD-0FC6-4F8D-90A9-FD5F388E6CD4}"/>
                </a:ext>
              </a:extLst>
            </p:cNvPr>
            <p:cNvSpPr/>
            <p:nvPr/>
          </p:nvSpPr>
          <p:spPr>
            <a:xfrm>
              <a:off x="4096439" y="3187170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A0F6CA0F-F153-4922-92AE-A3C966A32895}"/>
                </a:ext>
              </a:extLst>
            </p:cNvPr>
            <p:cNvSpPr/>
            <p:nvPr/>
          </p:nvSpPr>
          <p:spPr>
            <a:xfrm>
              <a:off x="4868998" y="3188075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1900CAFA-5324-4626-834C-8B322C0704A3}"/>
                </a:ext>
              </a:extLst>
            </p:cNvPr>
            <p:cNvSpPr/>
            <p:nvPr/>
          </p:nvSpPr>
          <p:spPr>
            <a:xfrm>
              <a:off x="4868998" y="3705167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/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/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8C36EC21-A62E-4030-A11A-D00732B3602E}"/>
                </a:ext>
              </a:extLst>
            </p:cNvPr>
            <p:cNvSpPr/>
            <p:nvPr/>
          </p:nvSpPr>
          <p:spPr>
            <a:xfrm>
              <a:off x="5664548" y="3711911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/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/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2C47E16-641F-4F81-AE0A-78F578AB5ADB}"/>
                </a:ext>
              </a:extLst>
            </p:cNvPr>
            <p:cNvGrpSpPr/>
            <p:nvPr/>
          </p:nvGrpSpPr>
          <p:grpSpPr>
            <a:xfrm>
              <a:off x="5472791" y="3323111"/>
              <a:ext cx="613148" cy="389513"/>
              <a:chOff x="4016047" y="3916660"/>
              <a:chExt cx="290329" cy="389513"/>
            </a:xfrm>
          </p:grpSpPr>
          <p:sp>
            <p:nvSpPr>
              <p:cNvPr id="252" name="직사각형 75">
                <a:extLst>
                  <a:ext uri="{FF2B5EF4-FFF2-40B4-BE49-F238E27FC236}">
                    <a16:creationId xmlns:a16="http://schemas.microsoft.com/office/drawing/2014/main" id="{7A5B8879-52A3-4AAC-B0E1-7906D6AFEB3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/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232BD5B7-AB82-4E4B-9660-308841441547}"/>
              </a:ext>
            </a:extLst>
          </p:cNvPr>
          <p:cNvSpPr/>
          <p:nvPr/>
        </p:nvSpPr>
        <p:spPr>
          <a:xfrm>
            <a:off x="6075791" y="4078544"/>
            <a:ext cx="2122184" cy="1614189"/>
          </a:xfrm>
          <a:prstGeom prst="roundRect">
            <a:avLst>
              <a:gd name="adj" fmla="val 12843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69C0114-2CEE-4639-B2D7-96CF9B281F87}"/>
              </a:ext>
            </a:extLst>
          </p:cNvPr>
          <p:cNvSpPr/>
          <p:nvPr/>
        </p:nvSpPr>
        <p:spPr>
          <a:xfrm>
            <a:off x="7841613" y="3382031"/>
            <a:ext cx="389316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A2A07943-4A20-4DAD-B0A8-3E0DD3F6212A}"/>
              </a:ext>
            </a:extLst>
          </p:cNvPr>
          <p:cNvSpPr/>
          <p:nvPr/>
        </p:nvSpPr>
        <p:spPr>
          <a:xfrm>
            <a:off x="3589219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DBCA663B-6DEC-4B1D-8707-779580343E43}"/>
              </a:ext>
            </a:extLst>
          </p:cNvPr>
          <p:cNvGrpSpPr/>
          <p:nvPr/>
        </p:nvGrpSpPr>
        <p:grpSpPr>
          <a:xfrm>
            <a:off x="842726" y="3382031"/>
            <a:ext cx="2568459" cy="3039692"/>
            <a:chOff x="866487" y="3382031"/>
            <a:chExt cx="2568459" cy="3039692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BF0E0CAB-A96B-4F88-B776-C3C00BA6785C}"/>
                </a:ext>
              </a:extLst>
            </p:cNvPr>
            <p:cNvGrpSpPr/>
            <p:nvPr/>
          </p:nvGrpSpPr>
          <p:grpSpPr>
            <a:xfrm>
              <a:off x="866487" y="3774698"/>
              <a:ext cx="2568459" cy="2236891"/>
              <a:chOff x="3625006" y="2556423"/>
              <a:chExt cx="2866802" cy="2496720"/>
            </a:xfrm>
          </p:grpSpPr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909779C9-1A16-47A5-A327-AECE9A03FEB3}"/>
                  </a:ext>
                </a:extLst>
              </p:cNvPr>
              <p:cNvGrpSpPr/>
              <p:nvPr/>
            </p:nvGrpSpPr>
            <p:grpSpPr>
              <a:xfrm>
                <a:off x="3625006" y="2556423"/>
                <a:ext cx="2866802" cy="2496720"/>
                <a:chOff x="8972550" y="4801932"/>
                <a:chExt cx="1717675" cy="1495936"/>
              </a:xfrm>
            </p:grpSpPr>
            <p:sp>
              <p:nvSpPr>
                <p:cNvPr id="301" name="사각형: 둥근 모서리 300">
                  <a:extLst>
                    <a:ext uri="{FF2B5EF4-FFF2-40B4-BE49-F238E27FC236}">
                      <a16:creationId xmlns:a16="http://schemas.microsoft.com/office/drawing/2014/main" id="{95BE0774-7924-4020-919B-D8EA7C17B4A4}"/>
                    </a:ext>
                  </a:extLst>
                </p:cNvPr>
                <p:cNvSpPr/>
                <p:nvPr/>
              </p:nvSpPr>
              <p:spPr>
                <a:xfrm>
                  <a:off x="9095173" y="5005132"/>
                  <a:ext cx="1419225" cy="1079500"/>
                </a:xfrm>
                <a:prstGeom prst="roundRect">
                  <a:avLst>
                    <a:gd name="adj" fmla="val 12843"/>
                  </a:avLst>
                </a:prstGeom>
                <a:solidFill>
                  <a:srgbClr val="FF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02" name="직선 화살표 연결선 301">
                  <a:extLst>
                    <a:ext uri="{FF2B5EF4-FFF2-40B4-BE49-F238E27FC236}">
                      <a16:creationId xmlns:a16="http://schemas.microsoft.com/office/drawing/2014/main" id="{C71757A4-5AC8-4AE4-8EEB-55A4DF5CD318}"/>
                    </a:ext>
                  </a:extLst>
                </p:cNvPr>
                <p:cNvCxnSpPr/>
                <p:nvPr/>
              </p:nvCxnSpPr>
              <p:spPr>
                <a:xfrm>
                  <a:off x="8972550" y="5241925"/>
                  <a:ext cx="171767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A8EA9C37-5D72-473B-9531-C7DC431DE5FD}"/>
                    </a:ext>
                  </a:extLst>
                </p:cNvPr>
                <p:cNvGrpSpPr/>
                <p:nvPr/>
              </p:nvGrpSpPr>
              <p:grpSpPr>
                <a:xfrm>
                  <a:off x="8972550" y="5286375"/>
                  <a:ext cx="1433512" cy="1011493"/>
                  <a:chOff x="8972550" y="5286375"/>
                  <a:chExt cx="1433512" cy="1011493"/>
                </a:xfrm>
              </p:grpSpPr>
              <p:cxnSp>
                <p:nvCxnSpPr>
                  <p:cNvPr id="311" name="직선 화살표 연결선 310">
                    <a:extLst>
                      <a:ext uri="{FF2B5EF4-FFF2-40B4-BE49-F238E27FC236}">
                        <a16:creationId xmlns:a16="http://schemas.microsoft.com/office/drawing/2014/main" id="{C5C84652-1249-40ED-A177-0BC920150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084" y="5554407"/>
                    <a:ext cx="1994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A8EF336C-F47C-40A4-8713-6633A3E232FE}"/>
                      </a:ext>
                    </a:extLst>
                  </p:cNvPr>
                  <p:cNvCxnSpPr/>
                  <p:nvPr/>
                </p:nvCxnSpPr>
                <p:spPr>
                  <a:xfrm>
                    <a:off x="8972550" y="5921375"/>
                    <a:ext cx="104775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353002C0-CF93-49B4-A996-13A391FF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07602" y="5554407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8EF90EEE-686E-41A1-878A-ED82F8511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2581" y="5921375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78ED230-734C-4ABB-945C-39EE0E0C4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06062" y="5286375"/>
                    <a:ext cx="0" cy="6445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4" name="직선 화살표 연결선 303">
                  <a:extLst>
                    <a:ext uri="{FF2B5EF4-FFF2-40B4-BE49-F238E27FC236}">
                      <a16:creationId xmlns:a16="http://schemas.microsoft.com/office/drawing/2014/main" id="{F72447C4-DF3D-4292-AB96-B1F133D5B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2550" y="5921375"/>
                  <a:ext cx="44623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5351F0C5-4937-4774-8B59-2EB08C31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5725" y="5241925"/>
                  <a:ext cx="3175" cy="6921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화살표 연결선 305">
                  <a:extLst>
                    <a:ext uri="{FF2B5EF4-FFF2-40B4-BE49-F238E27FC236}">
                      <a16:creationId xmlns:a16="http://schemas.microsoft.com/office/drawing/2014/main" id="{32B3C836-1511-48FE-AB13-FDB66AB6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4801932"/>
                  <a:ext cx="0" cy="3946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화살표 연결선 306">
                  <a:extLst>
                    <a:ext uri="{FF2B5EF4-FFF2-40B4-BE49-F238E27FC236}">
                      <a16:creationId xmlns:a16="http://schemas.microsoft.com/office/drawing/2014/main" id="{99D59A9D-373B-4530-B372-2EA6EE0FF8B7}"/>
                    </a:ext>
                  </a:extLst>
                </p:cNvPr>
                <p:cNvCxnSpPr>
                  <a:cxnSpLocks/>
                  <a:endCxn id="282" idx="4"/>
                </p:cNvCxnSpPr>
                <p:nvPr/>
              </p:nvCxnSpPr>
              <p:spPr>
                <a:xfrm flipV="1">
                  <a:off x="9307512" y="5290301"/>
                  <a:ext cx="2726" cy="6310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화살표 연결선 307">
                  <a:extLst>
                    <a:ext uri="{FF2B5EF4-FFF2-40B4-BE49-F238E27FC236}">
                      <a16:creationId xmlns:a16="http://schemas.microsoft.com/office/drawing/2014/main" id="{A22DD798-8091-498A-86D9-7CD985F47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71062" y="5290301"/>
                  <a:ext cx="2063" cy="640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화살표 연결선 308">
                  <a:extLst>
                    <a:ext uri="{FF2B5EF4-FFF2-40B4-BE49-F238E27FC236}">
                      <a16:creationId xmlns:a16="http://schemas.microsoft.com/office/drawing/2014/main" id="{1B8A4F87-AE04-460E-84C7-3352E4214BBE}"/>
                    </a:ext>
                  </a:extLst>
                </p:cNvPr>
                <p:cNvCxnSpPr>
                  <a:cxnSpLocks/>
                  <a:endCxn id="284" idx="2"/>
                </p:cNvCxnSpPr>
                <p:nvPr/>
              </p:nvCxnSpPr>
              <p:spPr>
                <a:xfrm>
                  <a:off x="9510515" y="5544882"/>
                  <a:ext cx="207385" cy="55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>
                  <a:extLst>
                    <a:ext uri="{FF2B5EF4-FFF2-40B4-BE49-F238E27FC236}">
                      <a16:creationId xmlns:a16="http://schemas.microsoft.com/office/drawing/2014/main" id="{C404C8F2-4F4B-4A5B-92B3-AC5EAD74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25002" y="5544882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074692A4-8BBF-4E9E-9AE0-D0A7D8CCD5AA}"/>
                  </a:ext>
                </a:extLst>
              </p:cNvPr>
              <p:cNvGrpSpPr/>
              <p:nvPr/>
            </p:nvGrpSpPr>
            <p:grpSpPr>
              <a:xfrm>
                <a:off x="4080795" y="398004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6B65650F-1AB4-4F2C-9FED-CD59AC8FF866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5F58A455-06B3-4BF4-890C-BEB033DC9AF7}"/>
                  </a:ext>
                </a:extLst>
              </p:cNvPr>
              <p:cNvGrpSpPr/>
              <p:nvPr/>
            </p:nvGrpSpPr>
            <p:grpSpPr>
              <a:xfrm>
                <a:off x="4446365" y="3978940"/>
                <a:ext cx="300238" cy="276999"/>
                <a:chOff x="4048100" y="3963472"/>
                <a:chExt cx="300238" cy="276999"/>
              </a:xfrm>
            </p:grpSpPr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F7381D25-92F3-4D1B-BC4C-70E22888B205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B626D4CB-A71F-4EE0-8302-238E27198290}"/>
                  </a:ext>
                </a:extLst>
              </p:cNvPr>
              <p:cNvGrpSpPr/>
              <p:nvPr/>
            </p:nvGrpSpPr>
            <p:grpSpPr>
              <a:xfrm>
                <a:off x="4671832" y="3986888"/>
                <a:ext cx="613148" cy="276999"/>
                <a:chOff x="4012540" y="3971420"/>
                <a:chExt cx="290329" cy="276999"/>
              </a:xfrm>
            </p:grpSpPr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A3431809-B902-4878-8E4F-84B59E7BE18E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D4B78041-E509-4168-ADD6-E847F3DD9F78}"/>
                  </a:ext>
                </a:extLst>
              </p:cNvPr>
              <p:cNvGrpSpPr/>
              <p:nvPr/>
            </p:nvGrpSpPr>
            <p:grpSpPr>
              <a:xfrm>
                <a:off x="5246014" y="397099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C7339EEC-7A1D-40AB-890F-F2274B66C10A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19FF8A84-C264-41D5-91AA-FE0E5004D6C5}"/>
                  </a:ext>
                </a:extLst>
              </p:cNvPr>
              <p:cNvSpPr/>
              <p:nvPr/>
            </p:nvSpPr>
            <p:spPr>
              <a:xfrm>
                <a:off x="4096439" y="3187170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3B6DB641-9E2E-4158-812B-C312185EA184}"/>
                  </a:ext>
                </a:extLst>
              </p:cNvPr>
              <p:cNvSpPr/>
              <p:nvPr/>
            </p:nvSpPr>
            <p:spPr>
              <a:xfrm>
                <a:off x="4868998" y="3188075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6B3F4FD-EAE0-4657-9164-5C96214E03E6}"/>
                  </a:ext>
                </a:extLst>
              </p:cNvPr>
              <p:cNvSpPr/>
              <p:nvPr/>
            </p:nvSpPr>
            <p:spPr>
              <a:xfrm>
                <a:off x="4868998" y="3705167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/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/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48DD2BE6-9596-452F-87A4-72EBB9304601}"/>
                  </a:ext>
                </a:extLst>
              </p:cNvPr>
              <p:cNvSpPr/>
              <p:nvPr/>
            </p:nvSpPr>
            <p:spPr>
              <a:xfrm>
                <a:off x="5664548" y="3711911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/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/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E58D24B3-83F2-4F34-8532-2AABC9027648}"/>
                  </a:ext>
                </a:extLst>
              </p:cNvPr>
              <p:cNvGrpSpPr/>
              <p:nvPr/>
            </p:nvGrpSpPr>
            <p:grpSpPr>
              <a:xfrm>
                <a:off x="5472791" y="3323111"/>
                <a:ext cx="613148" cy="389513"/>
                <a:chOff x="4016047" y="3916660"/>
                <a:chExt cx="290329" cy="389513"/>
              </a:xfrm>
            </p:grpSpPr>
            <p:sp>
              <p:nvSpPr>
                <p:cNvPr id="291" name="직사각형 75">
                  <a:extLst>
                    <a:ext uri="{FF2B5EF4-FFF2-40B4-BE49-F238E27FC236}">
                      <a16:creationId xmlns:a16="http://schemas.microsoft.com/office/drawing/2014/main" id="{BFF3028B-48F5-4D95-A8D3-0B3204A262BD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1EEE4B3B-F942-4DBD-B69A-A870DE515B8C}"/>
                </a:ext>
              </a:extLst>
            </p:cNvPr>
            <p:cNvSpPr/>
            <p:nvPr/>
          </p:nvSpPr>
          <p:spPr>
            <a:xfrm>
              <a:off x="1049555" y="4078544"/>
              <a:ext cx="2122184" cy="1614189"/>
            </a:xfrm>
            <a:prstGeom prst="roundRect">
              <a:avLst>
                <a:gd name="adj" fmla="val 12843"/>
              </a:avLst>
            </a:prstGeom>
            <a:solidFill>
              <a:srgbClr val="FFCC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EFD709A-0298-431D-B384-138153FB6E8E}"/>
                </a:ext>
              </a:extLst>
            </p:cNvPr>
            <p:cNvSpPr/>
            <p:nvPr/>
          </p:nvSpPr>
          <p:spPr>
            <a:xfrm>
              <a:off x="2815375" y="3382031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3398ACE-7887-4004-86CD-C3FF3A55F827}"/>
                </a:ext>
              </a:extLst>
            </p:cNvPr>
            <p:cNvSpPr/>
            <p:nvPr/>
          </p:nvSpPr>
          <p:spPr>
            <a:xfrm>
              <a:off x="1028644" y="6032405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X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38DC2ABE-DB28-4B56-AD57-7B4FDD76C75D}"/>
              </a:ext>
            </a:extLst>
          </p:cNvPr>
          <p:cNvSpPr/>
          <p:nvPr/>
        </p:nvSpPr>
        <p:spPr>
          <a:xfrm>
            <a:off x="6054882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DE1DFBAA-40FA-46D7-A928-7EA25EA24009}"/>
              </a:ext>
            </a:extLst>
          </p:cNvPr>
          <p:cNvGrpSpPr/>
          <p:nvPr/>
        </p:nvGrpSpPr>
        <p:grpSpPr>
          <a:xfrm>
            <a:off x="3301885" y="3718980"/>
            <a:ext cx="2730913" cy="2301757"/>
            <a:chOff x="-3020822" y="1257837"/>
            <a:chExt cx="2730913" cy="2301757"/>
          </a:xfrm>
        </p:grpSpPr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26ECFB85-54F5-407C-BD46-1DF7720FCE7D}"/>
                </a:ext>
              </a:extLst>
            </p:cNvPr>
            <p:cNvGrpSpPr/>
            <p:nvPr/>
          </p:nvGrpSpPr>
          <p:grpSpPr>
            <a:xfrm>
              <a:off x="-3020822" y="1319307"/>
              <a:ext cx="2730913" cy="2240287"/>
              <a:chOff x="-2993021" y="3130521"/>
              <a:chExt cx="2730913" cy="2240287"/>
            </a:xfrm>
          </p:grpSpPr>
          <p:sp>
            <p:nvSpPr>
              <p:cNvPr id="563" name="사각형: 둥근 모서리 562">
                <a:extLst>
                  <a:ext uri="{FF2B5EF4-FFF2-40B4-BE49-F238E27FC236}">
                    <a16:creationId xmlns:a16="http://schemas.microsoft.com/office/drawing/2014/main" id="{9223CFB0-18EB-4462-8216-E9683867E4F5}"/>
                  </a:ext>
                </a:extLst>
              </p:cNvPr>
              <p:cNvSpPr/>
              <p:nvPr/>
            </p:nvSpPr>
            <p:spPr>
              <a:xfrm>
                <a:off x="-2698559" y="3434368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64" name="직선 화살표 연결선 563">
                <a:extLst>
                  <a:ext uri="{FF2B5EF4-FFF2-40B4-BE49-F238E27FC236}">
                    <a16:creationId xmlns:a16="http://schemas.microsoft.com/office/drawing/2014/main" id="{56C69776-2F2D-4811-90FD-7A9716DE3002}"/>
                  </a:ext>
                </a:extLst>
              </p:cNvPr>
              <p:cNvCxnSpPr/>
              <p:nvPr/>
            </p:nvCxnSpPr>
            <p:spPr>
              <a:xfrm>
                <a:off x="-2881919" y="3788448"/>
                <a:ext cx="25684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86137F52-8FDE-48C5-B2CA-61C1C4A15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52911" y="4255706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F0E15409-A7CC-4EF7-8EF9-2CCBBF185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34193" y="4255706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직선 연결선 566">
                <a:extLst>
                  <a:ext uri="{FF2B5EF4-FFF2-40B4-BE49-F238E27FC236}">
                    <a16:creationId xmlns:a16="http://schemas.microsoft.com/office/drawing/2014/main" id="{84A52951-27AF-4170-81DC-DEEE2F4855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38371" y="3854914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직선 화살표 연결선 568">
                <a:extLst>
                  <a:ext uri="{FF2B5EF4-FFF2-40B4-BE49-F238E27FC236}">
                    <a16:creationId xmlns:a16="http://schemas.microsoft.com/office/drawing/2014/main" id="{C3F3974A-497B-402A-8AEB-196B7F64C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82873" y="4804438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5F3E34D0-C2D4-49C9-B418-E0243031B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78125" y="3788448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화살표 연결선 570">
                <a:extLst>
                  <a:ext uri="{FF2B5EF4-FFF2-40B4-BE49-F238E27FC236}">
                    <a16:creationId xmlns:a16="http://schemas.microsoft.com/office/drawing/2014/main" id="{BD184ED0-D6DD-4FF2-AB87-00A5F7FFD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38371" y="3130521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직선 화살표 연결선 571">
                <a:extLst>
                  <a:ext uri="{FF2B5EF4-FFF2-40B4-BE49-F238E27FC236}">
                    <a16:creationId xmlns:a16="http://schemas.microsoft.com/office/drawing/2014/main" id="{8D7C65FC-0DFA-486A-9292-85EDA52A1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84809" y="3860786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5A06EFF4-CADC-4F02-9498-63821E9BEEC6}"/>
                  </a:ext>
                </a:extLst>
              </p:cNvPr>
              <p:cNvSpPr/>
              <p:nvPr/>
            </p:nvSpPr>
            <p:spPr>
              <a:xfrm>
                <a:off x="-1429608" y="4456122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직사각형 579">
                    <a:extLst>
                      <a:ext uri="{FF2B5EF4-FFF2-40B4-BE49-F238E27FC236}">
                        <a16:creationId xmlns:a16="http://schemas.microsoft.com/office/drawing/2014/main" id="{210886F1-B984-43A9-956C-3A846E319D55}"/>
                      </a:ext>
                    </a:extLst>
                  </p:cNvPr>
                  <p:cNvSpPr/>
                  <p:nvPr/>
                </p:nvSpPr>
                <p:spPr>
                  <a:xfrm>
                    <a:off x="-1420730" y="439787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0" name="직사각형 579">
                    <a:extLst>
                      <a:ext uri="{FF2B5EF4-FFF2-40B4-BE49-F238E27FC236}">
                        <a16:creationId xmlns:a16="http://schemas.microsoft.com/office/drawing/2014/main" id="{210886F1-B984-43A9-956C-3A846E319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20730" y="4397878"/>
                    <a:ext cx="260115" cy="2481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1" name="타원 580">
                <a:extLst>
                  <a:ext uri="{FF2B5EF4-FFF2-40B4-BE49-F238E27FC236}">
                    <a16:creationId xmlns:a16="http://schemas.microsoft.com/office/drawing/2014/main" id="{FA328A6E-8265-4B84-9AD2-190CBA463C81}"/>
                  </a:ext>
                </a:extLst>
              </p:cNvPr>
              <p:cNvSpPr/>
              <p:nvPr/>
            </p:nvSpPr>
            <p:spPr>
              <a:xfrm>
                <a:off x="-2459549" y="3695627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0DCBA37E-3CA3-4E7C-8CF6-C33DCB6C307A}"/>
                  </a:ext>
                </a:extLst>
              </p:cNvPr>
              <p:cNvSpPr/>
              <p:nvPr/>
            </p:nvSpPr>
            <p:spPr>
              <a:xfrm>
                <a:off x="-1767389" y="369643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A5BEEBDD-6DF6-42BB-820A-A9BB264D1110}"/>
                  </a:ext>
                </a:extLst>
              </p:cNvPr>
              <p:cNvSpPr/>
              <p:nvPr/>
            </p:nvSpPr>
            <p:spPr>
              <a:xfrm>
                <a:off x="-1767389" y="4159717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4" name="직사각형 583">
                    <a:extLst>
                      <a:ext uri="{FF2B5EF4-FFF2-40B4-BE49-F238E27FC236}">
                        <a16:creationId xmlns:a16="http://schemas.microsoft.com/office/drawing/2014/main" id="{D44128B7-2659-4D0A-BB98-DEF2BE3DBB79}"/>
                      </a:ext>
                    </a:extLst>
                  </p:cNvPr>
                  <p:cNvSpPr/>
                  <p:nvPr/>
                </p:nvSpPr>
                <p:spPr>
                  <a:xfrm>
                    <a:off x="-2479607" y="364610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4" name="직사각형 583">
                    <a:extLst>
                      <a:ext uri="{FF2B5EF4-FFF2-40B4-BE49-F238E27FC236}">
                        <a16:creationId xmlns:a16="http://schemas.microsoft.com/office/drawing/2014/main" id="{D44128B7-2659-4D0A-BB98-DEF2BE3DBB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79607" y="3646102"/>
                    <a:ext cx="260115" cy="2481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5" name="직사각형 584">
                    <a:extLst>
                      <a:ext uri="{FF2B5EF4-FFF2-40B4-BE49-F238E27FC236}">
                        <a16:creationId xmlns:a16="http://schemas.microsoft.com/office/drawing/2014/main" id="{44B27A92-35C8-4280-8E97-B6483BA1AFEE}"/>
                      </a:ext>
                    </a:extLst>
                  </p:cNvPr>
                  <p:cNvSpPr/>
                  <p:nvPr/>
                </p:nvSpPr>
                <p:spPr>
                  <a:xfrm>
                    <a:off x="-1791337" y="410392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5" name="직사각형 584">
                    <a:extLst>
                      <a:ext uri="{FF2B5EF4-FFF2-40B4-BE49-F238E27FC236}">
                        <a16:creationId xmlns:a16="http://schemas.microsoft.com/office/drawing/2014/main" id="{44B27A92-35C8-4280-8E97-B6483BA1AF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91337" y="4103927"/>
                    <a:ext cx="260115" cy="248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143493FB-F24C-49C6-9514-D0BA9D3B6BBB}"/>
                  </a:ext>
                </a:extLst>
              </p:cNvPr>
              <p:cNvSpPr/>
              <p:nvPr/>
            </p:nvSpPr>
            <p:spPr>
              <a:xfrm>
                <a:off x="-1054630" y="4165760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7" name="직사각형 586">
                    <a:extLst>
                      <a:ext uri="{FF2B5EF4-FFF2-40B4-BE49-F238E27FC236}">
                        <a16:creationId xmlns:a16="http://schemas.microsoft.com/office/drawing/2014/main" id="{F6C46F0B-1D77-44AB-8BF1-1B02FC38B0EF}"/>
                      </a:ext>
                    </a:extLst>
                  </p:cNvPr>
                  <p:cNvSpPr/>
                  <p:nvPr/>
                </p:nvSpPr>
                <p:spPr>
                  <a:xfrm>
                    <a:off x="-1074688" y="411623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7" name="직사각형 586">
                    <a:extLst>
                      <a:ext uri="{FF2B5EF4-FFF2-40B4-BE49-F238E27FC236}">
                        <a16:creationId xmlns:a16="http://schemas.microsoft.com/office/drawing/2014/main" id="{F6C46F0B-1D77-44AB-8BF1-1B02FC38B0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4688" y="4116234"/>
                    <a:ext cx="260115" cy="24817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8" name="직사각형 587">
                    <a:extLst>
                      <a:ext uri="{FF2B5EF4-FFF2-40B4-BE49-F238E27FC236}">
                        <a16:creationId xmlns:a16="http://schemas.microsoft.com/office/drawing/2014/main" id="{B902F417-8E0F-416E-907A-84B8651EEFD4}"/>
                      </a:ext>
                    </a:extLst>
                  </p:cNvPr>
                  <p:cNvSpPr/>
                  <p:nvPr/>
                </p:nvSpPr>
                <p:spPr>
                  <a:xfrm>
                    <a:off x="-1785733" y="364258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8" name="직사각형 587">
                    <a:extLst>
                      <a:ext uri="{FF2B5EF4-FFF2-40B4-BE49-F238E27FC236}">
                        <a16:creationId xmlns:a16="http://schemas.microsoft.com/office/drawing/2014/main" id="{B902F417-8E0F-416E-907A-84B8651EEF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5733" y="3642588"/>
                    <a:ext cx="260115" cy="2481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9" name="직사각형 75">
                <a:extLst>
                  <a:ext uri="{FF2B5EF4-FFF2-40B4-BE49-F238E27FC236}">
                    <a16:creationId xmlns:a16="http://schemas.microsoft.com/office/drawing/2014/main" id="{CDC4F9BD-E756-4E95-828E-FA6999C52102}"/>
                  </a:ext>
                </a:extLst>
              </p:cNvPr>
              <p:cNvSpPr/>
              <p:nvPr/>
            </p:nvSpPr>
            <p:spPr>
              <a:xfrm>
                <a:off x="-1165784" y="3917606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0" name="직사각형 76">
                    <a:extLst>
                      <a:ext uri="{FF2B5EF4-FFF2-40B4-BE49-F238E27FC236}">
                        <a16:creationId xmlns:a16="http://schemas.microsoft.com/office/drawing/2014/main" id="{3E95867B-FCAD-4E83-A5B0-AEA8D59C666C}"/>
                      </a:ext>
                    </a:extLst>
                  </p:cNvPr>
                  <p:cNvSpPr/>
                  <p:nvPr/>
                </p:nvSpPr>
                <p:spPr>
                  <a:xfrm>
                    <a:off x="-1226432" y="3817421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0" name="직사각형 76">
                    <a:extLst>
                      <a:ext uri="{FF2B5EF4-FFF2-40B4-BE49-F238E27FC236}">
                        <a16:creationId xmlns:a16="http://schemas.microsoft.com/office/drawing/2014/main" id="{3E95867B-FCAD-4E83-A5B0-AEA8D59C66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26432" y="3817421"/>
                    <a:ext cx="549339" cy="3489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3" name="직사각형 592">
                    <a:extLst>
                      <a:ext uri="{FF2B5EF4-FFF2-40B4-BE49-F238E27FC236}">
                        <a16:creationId xmlns:a16="http://schemas.microsoft.com/office/drawing/2014/main" id="{A3543043-58BB-4C81-AB37-6EC7570C0323}"/>
                      </a:ext>
                    </a:extLst>
                  </p:cNvPr>
                  <p:cNvSpPr/>
                  <p:nvPr/>
                </p:nvSpPr>
                <p:spPr>
                  <a:xfrm>
                    <a:off x="-2993021" y="3497411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3" name="직사각형 592">
                    <a:extLst>
                      <a:ext uri="{FF2B5EF4-FFF2-40B4-BE49-F238E27FC236}">
                        <a16:creationId xmlns:a16="http://schemas.microsoft.com/office/drawing/2014/main" id="{A3543043-58BB-4C81-AB37-6EC7570C03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93021" y="3497411"/>
                    <a:ext cx="260115" cy="2481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8095" r="-4762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4" name="직사각형 593">
                    <a:extLst>
                      <a:ext uri="{FF2B5EF4-FFF2-40B4-BE49-F238E27FC236}">
                        <a16:creationId xmlns:a16="http://schemas.microsoft.com/office/drawing/2014/main" id="{0E684305-44B1-45D7-AB27-B798CBD85374}"/>
                      </a:ext>
                    </a:extLst>
                  </p:cNvPr>
                  <p:cNvSpPr/>
                  <p:nvPr/>
                </p:nvSpPr>
                <p:spPr>
                  <a:xfrm>
                    <a:off x="-522223" y="351850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4" name="직사각형 593">
                    <a:extLst>
                      <a:ext uri="{FF2B5EF4-FFF2-40B4-BE49-F238E27FC236}">
                        <a16:creationId xmlns:a16="http://schemas.microsoft.com/office/drawing/2014/main" id="{0E684305-44B1-45D7-AB27-B798CBD853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22223" y="3518502"/>
                    <a:ext cx="260115" cy="24817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9302" b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직사각형 594">
                    <a:extLst>
                      <a:ext uri="{FF2B5EF4-FFF2-40B4-BE49-F238E27FC236}">
                        <a16:creationId xmlns:a16="http://schemas.microsoft.com/office/drawing/2014/main" id="{4A320C93-D17A-4689-94C4-A8691F21F0E9}"/>
                      </a:ext>
                    </a:extLst>
                  </p:cNvPr>
                  <p:cNvSpPr/>
                  <p:nvPr/>
                </p:nvSpPr>
                <p:spPr>
                  <a:xfrm>
                    <a:off x="-1498813" y="3986789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5" name="직사각형 594">
                    <a:extLst>
                      <a:ext uri="{FF2B5EF4-FFF2-40B4-BE49-F238E27FC236}">
                        <a16:creationId xmlns:a16="http://schemas.microsoft.com/office/drawing/2014/main" id="{4A320C93-D17A-4689-94C4-A8691F21F0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98813" y="3986789"/>
                    <a:ext cx="2601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6" name="직사각형 595">
                    <a:extLst>
                      <a:ext uri="{FF2B5EF4-FFF2-40B4-BE49-F238E27FC236}">
                        <a16:creationId xmlns:a16="http://schemas.microsoft.com/office/drawing/2014/main" id="{86B2B0A2-8CE8-4A39-88FE-B753907A7D53}"/>
                      </a:ext>
                    </a:extLst>
                  </p:cNvPr>
                  <p:cNvSpPr/>
                  <p:nvPr/>
                </p:nvSpPr>
                <p:spPr>
                  <a:xfrm>
                    <a:off x="-564805" y="4515834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6" name="직사각형 595">
                    <a:extLst>
                      <a:ext uri="{FF2B5EF4-FFF2-40B4-BE49-F238E27FC236}">
                        <a16:creationId xmlns:a16="http://schemas.microsoft.com/office/drawing/2014/main" id="{86B2B0A2-8CE8-4A39-88FE-B753907A7D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64805" y="4515834"/>
                    <a:ext cx="260115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C338BDBA-5B41-4A55-BB34-6A8B2D4DB2A3}"/>
                  </a:ext>
                </a:extLst>
              </p:cNvPr>
              <p:cNvSpPr/>
              <p:nvPr/>
            </p:nvSpPr>
            <p:spPr>
              <a:xfrm>
                <a:off x="-2714125" y="3421024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4" name="직선 화살표 연결선 603">
                <a:extLst>
                  <a:ext uri="{FF2B5EF4-FFF2-40B4-BE49-F238E27FC236}">
                    <a16:creationId xmlns:a16="http://schemas.microsoft.com/office/drawing/2014/main" id="{C786FDB9-5937-42A2-93C4-57028CD6FE6D}"/>
                  </a:ext>
                </a:extLst>
              </p:cNvPr>
              <p:cNvCxnSpPr>
                <a:cxnSpLocks/>
                <a:endCxn id="581" idx="4"/>
              </p:cNvCxnSpPr>
              <p:nvPr/>
            </p:nvCxnSpPr>
            <p:spPr>
              <a:xfrm flipV="1">
                <a:off x="-2393106" y="3864181"/>
                <a:ext cx="4076" cy="9436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5" name="직사각형 604">
                    <a:extLst>
                      <a:ext uri="{FF2B5EF4-FFF2-40B4-BE49-F238E27FC236}">
                        <a16:creationId xmlns:a16="http://schemas.microsoft.com/office/drawing/2014/main" id="{53B560E3-3B5D-4556-A2F0-3D289CF31EF0}"/>
                      </a:ext>
                    </a:extLst>
                  </p:cNvPr>
                  <p:cNvSpPr/>
                  <p:nvPr/>
                </p:nvSpPr>
                <p:spPr>
                  <a:xfrm>
                    <a:off x="-2908090" y="454925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5" name="직사각형 604">
                    <a:extLst>
                      <a:ext uri="{FF2B5EF4-FFF2-40B4-BE49-F238E27FC236}">
                        <a16:creationId xmlns:a16="http://schemas.microsoft.com/office/drawing/2014/main" id="{53B560E3-3B5D-4556-A2F0-3D289CF31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08090" y="4549253"/>
                    <a:ext cx="260115" cy="2481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0476" r="-7143" b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6" name="직사각형 605">
                    <a:extLst>
                      <a:ext uri="{FF2B5EF4-FFF2-40B4-BE49-F238E27FC236}">
                        <a16:creationId xmlns:a16="http://schemas.microsoft.com/office/drawing/2014/main" id="{1B4614C7-0301-416A-853C-843F628BE1CA}"/>
                      </a:ext>
                    </a:extLst>
                  </p:cNvPr>
                  <p:cNvSpPr/>
                  <p:nvPr/>
                </p:nvSpPr>
                <p:spPr>
                  <a:xfrm>
                    <a:off x="-2623867" y="405021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6" name="직사각형 605">
                    <a:extLst>
                      <a:ext uri="{FF2B5EF4-FFF2-40B4-BE49-F238E27FC236}">
                        <a16:creationId xmlns:a16="http://schemas.microsoft.com/office/drawing/2014/main" id="{1B4614C7-0301-416A-853C-843F628BE1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23867" y="4050212"/>
                    <a:ext cx="260115" cy="24817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1628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76FF3EF7-D906-4441-9EF0-C73284A7F105}"/>
                  </a:ext>
                </a:extLst>
              </p:cNvPr>
              <p:cNvSpPr/>
              <p:nvPr/>
            </p:nvSpPr>
            <p:spPr>
              <a:xfrm>
                <a:off x="-2485625" y="4467626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1" name="직사각형 600">
                    <a:extLst>
                      <a:ext uri="{FF2B5EF4-FFF2-40B4-BE49-F238E27FC236}">
                        <a16:creationId xmlns:a16="http://schemas.microsoft.com/office/drawing/2014/main" id="{69B62BAF-E95E-4FCA-9A92-C2F302FA9575}"/>
                      </a:ext>
                    </a:extLst>
                  </p:cNvPr>
                  <p:cNvSpPr/>
                  <p:nvPr/>
                </p:nvSpPr>
                <p:spPr>
                  <a:xfrm>
                    <a:off x="-2485680" y="439287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1" name="직사각형 600">
                    <a:extLst>
                      <a:ext uri="{FF2B5EF4-FFF2-40B4-BE49-F238E27FC236}">
                        <a16:creationId xmlns:a16="http://schemas.microsoft.com/office/drawing/2014/main" id="{69B62BAF-E95E-4FCA-9A92-C2F302FA95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85680" y="4392874"/>
                    <a:ext cx="260115" cy="2481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A30C814-8557-4E28-BC09-6FC402165BEE}"/>
                  </a:ext>
                </a:extLst>
              </p:cNvPr>
              <p:cNvGrpSpPr/>
              <p:nvPr/>
            </p:nvGrpSpPr>
            <p:grpSpPr>
              <a:xfrm>
                <a:off x="-2903685" y="3967790"/>
                <a:ext cx="1569492" cy="1403018"/>
                <a:chOff x="-2903685" y="3967790"/>
                <a:chExt cx="1569492" cy="1403018"/>
              </a:xfrm>
            </p:grpSpPr>
            <p:cxnSp>
              <p:nvCxnSpPr>
                <p:cNvPr id="568" name="직선 연결선 567">
                  <a:extLst>
                    <a:ext uri="{FF2B5EF4-FFF2-40B4-BE49-F238E27FC236}">
                      <a16:creationId xmlns:a16="http://schemas.microsoft.com/office/drawing/2014/main" id="{37917053-4C63-4787-92C4-3324CEFE5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903685" y="4797979"/>
                  <a:ext cx="1569492" cy="117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직선 화살표 연결선 572">
                  <a:extLst>
                    <a:ext uri="{FF2B5EF4-FFF2-40B4-BE49-F238E27FC236}">
                      <a16:creationId xmlns:a16="http://schemas.microsoft.com/office/drawing/2014/main" id="{CC86FDB0-E773-4108-95DC-21F0F6DB1518}"/>
                    </a:ext>
                  </a:extLst>
                </p:cNvPr>
                <p:cNvCxnSpPr>
                  <a:cxnSpLocks/>
                  <a:endCxn id="583" idx="2"/>
                </p:cNvCxnSpPr>
                <p:nvPr/>
              </p:nvCxnSpPr>
              <p:spPr>
                <a:xfrm>
                  <a:off x="-2077493" y="4241463"/>
                  <a:ext cx="310105" cy="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직선 연결선 573">
                  <a:extLst>
                    <a:ext uri="{FF2B5EF4-FFF2-40B4-BE49-F238E27FC236}">
                      <a16:creationId xmlns:a16="http://schemas.microsoft.com/office/drawing/2014/main" id="{502BE534-3C7E-4CF3-89A0-012937FB7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055831" y="4241463"/>
                  <a:ext cx="0" cy="562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직사각형 574">
                  <a:extLst>
                    <a:ext uri="{FF2B5EF4-FFF2-40B4-BE49-F238E27FC236}">
                      <a16:creationId xmlns:a16="http://schemas.microsoft.com/office/drawing/2014/main" id="{ACCA62F5-04CA-480E-A789-0958DBFB7FF0}"/>
                    </a:ext>
                  </a:extLst>
                </p:cNvPr>
                <p:cNvSpPr/>
                <p:nvPr/>
              </p:nvSpPr>
              <p:spPr>
                <a:xfrm>
                  <a:off x="-2146039" y="4463243"/>
                  <a:ext cx="212016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6" name="직사각형 575">
                      <a:extLst>
                        <a:ext uri="{FF2B5EF4-FFF2-40B4-BE49-F238E27FC236}">
                          <a16:creationId xmlns:a16="http://schemas.microsoft.com/office/drawing/2014/main" id="{827029B4-379D-4821-812B-D03701D50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37161" y="440499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76" name="직사각형 575">
                      <a:extLst>
                        <a:ext uri="{FF2B5EF4-FFF2-40B4-BE49-F238E27FC236}">
                          <a16:creationId xmlns:a16="http://schemas.microsoft.com/office/drawing/2014/main" id="{827029B4-379D-4821-812B-D03701D501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37161" y="4404999"/>
                      <a:ext cx="260115" cy="2481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1" name="직사각형 590">
                      <a:extLst>
                        <a:ext uri="{FF2B5EF4-FFF2-40B4-BE49-F238E27FC236}">
                          <a16:creationId xmlns:a16="http://schemas.microsoft.com/office/drawing/2014/main" id="{82D1095C-9663-4847-BA1A-C45FAB68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57258" y="3967790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91" name="직사각형 590">
                      <a:extLst>
                        <a:ext uri="{FF2B5EF4-FFF2-40B4-BE49-F238E27FC236}">
                          <a16:creationId xmlns:a16="http://schemas.microsoft.com/office/drawing/2014/main" id="{82D1095C-9663-4847-BA1A-C45FAB6814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57258" y="3967790"/>
                      <a:ext cx="260115" cy="24817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381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2" name="직사각형 591">
                      <a:extLst>
                        <a:ext uri="{FF2B5EF4-FFF2-40B4-BE49-F238E27FC236}">
                          <a16:creationId xmlns:a16="http://schemas.microsoft.com/office/drawing/2014/main" id="{40C086DA-1218-44E5-AEFD-809833921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14208" y="4234961"/>
                      <a:ext cx="260115" cy="24851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592" name="직사각형 591">
                      <a:extLst>
                        <a:ext uri="{FF2B5EF4-FFF2-40B4-BE49-F238E27FC236}">
                          <a16:creationId xmlns:a16="http://schemas.microsoft.com/office/drawing/2014/main" id="{40C086DA-1218-44E5-AEFD-8098339210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14208" y="4234961"/>
                      <a:ext cx="260115" cy="248517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9524"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D7B6BB5C-53C1-46EA-B6C8-588320D31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520104" y="4807833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직선 연결선 608">
                  <a:extLst>
                    <a:ext uri="{FF2B5EF4-FFF2-40B4-BE49-F238E27FC236}">
                      <a16:creationId xmlns:a16="http://schemas.microsoft.com/office/drawing/2014/main" id="{335EBFFB-C30F-4688-970D-A5F93306A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682496" y="4322664"/>
                  <a:ext cx="0" cy="4701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372027F0-FC15-460E-851D-74C315D65E8B}"/>
                    </a:ext>
                  </a:extLst>
                </p:cNvPr>
                <p:cNvGrpSpPr/>
                <p:nvPr/>
              </p:nvGrpSpPr>
              <p:grpSpPr>
                <a:xfrm>
                  <a:off x="-1944036" y="4412120"/>
                  <a:ext cx="549339" cy="248172"/>
                  <a:chOff x="-1944036" y="4412120"/>
                  <a:chExt cx="549339" cy="248172"/>
                </a:xfrm>
              </p:grpSpPr>
              <p:sp>
                <p:nvSpPr>
                  <p:cNvPr id="577" name="직사각형 576">
                    <a:extLst>
                      <a:ext uri="{FF2B5EF4-FFF2-40B4-BE49-F238E27FC236}">
                        <a16:creationId xmlns:a16="http://schemas.microsoft.com/office/drawing/2014/main" id="{62A78577-5252-411E-BB5F-6F083F8280DC}"/>
                      </a:ext>
                    </a:extLst>
                  </p:cNvPr>
                  <p:cNvSpPr/>
                  <p:nvPr/>
                </p:nvSpPr>
                <p:spPr>
                  <a:xfrm>
                    <a:off x="-1876752" y="4463244"/>
                    <a:ext cx="371279" cy="161373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8" name="직사각형 577">
                        <a:extLst>
                          <a:ext uri="{FF2B5EF4-FFF2-40B4-BE49-F238E27FC236}">
                            <a16:creationId xmlns:a16="http://schemas.microsoft.com/office/drawing/2014/main" id="{B3BE24C8-3909-4D1D-A8D5-E7FDD2549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944036" y="4412120"/>
                        <a:ext cx="549339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78" name="직사각형 577">
                        <a:extLst>
                          <a:ext uri="{FF2B5EF4-FFF2-40B4-BE49-F238E27FC236}">
                            <a16:creationId xmlns:a16="http://schemas.microsoft.com/office/drawing/2014/main" id="{B3BE24C8-3909-4D1D-A8D5-E7FDD25499D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944036" y="4412120"/>
                        <a:ext cx="549339" cy="24817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82DB3B2E-AD25-41E8-B2ED-0B6569940AF4}"/>
                </a:ext>
              </a:extLst>
            </p:cNvPr>
            <p:cNvSpPr/>
            <p:nvPr/>
          </p:nvSpPr>
          <p:spPr>
            <a:xfrm>
              <a:off x="-2455164" y="1257837"/>
              <a:ext cx="1488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Input Gate Layer</a:t>
              </a:r>
              <a:endParaRPr lang="ko-KR" altLang="en-US" dirty="0"/>
            </a:p>
          </p:txBody>
        </p:sp>
      </p:grp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95339A20-00AC-4AED-802C-E067AE7125F5}"/>
              </a:ext>
            </a:extLst>
          </p:cNvPr>
          <p:cNvGrpSpPr/>
          <p:nvPr/>
        </p:nvGrpSpPr>
        <p:grpSpPr>
          <a:xfrm>
            <a:off x="-3621090" y="5250959"/>
            <a:ext cx="2730913" cy="2267101"/>
            <a:chOff x="-3064936" y="4929744"/>
            <a:chExt cx="2730913" cy="2267101"/>
          </a:xfrm>
        </p:grpSpPr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55BA711E-50D6-4F19-829E-E35B706EECDA}"/>
                </a:ext>
              </a:extLst>
            </p:cNvPr>
            <p:cNvGrpSpPr/>
            <p:nvPr/>
          </p:nvGrpSpPr>
          <p:grpSpPr>
            <a:xfrm>
              <a:off x="-3064936" y="4956558"/>
              <a:ext cx="2730913" cy="2240287"/>
              <a:chOff x="-2962783" y="5260150"/>
              <a:chExt cx="2730913" cy="2240287"/>
            </a:xfrm>
          </p:grpSpPr>
          <p:sp>
            <p:nvSpPr>
              <p:cNvPr id="613" name="사각형: 둥근 모서리 612">
                <a:extLst>
                  <a:ext uri="{FF2B5EF4-FFF2-40B4-BE49-F238E27FC236}">
                    <a16:creationId xmlns:a16="http://schemas.microsoft.com/office/drawing/2014/main" id="{FBEA66C1-6EA8-4366-A49D-D0EF1A00B4CB}"/>
                  </a:ext>
                </a:extLst>
              </p:cNvPr>
              <p:cNvSpPr/>
              <p:nvPr/>
            </p:nvSpPr>
            <p:spPr>
              <a:xfrm>
                <a:off x="-2714125" y="5579485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5" name="직선 화살표 연결선 614">
                <a:extLst>
                  <a:ext uri="{FF2B5EF4-FFF2-40B4-BE49-F238E27FC236}">
                    <a16:creationId xmlns:a16="http://schemas.microsoft.com/office/drawing/2014/main" id="{27C29BF8-FBFD-4B98-B1EA-5C641F236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22673" y="6385335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C2205552-E99E-41CD-B2F7-160B537CE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03955" y="6385335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08D4518F-1E5B-435F-A425-4919AA1FD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984543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화살표 연결선 617">
                <a:extLst>
                  <a:ext uri="{FF2B5EF4-FFF2-40B4-BE49-F238E27FC236}">
                    <a16:creationId xmlns:a16="http://schemas.microsoft.com/office/drawing/2014/main" id="{F414CFA7-9405-49B9-9D92-D54E0A2D6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52635" y="6934067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30B6791B-16B7-4005-AF12-FB0BA77ECA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47887" y="5918077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화살표 연결선 619">
                <a:extLst>
                  <a:ext uri="{FF2B5EF4-FFF2-40B4-BE49-F238E27FC236}">
                    <a16:creationId xmlns:a16="http://schemas.microsoft.com/office/drawing/2014/main" id="{25DD0A42-FB2B-4B0F-8B6B-20DDF379A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260150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BBA269B7-8FE4-47E7-8AAE-F0AB2C0B29EC}"/>
                  </a:ext>
                </a:extLst>
              </p:cNvPr>
              <p:cNvSpPr/>
              <p:nvPr/>
            </p:nvSpPr>
            <p:spPr>
              <a:xfrm>
                <a:off x="-1399370" y="6585751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/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1DC6BBDA-DAFE-4756-8E30-0525502A5964}"/>
                  </a:ext>
                </a:extLst>
              </p:cNvPr>
              <p:cNvSpPr/>
              <p:nvPr/>
            </p:nvSpPr>
            <p:spPr>
              <a:xfrm>
                <a:off x="-1024392" y="629538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/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2" name="직사각형 75">
                <a:extLst>
                  <a:ext uri="{FF2B5EF4-FFF2-40B4-BE49-F238E27FC236}">
                    <a16:creationId xmlns:a16="http://schemas.microsoft.com/office/drawing/2014/main" id="{7D761275-7EAC-44FC-BB43-2D201C61EE33}"/>
                  </a:ext>
                </a:extLst>
              </p:cNvPr>
              <p:cNvSpPr/>
              <p:nvPr/>
            </p:nvSpPr>
            <p:spPr>
              <a:xfrm>
                <a:off x="-1135546" y="6047235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/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/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/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/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7209" r="-4651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45A679AA-87CF-44CF-A001-0280C426A3B0}"/>
                  </a:ext>
                </a:extLst>
              </p:cNvPr>
              <p:cNvSpPr/>
              <p:nvPr/>
            </p:nvSpPr>
            <p:spPr>
              <a:xfrm>
                <a:off x="-2455387" y="6597255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/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4" name="직선 연결선 643">
                <a:extLst>
                  <a:ext uri="{FF2B5EF4-FFF2-40B4-BE49-F238E27FC236}">
                    <a16:creationId xmlns:a16="http://schemas.microsoft.com/office/drawing/2014/main" id="{FB90DE28-4D7E-4C97-8A25-BA54BB743E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873447" y="6927608"/>
                <a:ext cx="1569492" cy="11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7FDE69DC-5AF4-470C-A76D-AF234E107DE8}"/>
                  </a:ext>
                </a:extLst>
              </p:cNvPr>
              <p:cNvSpPr/>
              <p:nvPr/>
            </p:nvSpPr>
            <p:spPr>
              <a:xfrm>
                <a:off x="-2115801" y="6592872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/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1" name="직선 연결선 650">
                <a:extLst>
                  <a:ext uri="{FF2B5EF4-FFF2-40B4-BE49-F238E27FC236}">
                    <a16:creationId xmlns:a16="http://schemas.microsoft.com/office/drawing/2014/main" id="{E959A40A-9BF3-4345-BEEE-BBD31FC688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89866" y="6937462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 651">
                <a:extLst>
                  <a:ext uri="{FF2B5EF4-FFF2-40B4-BE49-F238E27FC236}">
                    <a16:creationId xmlns:a16="http://schemas.microsoft.com/office/drawing/2014/main" id="{0049C4C2-B3DC-4308-AFFF-59DFF2EDD6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52258" y="6452293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F3815886-4805-46CD-860F-496200C2741E}"/>
                  </a:ext>
                </a:extLst>
              </p:cNvPr>
              <p:cNvGrpSpPr/>
              <p:nvPr/>
            </p:nvGrpSpPr>
            <p:grpSpPr>
              <a:xfrm>
                <a:off x="-1913798" y="6541749"/>
                <a:ext cx="549339" cy="248172"/>
                <a:chOff x="-1944036" y="4412120"/>
                <a:chExt cx="549339" cy="248172"/>
              </a:xfrm>
            </p:grpSpPr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5981AAA5-5153-409B-B1A8-2AFE80FF33F0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A41D48F4-23DF-496D-A4EC-140D51A4CE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17214" y="675424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0DB4A277-B963-40DE-AB7C-ABF7731EA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63062" y="676372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2F83D5B5-8E3D-4A39-A0B7-B092BDE6E621}"/>
                  </a:ext>
                </a:extLst>
              </p:cNvPr>
              <p:cNvSpPr/>
              <p:nvPr/>
            </p:nvSpPr>
            <p:spPr>
              <a:xfrm>
                <a:off x="-2714419" y="556893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FBA5BD95-0D94-4A70-8B54-5B003CF654FC}"/>
                  </a:ext>
                </a:extLst>
              </p:cNvPr>
              <p:cNvGrpSpPr/>
              <p:nvPr/>
            </p:nvGrpSpPr>
            <p:grpSpPr>
              <a:xfrm>
                <a:off x="-2962783" y="5627040"/>
                <a:ext cx="2730913" cy="986067"/>
                <a:chOff x="-2962783" y="5627040"/>
                <a:chExt cx="2730913" cy="986067"/>
              </a:xfrm>
            </p:grpSpPr>
            <p:cxnSp>
              <p:nvCxnSpPr>
                <p:cNvPr id="614" name="직선 화살표 연결선 613">
                  <a:extLst>
                    <a:ext uri="{FF2B5EF4-FFF2-40B4-BE49-F238E27FC236}">
                      <a16:creationId xmlns:a16="http://schemas.microsoft.com/office/drawing/2014/main" id="{FB1BD5EB-0710-42EB-9956-D38598563AF6}"/>
                    </a:ext>
                  </a:extLst>
                </p:cNvPr>
                <p:cNvCxnSpPr/>
                <p:nvPr/>
              </p:nvCxnSpPr>
              <p:spPr>
                <a:xfrm>
                  <a:off x="-2851681" y="5918077"/>
                  <a:ext cx="25684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직선 화살표 연결선 620">
                  <a:extLst>
                    <a:ext uri="{FF2B5EF4-FFF2-40B4-BE49-F238E27FC236}">
                      <a16:creationId xmlns:a16="http://schemas.microsoft.com/office/drawing/2014/main" id="{4987859D-4D8B-4139-AE51-F39CA256B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654571" y="5990415"/>
                  <a:ext cx="0" cy="3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74255FC-CC60-4A45-9207-A2C61DFA4AFC}"/>
                    </a:ext>
                  </a:extLst>
                </p:cNvPr>
                <p:cNvGrpSpPr/>
                <p:nvPr/>
              </p:nvGrpSpPr>
              <p:grpSpPr>
                <a:xfrm>
                  <a:off x="-1756093" y="6225243"/>
                  <a:ext cx="260115" cy="248172"/>
                  <a:chOff x="-1756093" y="6225243"/>
                  <a:chExt cx="260115" cy="248172"/>
                </a:xfrm>
              </p:grpSpPr>
              <p:sp>
                <p:nvSpPr>
                  <p:cNvPr id="626" name="타원 625">
                    <a:extLst>
                      <a:ext uri="{FF2B5EF4-FFF2-40B4-BE49-F238E27FC236}">
                        <a16:creationId xmlns:a16="http://schemas.microsoft.com/office/drawing/2014/main" id="{28BB42D2-08AF-4251-AFD8-F8E5E1C748D2}"/>
                      </a:ext>
                    </a:extLst>
                  </p:cNvPr>
                  <p:cNvSpPr/>
                  <p:nvPr/>
                </p:nvSpPr>
                <p:spPr>
                  <a:xfrm>
                    <a:off x="-1737151" y="628934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340EEA00-D911-4B7F-869E-73B4054204CC}"/>
                    </a:ext>
                  </a:extLst>
                </p:cNvPr>
                <p:cNvGrpSpPr/>
                <p:nvPr/>
              </p:nvGrpSpPr>
              <p:grpSpPr>
                <a:xfrm>
                  <a:off x="-2449369" y="5760201"/>
                  <a:ext cx="910999" cy="276999"/>
                  <a:chOff x="-2449369" y="5760201"/>
                  <a:chExt cx="910999" cy="276999"/>
                </a:xfrm>
              </p:grpSpPr>
              <p:sp>
                <p:nvSpPr>
                  <p:cNvPr id="624" name="타원 623">
                    <a:extLst>
                      <a:ext uri="{FF2B5EF4-FFF2-40B4-BE49-F238E27FC236}">
                        <a16:creationId xmlns:a16="http://schemas.microsoft.com/office/drawing/2014/main" id="{8C661152-87CC-4E21-97B6-A951E349FB79}"/>
                      </a:ext>
                    </a:extLst>
                  </p:cNvPr>
                  <p:cNvSpPr/>
                  <p:nvPr/>
                </p:nvSpPr>
                <p:spPr>
                  <a:xfrm>
                    <a:off x="-2429311" y="582525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25" name="타원 624">
                    <a:extLst>
                      <a:ext uri="{FF2B5EF4-FFF2-40B4-BE49-F238E27FC236}">
                        <a16:creationId xmlns:a16="http://schemas.microsoft.com/office/drawing/2014/main" id="{029FCCC5-8E83-45D5-8AA8-DD9CB2B1703A}"/>
                      </a:ext>
                    </a:extLst>
                  </p:cNvPr>
                  <p:cNvSpPr/>
                  <p:nvPr/>
                </p:nvSpPr>
                <p:spPr>
                  <a:xfrm>
                    <a:off x="-1737151" y="5826067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7209" r="-2326"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697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8" name="직선 화살표 연결선 637">
                  <a:extLst>
                    <a:ext uri="{FF2B5EF4-FFF2-40B4-BE49-F238E27FC236}">
                      <a16:creationId xmlns:a16="http://schemas.microsoft.com/office/drawing/2014/main" id="{F94F9310-282E-407B-BEC4-87BA967BDD54}"/>
                    </a:ext>
                  </a:extLst>
                </p:cNvPr>
                <p:cNvCxnSpPr>
                  <a:cxnSpLocks/>
                  <a:endCxn id="624" idx="4"/>
                </p:cNvCxnSpPr>
                <p:nvPr/>
              </p:nvCxnSpPr>
              <p:spPr>
                <a:xfrm flipV="1">
                  <a:off x="-2362868" y="5993810"/>
                  <a:ext cx="4076" cy="594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6" name="직선 연결선 645">
                  <a:extLst>
                    <a:ext uri="{FF2B5EF4-FFF2-40B4-BE49-F238E27FC236}">
                      <a16:creationId xmlns:a16="http://schemas.microsoft.com/office/drawing/2014/main" id="{111B6041-AC9C-4FA2-83DB-399BA474A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017214" y="6375010"/>
                  <a:ext cx="0" cy="21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9302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6" name="직선 화살표 연결선 655">
                  <a:extLst>
                    <a:ext uri="{FF2B5EF4-FFF2-40B4-BE49-F238E27FC236}">
                      <a16:creationId xmlns:a16="http://schemas.microsoft.com/office/drawing/2014/main" id="{EABB4DFF-F8E3-4CF2-B1E7-F10CBD803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27201" y="6380271"/>
                  <a:ext cx="310105" cy="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A4797890-0F03-4643-BBC2-97A1389200B2}"/>
                </a:ext>
              </a:extLst>
            </p:cNvPr>
            <p:cNvSpPr/>
            <p:nvPr/>
          </p:nvSpPr>
          <p:spPr>
            <a:xfrm>
              <a:off x="-2498207" y="4929744"/>
              <a:ext cx="1544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Cell State Update</a:t>
              </a:r>
              <a:endParaRPr lang="ko-KR" altLang="en-US" dirty="0"/>
            </a:p>
          </p:txBody>
        </p:sp>
      </p:grp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E9186438-63E6-4419-AD26-BE9FB3FF7351}"/>
              </a:ext>
            </a:extLst>
          </p:cNvPr>
          <p:cNvGrpSpPr/>
          <p:nvPr/>
        </p:nvGrpSpPr>
        <p:grpSpPr>
          <a:xfrm>
            <a:off x="-3544643" y="2562705"/>
            <a:ext cx="2730913" cy="2316433"/>
            <a:chOff x="-6649417" y="5204336"/>
            <a:chExt cx="2730913" cy="2316433"/>
          </a:xfrm>
        </p:grpSpPr>
        <p:grpSp>
          <p:nvGrpSpPr>
            <p:cNvPr id="554" name="그룹 553">
              <a:extLst>
                <a:ext uri="{FF2B5EF4-FFF2-40B4-BE49-F238E27FC236}">
                  <a16:creationId xmlns:a16="http://schemas.microsoft.com/office/drawing/2014/main" id="{B335D956-8BAC-47BA-AB17-630A69D3E39D}"/>
                </a:ext>
              </a:extLst>
            </p:cNvPr>
            <p:cNvGrpSpPr/>
            <p:nvPr/>
          </p:nvGrpSpPr>
          <p:grpSpPr>
            <a:xfrm>
              <a:off x="-6649417" y="5280482"/>
              <a:ext cx="2730913" cy="2240287"/>
              <a:chOff x="-6649417" y="5280482"/>
              <a:chExt cx="2730913" cy="2240287"/>
            </a:xfrm>
          </p:grpSpPr>
          <p:sp>
            <p:nvSpPr>
              <p:cNvPr id="657" name="사각형: 둥근 모서리 656">
                <a:extLst>
                  <a:ext uri="{FF2B5EF4-FFF2-40B4-BE49-F238E27FC236}">
                    <a16:creationId xmlns:a16="http://schemas.microsoft.com/office/drawing/2014/main" id="{4CF610B6-186C-4B58-BF8C-C1EEB062C40A}"/>
                  </a:ext>
                </a:extLst>
              </p:cNvPr>
              <p:cNvSpPr/>
              <p:nvPr/>
            </p:nvSpPr>
            <p:spPr>
              <a:xfrm>
                <a:off x="-6354955" y="5584329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58" name="직선 화살표 연결선 657">
                <a:extLst>
                  <a:ext uri="{FF2B5EF4-FFF2-40B4-BE49-F238E27FC236}">
                    <a16:creationId xmlns:a16="http://schemas.microsoft.com/office/drawing/2014/main" id="{EA8D416C-ABE1-48B4-A34F-2143523987D6}"/>
                  </a:ext>
                </a:extLst>
              </p:cNvPr>
              <p:cNvCxnSpPr/>
              <p:nvPr/>
            </p:nvCxnSpPr>
            <p:spPr>
              <a:xfrm>
                <a:off x="-6538315" y="5938409"/>
                <a:ext cx="25684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화살표 연결선 664">
                <a:extLst>
                  <a:ext uri="{FF2B5EF4-FFF2-40B4-BE49-F238E27FC236}">
                    <a16:creationId xmlns:a16="http://schemas.microsoft.com/office/drawing/2014/main" id="{EE0D31C0-F199-4D89-A7B9-7B573B76E6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41205" y="6010747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3586FAF1-1CBF-4296-A4A7-AC650A53EC7F}"/>
                  </a:ext>
                </a:extLst>
              </p:cNvPr>
              <p:cNvSpPr/>
              <p:nvPr/>
            </p:nvSpPr>
            <p:spPr>
              <a:xfrm>
                <a:off x="-5086004" y="6606083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CE673B57-1B08-4554-A49E-BBAA85B16627}"/>
                  </a:ext>
                </a:extLst>
              </p:cNvPr>
              <p:cNvSpPr/>
              <p:nvPr/>
            </p:nvSpPr>
            <p:spPr>
              <a:xfrm>
                <a:off x="-6115945" y="584558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C11F57D0-1177-437A-9765-75DA3FE1DE10}"/>
                  </a:ext>
                </a:extLst>
              </p:cNvPr>
              <p:cNvSpPr/>
              <p:nvPr/>
            </p:nvSpPr>
            <p:spPr>
              <a:xfrm>
                <a:off x="-5423785" y="584639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59EAA0FC-10F8-4EDE-8AD0-B90066E072A8}"/>
                  </a:ext>
                </a:extLst>
              </p:cNvPr>
              <p:cNvSpPr/>
              <p:nvPr/>
            </p:nvSpPr>
            <p:spPr>
              <a:xfrm>
                <a:off x="-5423785" y="630967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EEF7EBDE-B019-46F2-8B89-DB4C68089BD5}"/>
                      </a:ext>
                    </a:extLst>
                  </p:cNvPr>
                  <p:cNvSpPr/>
                  <p:nvPr/>
                </p:nvSpPr>
                <p:spPr>
                  <a:xfrm>
                    <a:off x="-6136003" y="57960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EEF7EBDE-B019-46F2-8B89-DB4C68089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36003" y="5796063"/>
                    <a:ext cx="260115" cy="24817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8737B29B-536E-4554-92CF-77CAF88A6D4B}"/>
                      </a:ext>
                    </a:extLst>
                  </p:cNvPr>
                  <p:cNvSpPr/>
                  <p:nvPr/>
                </p:nvSpPr>
                <p:spPr>
                  <a:xfrm>
                    <a:off x="-5447733" y="625388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8737B29B-536E-4554-92CF-77CAF88A6D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447733" y="6253888"/>
                    <a:ext cx="260115" cy="2481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2D3F8687-1F62-4B5E-A9BE-633289778517}"/>
                      </a:ext>
                    </a:extLst>
                  </p:cNvPr>
                  <p:cNvSpPr/>
                  <p:nvPr/>
                </p:nvSpPr>
                <p:spPr>
                  <a:xfrm>
                    <a:off x="-5442129" y="5792549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2D3F8687-1F62-4B5E-A9BE-6332897785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442129" y="5792549"/>
                    <a:ext cx="260115" cy="24817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3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9CD6B765-6350-4786-B8D3-CEDBA9711C9F}"/>
                      </a:ext>
                    </a:extLst>
                  </p:cNvPr>
                  <p:cNvSpPr/>
                  <p:nvPr/>
                </p:nvSpPr>
                <p:spPr>
                  <a:xfrm>
                    <a:off x="-6649417" y="564737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9CD6B765-6350-4786-B8D3-CEDBA9711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649417" y="5647372"/>
                    <a:ext cx="260115" cy="2481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8095" r="-4762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053A56FE-81A6-4EBD-8C5A-589557AB4847}"/>
                      </a:ext>
                    </a:extLst>
                  </p:cNvPr>
                  <p:cNvSpPr/>
                  <p:nvPr/>
                </p:nvSpPr>
                <p:spPr>
                  <a:xfrm>
                    <a:off x="-4178619" y="56684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053A56FE-81A6-4EBD-8C5A-589557AB48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619" y="5668463"/>
                    <a:ext cx="260115" cy="24817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9302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9CDD0567-FA90-48D5-A41C-167265DE0CED}"/>
                      </a:ext>
                    </a:extLst>
                  </p:cNvPr>
                  <p:cNvSpPr/>
                  <p:nvPr/>
                </p:nvSpPr>
                <p:spPr>
                  <a:xfrm>
                    <a:off x="-5155209" y="6136750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9CDD0567-FA90-48D5-A41C-167265DE0C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155209" y="6136750"/>
                    <a:ext cx="260115" cy="276999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2" name="직선 화살표 연결선 681">
                <a:extLst>
                  <a:ext uri="{FF2B5EF4-FFF2-40B4-BE49-F238E27FC236}">
                    <a16:creationId xmlns:a16="http://schemas.microsoft.com/office/drawing/2014/main" id="{72AF278B-F486-4B1C-81AC-375546F6769F}"/>
                  </a:ext>
                </a:extLst>
              </p:cNvPr>
              <p:cNvCxnSpPr>
                <a:cxnSpLocks/>
                <a:endCxn id="668" idx="4"/>
              </p:cNvCxnSpPr>
              <p:nvPr/>
            </p:nvCxnSpPr>
            <p:spPr>
              <a:xfrm flipV="1">
                <a:off x="-6049502" y="6014142"/>
                <a:ext cx="4076" cy="9436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49CED6B9-4472-4603-9C5B-39045FA194CF}"/>
                      </a:ext>
                    </a:extLst>
                  </p:cNvPr>
                  <p:cNvSpPr/>
                  <p:nvPr/>
                </p:nvSpPr>
                <p:spPr>
                  <a:xfrm>
                    <a:off x="-6564486" y="669921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49CED6B9-4472-4603-9C5B-39045FA194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564486" y="6699214"/>
                    <a:ext cx="260115" cy="2481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7209" r="-6977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7DF0F2CC-806B-4DA0-A3DD-CDCB11EEEE72}"/>
                      </a:ext>
                    </a:extLst>
                  </p:cNvPr>
                  <p:cNvSpPr/>
                  <p:nvPr/>
                </p:nvSpPr>
                <p:spPr>
                  <a:xfrm>
                    <a:off x="-6280263" y="620017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7DF0F2CC-806B-4DA0-A3DD-CDCB11EEEE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280263" y="6200173"/>
                    <a:ext cx="260115" cy="24817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16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5" name="직사각형 684">
                <a:extLst>
                  <a:ext uri="{FF2B5EF4-FFF2-40B4-BE49-F238E27FC236}">
                    <a16:creationId xmlns:a16="http://schemas.microsoft.com/office/drawing/2014/main" id="{5B5981FD-33FA-4E3B-B8BE-9639815A4EC6}"/>
                  </a:ext>
                </a:extLst>
              </p:cNvPr>
              <p:cNvSpPr/>
              <p:nvPr/>
            </p:nvSpPr>
            <p:spPr>
              <a:xfrm>
                <a:off x="-6142021" y="6617587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6B7972ED-A669-45C2-8E9B-3A8873C41ADD}"/>
                      </a:ext>
                    </a:extLst>
                  </p:cNvPr>
                  <p:cNvSpPr/>
                  <p:nvPr/>
                </p:nvSpPr>
                <p:spPr>
                  <a:xfrm>
                    <a:off x="-6142076" y="6542835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6B7972ED-A669-45C2-8E9B-3A8873C41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42076" y="6542835"/>
                    <a:ext cx="260115" cy="24817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9" name="직선 연결선 688">
                <a:extLst>
                  <a:ext uri="{FF2B5EF4-FFF2-40B4-BE49-F238E27FC236}">
                    <a16:creationId xmlns:a16="http://schemas.microsoft.com/office/drawing/2014/main" id="{3F73C79F-B52D-4223-A45F-9849FC5BD3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712227" y="6391424"/>
                <a:ext cx="0" cy="562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0" name="직사각형 689">
                <a:extLst>
                  <a:ext uri="{FF2B5EF4-FFF2-40B4-BE49-F238E27FC236}">
                    <a16:creationId xmlns:a16="http://schemas.microsoft.com/office/drawing/2014/main" id="{5916E73C-6EC9-470D-A7B0-A77D4D21E2A4}"/>
                  </a:ext>
                </a:extLst>
              </p:cNvPr>
              <p:cNvSpPr/>
              <p:nvPr/>
            </p:nvSpPr>
            <p:spPr>
              <a:xfrm>
                <a:off x="-5802435" y="6613204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A50696A8-97F1-43E3-A326-5577E08D0C70}"/>
                      </a:ext>
                    </a:extLst>
                  </p:cNvPr>
                  <p:cNvSpPr/>
                  <p:nvPr/>
                </p:nvSpPr>
                <p:spPr>
                  <a:xfrm>
                    <a:off x="-5793557" y="6554960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A50696A8-97F1-43E3-A326-5577E08D0C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793557" y="6554960"/>
                    <a:ext cx="260115" cy="24817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84FEE4EC-F9A6-4BAD-803D-46A660C5207F}"/>
                      </a:ext>
                    </a:extLst>
                  </p:cNvPr>
                  <p:cNvSpPr/>
                  <p:nvPr/>
                </p:nvSpPr>
                <p:spPr>
                  <a:xfrm>
                    <a:off x="-5813654" y="6117751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84FEE4EC-F9A6-4BAD-803D-46A660C520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813654" y="6117751"/>
                    <a:ext cx="260115" cy="24817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38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A65D9313-B7CF-40D8-BF10-4CBA2FDE2755}"/>
                      </a:ext>
                    </a:extLst>
                  </p:cNvPr>
                  <p:cNvSpPr/>
                  <p:nvPr/>
                </p:nvSpPr>
                <p:spPr>
                  <a:xfrm>
                    <a:off x="-5570604" y="6384922"/>
                    <a:ext cx="260115" cy="2485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A65D9313-B7CF-40D8-BF10-4CBA2FDE27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70604" y="6384922"/>
                    <a:ext cx="260115" cy="24851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9524" b="-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5" name="직선 연결선 694">
                <a:extLst>
                  <a:ext uri="{FF2B5EF4-FFF2-40B4-BE49-F238E27FC236}">
                    <a16:creationId xmlns:a16="http://schemas.microsoft.com/office/drawing/2014/main" id="{2AB810F6-4F41-4A90-BA63-3C79A09AD7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8892" y="6472625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6" name="그룹 695">
                <a:extLst>
                  <a:ext uri="{FF2B5EF4-FFF2-40B4-BE49-F238E27FC236}">
                    <a16:creationId xmlns:a16="http://schemas.microsoft.com/office/drawing/2014/main" id="{8C9C704E-F359-4FE6-B3CC-0FAD12D850F9}"/>
                  </a:ext>
                </a:extLst>
              </p:cNvPr>
              <p:cNvGrpSpPr/>
              <p:nvPr/>
            </p:nvGrpSpPr>
            <p:grpSpPr>
              <a:xfrm>
                <a:off x="-5600432" y="6562081"/>
                <a:ext cx="549339" cy="248172"/>
                <a:chOff x="-1944036" y="4412120"/>
                <a:chExt cx="549339" cy="248172"/>
              </a:xfrm>
            </p:grpSpPr>
            <p:sp>
              <p:nvSpPr>
                <p:cNvPr id="697" name="직사각형 696">
                  <a:extLst>
                    <a:ext uri="{FF2B5EF4-FFF2-40B4-BE49-F238E27FC236}">
                      <a16:creationId xmlns:a16="http://schemas.microsoft.com/office/drawing/2014/main" id="{14581A2D-D4AD-4AF9-B4FC-3ED7C38EC3A6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8" name="직사각형 697">
                      <a:extLst>
                        <a:ext uri="{FF2B5EF4-FFF2-40B4-BE49-F238E27FC236}">
                          <a16:creationId xmlns:a16="http://schemas.microsoft.com/office/drawing/2014/main" id="{14D4ED44-0342-460B-9480-D54ED5FA5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98" name="직사각형 697">
                      <a:extLst>
                        <a:ext uri="{FF2B5EF4-FFF2-40B4-BE49-F238E27FC236}">
                          <a16:creationId xmlns:a16="http://schemas.microsoft.com/office/drawing/2014/main" id="{14D4ED44-0342-460B-9480-D54ED5FA56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9" name="직선 화살표 연결선 698">
                <a:extLst>
                  <a:ext uri="{FF2B5EF4-FFF2-40B4-BE49-F238E27FC236}">
                    <a16:creationId xmlns:a16="http://schemas.microsoft.com/office/drawing/2014/main" id="{F4486D43-CB88-48DC-9C54-D841CAF30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13835" y="6414892"/>
                <a:ext cx="310105" cy="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사각형: 둥근 모서리 720">
                <a:extLst>
                  <a:ext uri="{FF2B5EF4-FFF2-40B4-BE49-F238E27FC236}">
                    <a16:creationId xmlns:a16="http://schemas.microsoft.com/office/drawing/2014/main" id="{E9D12D4E-0102-45BB-ACF2-F4850BF8D26E}"/>
                  </a:ext>
                </a:extLst>
              </p:cNvPr>
              <p:cNvSpPr/>
              <p:nvPr/>
            </p:nvSpPr>
            <p:spPr>
              <a:xfrm>
                <a:off x="-6362864" y="558729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19D9E35B-3CFC-46D5-9F0D-1A39C7F10BA5}"/>
                  </a:ext>
                </a:extLst>
              </p:cNvPr>
              <p:cNvGrpSpPr/>
              <p:nvPr/>
            </p:nvGrpSpPr>
            <p:grpSpPr>
              <a:xfrm>
                <a:off x="-6560081" y="5280482"/>
                <a:ext cx="2598995" cy="2240287"/>
                <a:chOff x="-6560081" y="5280482"/>
                <a:chExt cx="2598995" cy="2240287"/>
              </a:xfrm>
            </p:grpSpPr>
            <p:cxnSp>
              <p:nvCxnSpPr>
                <p:cNvPr id="659" name="직선 화살표 연결선 658">
                  <a:extLst>
                    <a:ext uri="{FF2B5EF4-FFF2-40B4-BE49-F238E27FC236}">
                      <a16:creationId xmlns:a16="http://schemas.microsoft.com/office/drawing/2014/main" id="{56DD12E4-96AA-40DF-B2B0-08E18DF0B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009307" y="6405667"/>
                  <a:ext cx="29828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8A9661B9-C330-42B8-A96B-8C7E0BD97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990589" y="6405667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B20DA38F-7AD9-49A7-B57C-3861DB8C4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394767" y="6004875"/>
                  <a:ext cx="0" cy="9637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직선 화살표 연결선 661">
                  <a:extLst>
                    <a:ext uri="{FF2B5EF4-FFF2-40B4-BE49-F238E27FC236}">
                      <a16:creationId xmlns:a16="http://schemas.microsoft.com/office/drawing/2014/main" id="{EE72CDA5-69E5-42B1-8471-A63F4A74B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639269" y="6954399"/>
                  <a:ext cx="65825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424B5DD6-FAB7-416D-9330-50A907D66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4634521" y="5938409"/>
                  <a:ext cx="4748" cy="10349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직선 화살표 연결선 663">
                  <a:extLst>
                    <a:ext uri="{FF2B5EF4-FFF2-40B4-BE49-F238E27FC236}">
                      <a16:creationId xmlns:a16="http://schemas.microsoft.com/office/drawing/2014/main" id="{2D5EB989-7415-44E3-A0BD-AD6330893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394767" y="5280482"/>
                  <a:ext cx="0" cy="5900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7" name="직사각형 666">
                      <a:extLst>
                        <a:ext uri="{FF2B5EF4-FFF2-40B4-BE49-F238E27FC236}">
                          <a16:creationId xmlns:a16="http://schemas.microsoft.com/office/drawing/2014/main" id="{314C2446-DBA6-48FE-A6E1-A64B2399F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77126" y="654783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67" name="직사각형 666">
                      <a:extLst>
                        <a:ext uri="{FF2B5EF4-FFF2-40B4-BE49-F238E27FC236}">
                          <a16:creationId xmlns:a16="http://schemas.microsoft.com/office/drawing/2014/main" id="{314C2446-DBA6-48FE-A6E1-A64B2399F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5077126" y="6547839"/>
                      <a:ext cx="260115" cy="24817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57" name="그룹 356">
                  <a:extLst>
                    <a:ext uri="{FF2B5EF4-FFF2-40B4-BE49-F238E27FC236}">
                      <a16:creationId xmlns:a16="http://schemas.microsoft.com/office/drawing/2014/main" id="{EEC418E3-EE29-4C84-88F8-CA00D0E16B35}"/>
                    </a:ext>
                  </a:extLst>
                </p:cNvPr>
                <p:cNvGrpSpPr/>
                <p:nvPr/>
              </p:nvGrpSpPr>
              <p:grpSpPr>
                <a:xfrm>
                  <a:off x="-4731319" y="6256185"/>
                  <a:ext cx="260115" cy="248172"/>
                  <a:chOff x="-4731319" y="6256185"/>
                  <a:chExt cx="260115" cy="248172"/>
                </a:xfrm>
              </p:grpSpPr>
              <p:sp>
                <p:nvSpPr>
                  <p:cNvPr id="673" name="타원 672">
                    <a:extLst>
                      <a:ext uri="{FF2B5EF4-FFF2-40B4-BE49-F238E27FC236}">
                        <a16:creationId xmlns:a16="http://schemas.microsoft.com/office/drawing/2014/main" id="{6C6D4234-FA37-4447-97FF-E997E5C39B00}"/>
                      </a:ext>
                    </a:extLst>
                  </p:cNvPr>
                  <p:cNvSpPr/>
                  <p:nvPr/>
                </p:nvSpPr>
                <p:spPr>
                  <a:xfrm>
                    <a:off x="-4711026" y="6315721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B7017CA7-7144-4BD6-A0DC-5A6AE6D1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731319" y="6256185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B7017CA7-7144-4BD6-A0DC-5A6AE6D18A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731319" y="6256185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F77BC5B4-FD63-492D-BA25-45EA0AA87A10}"/>
                    </a:ext>
                  </a:extLst>
                </p:cNvPr>
                <p:cNvGrpSpPr/>
                <p:nvPr/>
              </p:nvGrpSpPr>
              <p:grpSpPr>
                <a:xfrm>
                  <a:off x="-4877477" y="5953121"/>
                  <a:ext cx="549339" cy="348977"/>
                  <a:chOff x="-4877477" y="5953121"/>
                  <a:chExt cx="549339" cy="348977"/>
                </a:xfrm>
              </p:grpSpPr>
              <p:sp>
                <p:nvSpPr>
                  <p:cNvPr id="676" name="직사각형 75">
                    <a:extLst>
                      <a:ext uri="{FF2B5EF4-FFF2-40B4-BE49-F238E27FC236}">
                        <a16:creationId xmlns:a16="http://schemas.microsoft.com/office/drawing/2014/main" id="{0B6E52B2-4563-45DD-9770-14407F94B69B}"/>
                      </a:ext>
                    </a:extLst>
                  </p:cNvPr>
                  <p:cNvSpPr/>
                  <p:nvPr/>
                </p:nvSpPr>
                <p:spPr>
                  <a:xfrm>
                    <a:off x="-4822180" y="6067567"/>
                    <a:ext cx="371279" cy="1613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7" name="직사각형 76">
                        <a:extLst>
                          <a:ext uri="{FF2B5EF4-FFF2-40B4-BE49-F238E27FC236}">
                            <a16:creationId xmlns:a16="http://schemas.microsoft.com/office/drawing/2014/main" id="{89820B96-C2D2-4F21-B220-079C0D772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877477" y="5953121"/>
                        <a:ext cx="549339" cy="348977"/>
                      </a:xfrm>
                      <a:prstGeom prst="ellipse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7" name="직사각형 76">
                        <a:extLst>
                          <a:ext uri="{FF2B5EF4-FFF2-40B4-BE49-F238E27FC236}">
                            <a16:creationId xmlns:a16="http://schemas.microsoft.com/office/drawing/2014/main" id="{89820B96-C2D2-4F21-B220-079C0D772AB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877477" y="5953121"/>
                        <a:ext cx="549339" cy="348977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직사각형 680">
                      <a:extLst>
                        <a:ext uri="{FF2B5EF4-FFF2-40B4-BE49-F238E27FC236}">
                          <a16:creationId xmlns:a16="http://schemas.microsoft.com/office/drawing/2014/main" id="{BF303953-FAAC-471D-9D7E-B034ACE3F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21201" y="6665795"/>
                      <a:ext cx="260115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81" name="직사각형 680">
                      <a:extLst>
                        <a:ext uri="{FF2B5EF4-FFF2-40B4-BE49-F238E27FC236}">
                          <a16:creationId xmlns:a16="http://schemas.microsoft.com/office/drawing/2014/main" id="{BF303953-FAAC-471D-9D7E-B034ACE3F6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221201" y="6665795"/>
                      <a:ext cx="260115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7" name="직선 연결선 686">
                  <a:extLst>
                    <a:ext uri="{FF2B5EF4-FFF2-40B4-BE49-F238E27FC236}">
                      <a16:creationId xmlns:a16="http://schemas.microsoft.com/office/drawing/2014/main" id="{ECCCB265-D41E-4F7A-B95C-46384B5F9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560081" y="6947940"/>
                  <a:ext cx="1569492" cy="117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직선 연결선 693">
                  <a:extLst>
                    <a:ext uri="{FF2B5EF4-FFF2-40B4-BE49-F238E27FC236}">
                      <a16:creationId xmlns:a16="http://schemas.microsoft.com/office/drawing/2014/main" id="{8AFB023E-992B-425D-B447-EF224BB5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176500" y="6957794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7A47AB09-5C64-4D9C-8EA5-A04B7922D5FB}"/>
                </a:ext>
              </a:extLst>
            </p:cNvPr>
            <p:cNvSpPr/>
            <p:nvPr/>
          </p:nvSpPr>
          <p:spPr>
            <a:xfrm>
              <a:off x="-6095573" y="5204336"/>
              <a:ext cx="1650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Output Gate Layer</a:t>
              </a:r>
              <a:endParaRPr lang="ko-KR" altLang="en-US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E1EC57E-9C16-4FCE-952F-55FF30F2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43861120" descr="DRW00008d4444f6">
            <a:extLst>
              <a:ext uri="{FF2B5EF4-FFF2-40B4-BE49-F238E27FC236}">
                <a16:creationId xmlns:a16="http://schemas.microsoft.com/office/drawing/2014/main" id="{45B3EA17-F881-4E68-9498-A4E036E6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41" y="6503421"/>
            <a:ext cx="2354740" cy="28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4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121F12-4918-4F0B-861F-337519F17A94}"/>
              </a:ext>
            </a:extLst>
          </p:cNvPr>
          <p:cNvSpPr txBox="1"/>
          <p:nvPr/>
        </p:nvSpPr>
        <p:spPr bwMode="auto">
          <a:xfrm>
            <a:off x="274959" y="183295"/>
            <a:ext cx="27915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800" b="1" spc="-46" dirty="0">
                <a:solidFill>
                  <a:srgbClr val="C1C6CC">
                    <a:lumMod val="50000"/>
                  </a:srgb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Modeling Method</a:t>
            </a:r>
          </a:p>
        </p:txBody>
      </p:sp>
      <p:sp>
        <p:nvSpPr>
          <p:cNvPr id="21" name="모서리가 둥근 직사각형 59">
            <a:extLst>
              <a:ext uri="{FF2B5EF4-FFF2-40B4-BE49-F238E27FC236}">
                <a16:creationId xmlns:a16="http://schemas.microsoft.com/office/drawing/2014/main" id="{A18EFA83-1649-4F04-8658-C2B944D9B390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032BE-9AAD-4A52-A77F-EAFF8DC3A456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LSTM(Long Short-Term Memory)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488" y="1218404"/>
            <a:ext cx="8347103" cy="157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endParaRPr lang="ko-KR" altLang="en-US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입력과 출력 사이의 비선형 관계를 설명하는 적절한 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인공 신경망 모델에서 시계열 모델링에 가장 일반적으로 사용</a:t>
            </a:r>
            <a:endParaRPr lang="en-US" altLang="ko-KR" sz="1600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과거 데이터를 기억하는 일종의 순환 신경망 </a:t>
            </a: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(RNN)</a:t>
            </a:r>
            <a:endParaRPr lang="en-US" altLang="ko-KR" sz="1600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E7E71368-6766-42E9-AD51-357DD5B0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CE5BE3-962C-48CE-AD82-58791F0C6E8A}"/>
              </a:ext>
            </a:extLst>
          </p:cNvPr>
          <p:cNvGrpSpPr/>
          <p:nvPr/>
        </p:nvGrpSpPr>
        <p:grpSpPr>
          <a:xfrm>
            <a:off x="9328647" y="1025985"/>
            <a:ext cx="3856194" cy="5063700"/>
            <a:chOff x="-5769562" y="5982414"/>
            <a:chExt cx="5141592" cy="6751602"/>
          </a:xfrm>
        </p:grpSpPr>
        <p:pic>
          <p:nvPicPr>
            <p:cNvPr id="8" name="Picture 4" descr="https://cdn-images-1.medium.com/max/1600/1*Jk-RZB7DkOFjYyenApkmBA.png">
              <a:extLst>
                <a:ext uri="{FF2B5EF4-FFF2-40B4-BE49-F238E27FC236}">
                  <a16:creationId xmlns:a16="http://schemas.microsoft.com/office/drawing/2014/main" id="{62145BC1-FA58-4541-91D6-7CB2F0D101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1" y="5982414"/>
              <a:ext cx="5141591" cy="215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cdn-images-1.medium.com/max/1600/1*4Jcedb5RcavnLYPR6sScUg.png">
              <a:extLst>
                <a:ext uri="{FF2B5EF4-FFF2-40B4-BE49-F238E27FC236}">
                  <a16:creationId xmlns:a16="http://schemas.microsoft.com/office/drawing/2014/main" id="{4F1052EF-AD9C-4924-A2E2-FCD7AED974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2" y="8362852"/>
              <a:ext cx="5141591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cdn-images-1.medium.com/max/1600/1*msWGKNRXxcsC90Xz-4B8XQ.png">
              <a:extLst>
                <a:ext uri="{FF2B5EF4-FFF2-40B4-BE49-F238E27FC236}">
                  <a16:creationId xmlns:a16="http://schemas.microsoft.com/office/drawing/2014/main" id="{21D64F4E-B4E6-4ED6-8B23-64C898D5E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" r="2742"/>
            <a:stretch/>
          </p:blipFill>
          <p:spPr bwMode="auto">
            <a:xfrm>
              <a:off x="-5694318" y="10676616"/>
              <a:ext cx="4991101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" name="타원 221">
            <a:extLst>
              <a:ext uri="{FF2B5EF4-FFF2-40B4-BE49-F238E27FC236}">
                <a16:creationId xmlns:a16="http://schemas.microsoft.com/office/drawing/2014/main" id="{7548527C-EE0A-47FC-8253-2D33C996D062}"/>
              </a:ext>
            </a:extLst>
          </p:cNvPr>
          <p:cNvSpPr/>
          <p:nvPr/>
        </p:nvSpPr>
        <p:spPr>
          <a:xfrm>
            <a:off x="5370559" y="3382031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h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36CF429-198D-46AB-A405-D551DF3BC55A}"/>
              </a:ext>
            </a:extLst>
          </p:cNvPr>
          <p:cNvGrpSpPr/>
          <p:nvPr/>
        </p:nvGrpSpPr>
        <p:grpSpPr>
          <a:xfrm>
            <a:off x="5892725" y="3774698"/>
            <a:ext cx="2592866" cy="2236891"/>
            <a:chOff x="3625008" y="2556423"/>
            <a:chExt cx="2894044" cy="2496720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688EFA4-B642-4D47-8C25-215481F96064}"/>
                </a:ext>
              </a:extLst>
            </p:cNvPr>
            <p:cNvGrpSpPr/>
            <p:nvPr/>
          </p:nvGrpSpPr>
          <p:grpSpPr>
            <a:xfrm>
              <a:off x="3625008" y="2556423"/>
              <a:ext cx="2894044" cy="2496720"/>
              <a:chOff x="8972550" y="4801932"/>
              <a:chExt cx="1733997" cy="1495936"/>
            </a:xfrm>
          </p:grpSpPr>
          <p:sp>
            <p:nvSpPr>
              <p:cNvPr id="262" name="사각형: 둥근 모서리 261">
                <a:extLst>
                  <a:ext uri="{FF2B5EF4-FFF2-40B4-BE49-F238E27FC236}">
                    <a16:creationId xmlns:a16="http://schemas.microsoft.com/office/drawing/2014/main" id="{D46B8AD9-3211-42BE-B872-BD6462E2AC21}"/>
                  </a:ext>
                </a:extLst>
              </p:cNvPr>
              <p:cNvSpPr/>
              <p:nvPr/>
            </p:nvSpPr>
            <p:spPr>
              <a:xfrm>
                <a:off x="9095173" y="5005132"/>
                <a:ext cx="1419225" cy="1079500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16482422-275E-40EC-918A-0FCE9EDC7435}"/>
                  </a:ext>
                </a:extLst>
              </p:cNvPr>
              <p:cNvCxnSpPr/>
              <p:nvPr/>
            </p:nvCxnSpPr>
            <p:spPr>
              <a:xfrm>
                <a:off x="8972550" y="5241925"/>
                <a:ext cx="171767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A01B540D-A064-4793-9991-2F127415378D}"/>
                  </a:ext>
                </a:extLst>
              </p:cNvPr>
              <p:cNvGrpSpPr/>
              <p:nvPr/>
            </p:nvGrpSpPr>
            <p:grpSpPr>
              <a:xfrm>
                <a:off x="8972550" y="5286375"/>
                <a:ext cx="1433512" cy="1011493"/>
                <a:chOff x="8972550" y="5286375"/>
                <a:chExt cx="1433512" cy="1011493"/>
              </a:xfrm>
            </p:grpSpPr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54400874-ED4E-4854-B8AC-2AC0FD83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95084" y="5554407"/>
                  <a:ext cx="1994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0F956F28-A3AA-4F69-8E30-2C001FE13B6C}"/>
                    </a:ext>
                  </a:extLst>
                </p:cNvPr>
                <p:cNvCxnSpPr/>
                <p:nvPr/>
              </p:nvCxnSpPr>
              <p:spPr>
                <a:xfrm>
                  <a:off x="8972550" y="5921375"/>
                  <a:ext cx="10477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41A41C72-DE8E-455B-B7E9-5EEAC050C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07602" y="5554407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B7F0BB9C-D403-4EA3-BED3-515710677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2581" y="5921375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BAEB3094-7F33-44C2-936E-0B68A3FC2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5286375"/>
                  <a:ext cx="0" cy="6445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직선 화살표 연결선 264">
                <a:extLst>
                  <a:ext uri="{FF2B5EF4-FFF2-40B4-BE49-F238E27FC236}">
                    <a16:creationId xmlns:a16="http://schemas.microsoft.com/office/drawing/2014/main" id="{6A795CBF-92D2-4E1D-BE9B-7FA87D910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550" y="5921375"/>
                <a:ext cx="4639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91D0DE51-6125-46FD-ADC7-FB7923283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45725" y="5241925"/>
                <a:ext cx="3175" cy="6921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화살표 연결선 266">
                <a:extLst>
                  <a:ext uri="{FF2B5EF4-FFF2-40B4-BE49-F238E27FC236}">
                    <a16:creationId xmlns:a16="http://schemas.microsoft.com/office/drawing/2014/main" id="{2D5BB844-B2A5-41BD-AC34-6785792EA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6062" y="4801932"/>
                <a:ext cx="0" cy="3946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화살표 연결선 267">
                <a:extLst>
                  <a:ext uri="{FF2B5EF4-FFF2-40B4-BE49-F238E27FC236}">
                    <a16:creationId xmlns:a16="http://schemas.microsoft.com/office/drawing/2014/main" id="{1A66EABC-8592-4C3B-A4E0-1431596E053B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V="1">
                <a:off x="9307512" y="5290301"/>
                <a:ext cx="2726" cy="6310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CE47A033-1134-46D1-B156-4BBC876A0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71062" y="5290301"/>
                <a:ext cx="2063" cy="640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399FCB3E-2AB9-4E43-AF2C-EF160DA51B86}"/>
                  </a:ext>
                </a:extLst>
              </p:cNvPr>
              <p:cNvCxnSpPr>
                <a:cxnSpLocks/>
                <a:endCxn id="245" idx="2"/>
              </p:cNvCxnSpPr>
              <p:nvPr/>
            </p:nvCxnSpPr>
            <p:spPr>
              <a:xfrm>
                <a:off x="9510515" y="5544882"/>
                <a:ext cx="207385" cy="5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24733B99-9F00-4687-B4BD-E1072D8A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5002" y="5544882"/>
                <a:ext cx="0" cy="3764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813F1FB-82F4-438E-8189-AC358E936B6E}"/>
                </a:ext>
              </a:extLst>
            </p:cNvPr>
            <p:cNvGrpSpPr/>
            <p:nvPr/>
          </p:nvGrpSpPr>
          <p:grpSpPr>
            <a:xfrm>
              <a:off x="4080795" y="3980041"/>
              <a:ext cx="300238" cy="276999"/>
              <a:chOff x="4048100" y="3963472"/>
              <a:chExt cx="300238" cy="276999"/>
            </a:xfrm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D15021C5-07B0-4978-99F0-EDC669C5EC3A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3E954D79-C032-423A-88D0-F762C2E62F33}"/>
                </a:ext>
              </a:extLst>
            </p:cNvPr>
            <p:cNvGrpSpPr/>
            <p:nvPr/>
          </p:nvGrpSpPr>
          <p:grpSpPr>
            <a:xfrm>
              <a:off x="4446365" y="3978940"/>
              <a:ext cx="300238" cy="276999"/>
              <a:chOff x="4048100" y="3963472"/>
              <a:chExt cx="300238" cy="276999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4729DBB3-EFC8-42C2-8426-AF990D36B52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D796D3C-7A37-4197-AA0F-47B35FC41A2A}"/>
                </a:ext>
              </a:extLst>
            </p:cNvPr>
            <p:cNvGrpSpPr/>
            <p:nvPr/>
          </p:nvGrpSpPr>
          <p:grpSpPr>
            <a:xfrm>
              <a:off x="4671832" y="3986888"/>
              <a:ext cx="613148" cy="276999"/>
              <a:chOff x="4012540" y="3971420"/>
              <a:chExt cx="290329" cy="276999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3F327862-109C-4836-A8D0-FDFE0BD8C3B4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/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34EDAE99-A5A0-4866-9B7F-3B5A96A44DF6}"/>
                </a:ext>
              </a:extLst>
            </p:cNvPr>
            <p:cNvGrpSpPr/>
            <p:nvPr/>
          </p:nvGrpSpPr>
          <p:grpSpPr>
            <a:xfrm>
              <a:off x="5246014" y="3970991"/>
              <a:ext cx="300238" cy="276999"/>
              <a:chOff x="4048100" y="3963472"/>
              <a:chExt cx="300238" cy="276999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FCF1B9C9-01F7-49DD-9907-537FCDBC800E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26EE6CCD-0FC6-4F8D-90A9-FD5F388E6CD4}"/>
                </a:ext>
              </a:extLst>
            </p:cNvPr>
            <p:cNvSpPr/>
            <p:nvPr/>
          </p:nvSpPr>
          <p:spPr>
            <a:xfrm>
              <a:off x="4096439" y="3187170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A0F6CA0F-F153-4922-92AE-A3C966A32895}"/>
                </a:ext>
              </a:extLst>
            </p:cNvPr>
            <p:cNvSpPr/>
            <p:nvPr/>
          </p:nvSpPr>
          <p:spPr>
            <a:xfrm>
              <a:off x="4868998" y="3188075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1900CAFA-5324-4626-834C-8B322C0704A3}"/>
                </a:ext>
              </a:extLst>
            </p:cNvPr>
            <p:cNvSpPr/>
            <p:nvPr/>
          </p:nvSpPr>
          <p:spPr>
            <a:xfrm>
              <a:off x="4868998" y="3705167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/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/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8C36EC21-A62E-4030-A11A-D00732B3602E}"/>
                </a:ext>
              </a:extLst>
            </p:cNvPr>
            <p:cNvSpPr/>
            <p:nvPr/>
          </p:nvSpPr>
          <p:spPr>
            <a:xfrm>
              <a:off x="5664548" y="3711911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/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/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2C47E16-641F-4F81-AE0A-78F578AB5ADB}"/>
                </a:ext>
              </a:extLst>
            </p:cNvPr>
            <p:cNvGrpSpPr/>
            <p:nvPr/>
          </p:nvGrpSpPr>
          <p:grpSpPr>
            <a:xfrm>
              <a:off x="5472791" y="3323111"/>
              <a:ext cx="613148" cy="389513"/>
              <a:chOff x="4016047" y="3916660"/>
              <a:chExt cx="290329" cy="389513"/>
            </a:xfrm>
          </p:grpSpPr>
          <p:sp>
            <p:nvSpPr>
              <p:cNvPr id="252" name="직사각형 75">
                <a:extLst>
                  <a:ext uri="{FF2B5EF4-FFF2-40B4-BE49-F238E27FC236}">
                    <a16:creationId xmlns:a16="http://schemas.microsoft.com/office/drawing/2014/main" id="{7A5B8879-52A3-4AAC-B0E1-7906D6AFEB3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/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232BD5B7-AB82-4E4B-9660-308841441547}"/>
              </a:ext>
            </a:extLst>
          </p:cNvPr>
          <p:cNvSpPr/>
          <p:nvPr/>
        </p:nvSpPr>
        <p:spPr>
          <a:xfrm>
            <a:off x="6075791" y="4078544"/>
            <a:ext cx="2122184" cy="1614189"/>
          </a:xfrm>
          <a:prstGeom prst="roundRect">
            <a:avLst>
              <a:gd name="adj" fmla="val 12843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69C0114-2CEE-4639-B2D7-96CF9B281F87}"/>
              </a:ext>
            </a:extLst>
          </p:cNvPr>
          <p:cNvSpPr/>
          <p:nvPr/>
        </p:nvSpPr>
        <p:spPr>
          <a:xfrm>
            <a:off x="7841613" y="3382031"/>
            <a:ext cx="389316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A2A07943-4A20-4DAD-B0A8-3E0DD3F6212A}"/>
              </a:ext>
            </a:extLst>
          </p:cNvPr>
          <p:cNvSpPr/>
          <p:nvPr/>
        </p:nvSpPr>
        <p:spPr>
          <a:xfrm>
            <a:off x="3589219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DBCA663B-6DEC-4B1D-8707-779580343E43}"/>
              </a:ext>
            </a:extLst>
          </p:cNvPr>
          <p:cNvGrpSpPr/>
          <p:nvPr/>
        </p:nvGrpSpPr>
        <p:grpSpPr>
          <a:xfrm>
            <a:off x="842726" y="3382031"/>
            <a:ext cx="2568459" cy="3039692"/>
            <a:chOff x="866487" y="3382031"/>
            <a:chExt cx="2568459" cy="3039692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BF0E0CAB-A96B-4F88-B776-C3C00BA6785C}"/>
                </a:ext>
              </a:extLst>
            </p:cNvPr>
            <p:cNvGrpSpPr/>
            <p:nvPr/>
          </p:nvGrpSpPr>
          <p:grpSpPr>
            <a:xfrm>
              <a:off x="866487" y="3774698"/>
              <a:ext cx="2568459" cy="2236891"/>
              <a:chOff x="3625006" y="2556423"/>
              <a:chExt cx="2866802" cy="2496720"/>
            </a:xfrm>
          </p:grpSpPr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909779C9-1A16-47A5-A327-AECE9A03FEB3}"/>
                  </a:ext>
                </a:extLst>
              </p:cNvPr>
              <p:cNvGrpSpPr/>
              <p:nvPr/>
            </p:nvGrpSpPr>
            <p:grpSpPr>
              <a:xfrm>
                <a:off x="3625006" y="2556423"/>
                <a:ext cx="2866802" cy="2496720"/>
                <a:chOff x="8972550" y="4801932"/>
                <a:chExt cx="1717675" cy="1495936"/>
              </a:xfrm>
            </p:grpSpPr>
            <p:sp>
              <p:nvSpPr>
                <p:cNvPr id="301" name="사각형: 둥근 모서리 300">
                  <a:extLst>
                    <a:ext uri="{FF2B5EF4-FFF2-40B4-BE49-F238E27FC236}">
                      <a16:creationId xmlns:a16="http://schemas.microsoft.com/office/drawing/2014/main" id="{95BE0774-7924-4020-919B-D8EA7C17B4A4}"/>
                    </a:ext>
                  </a:extLst>
                </p:cNvPr>
                <p:cNvSpPr/>
                <p:nvPr/>
              </p:nvSpPr>
              <p:spPr>
                <a:xfrm>
                  <a:off x="9095173" y="5005132"/>
                  <a:ext cx="1419225" cy="1079500"/>
                </a:xfrm>
                <a:prstGeom prst="roundRect">
                  <a:avLst>
                    <a:gd name="adj" fmla="val 12843"/>
                  </a:avLst>
                </a:prstGeom>
                <a:solidFill>
                  <a:srgbClr val="FF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02" name="직선 화살표 연결선 301">
                  <a:extLst>
                    <a:ext uri="{FF2B5EF4-FFF2-40B4-BE49-F238E27FC236}">
                      <a16:creationId xmlns:a16="http://schemas.microsoft.com/office/drawing/2014/main" id="{C71757A4-5AC8-4AE4-8EEB-55A4DF5CD318}"/>
                    </a:ext>
                  </a:extLst>
                </p:cNvPr>
                <p:cNvCxnSpPr/>
                <p:nvPr/>
              </p:nvCxnSpPr>
              <p:spPr>
                <a:xfrm>
                  <a:off x="8972550" y="5241925"/>
                  <a:ext cx="171767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A8EA9C37-5D72-473B-9531-C7DC431DE5FD}"/>
                    </a:ext>
                  </a:extLst>
                </p:cNvPr>
                <p:cNvGrpSpPr/>
                <p:nvPr/>
              </p:nvGrpSpPr>
              <p:grpSpPr>
                <a:xfrm>
                  <a:off x="8972550" y="5286375"/>
                  <a:ext cx="1433512" cy="1011493"/>
                  <a:chOff x="8972550" y="5286375"/>
                  <a:chExt cx="1433512" cy="1011493"/>
                </a:xfrm>
              </p:grpSpPr>
              <p:cxnSp>
                <p:nvCxnSpPr>
                  <p:cNvPr id="311" name="직선 화살표 연결선 310">
                    <a:extLst>
                      <a:ext uri="{FF2B5EF4-FFF2-40B4-BE49-F238E27FC236}">
                        <a16:creationId xmlns:a16="http://schemas.microsoft.com/office/drawing/2014/main" id="{C5C84652-1249-40ED-A177-0BC920150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084" y="5554407"/>
                    <a:ext cx="1994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A8EF336C-F47C-40A4-8713-6633A3E232FE}"/>
                      </a:ext>
                    </a:extLst>
                  </p:cNvPr>
                  <p:cNvCxnSpPr/>
                  <p:nvPr/>
                </p:nvCxnSpPr>
                <p:spPr>
                  <a:xfrm>
                    <a:off x="8972550" y="5921375"/>
                    <a:ext cx="104775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353002C0-CF93-49B4-A996-13A391FF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07602" y="5554407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8EF90EEE-686E-41A1-878A-ED82F8511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2581" y="5921375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78ED230-734C-4ABB-945C-39EE0E0C4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06062" y="5286375"/>
                    <a:ext cx="0" cy="6445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4" name="직선 화살표 연결선 303">
                  <a:extLst>
                    <a:ext uri="{FF2B5EF4-FFF2-40B4-BE49-F238E27FC236}">
                      <a16:creationId xmlns:a16="http://schemas.microsoft.com/office/drawing/2014/main" id="{F72447C4-DF3D-4292-AB96-B1F133D5B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2550" y="5921375"/>
                  <a:ext cx="44623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5351F0C5-4937-4774-8B59-2EB08C31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5725" y="5241925"/>
                  <a:ext cx="3175" cy="6921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화살표 연결선 305">
                  <a:extLst>
                    <a:ext uri="{FF2B5EF4-FFF2-40B4-BE49-F238E27FC236}">
                      <a16:creationId xmlns:a16="http://schemas.microsoft.com/office/drawing/2014/main" id="{32B3C836-1511-48FE-AB13-FDB66AB6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4801932"/>
                  <a:ext cx="0" cy="3946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화살표 연결선 306">
                  <a:extLst>
                    <a:ext uri="{FF2B5EF4-FFF2-40B4-BE49-F238E27FC236}">
                      <a16:creationId xmlns:a16="http://schemas.microsoft.com/office/drawing/2014/main" id="{99D59A9D-373B-4530-B372-2EA6EE0FF8B7}"/>
                    </a:ext>
                  </a:extLst>
                </p:cNvPr>
                <p:cNvCxnSpPr>
                  <a:cxnSpLocks/>
                  <a:endCxn id="282" idx="4"/>
                </p:cNvCxnSpPr>
                <p:nvPr/>
              </p:nvCxnSpPr>
              <p:spPr>
                <a:xfrm flipV="1">
                  <a:off x="9307512" y="5290301"/>
                  <a:ext cx="2726" cy="6310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화살표 연결선 307">
                  <a:extLst>
                    <a:ext uri="{FF2B5EF4-FFF2-40B4-BE49-F238E27FC236}">
                      <a16:creationId xmlns:a16="http://schemas.microsoft.com/office/drawing/2014/main" id="{A22DD798-8091-498A-86D9-7CD985F47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71062" y="5290301"/>
                  <a:ext cx="2063" cy="640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화살표 연결선 308">
                  <a:extLst>
                    <a:ext uri="{FF2B5EF4-FFF2-40B4-BE49-F238E27FC236}">
                      <a16:creationId xmlns:a16="http://schemas.microsoft.com/office/drawing/2014/main" id="{1B8A4F87-AE04-460E-84C7-3352E4214BBE}"/>
                    </a:ext>
                  </a:extLst>
                </p:cNvPr>
                <p:cNvCxnSpPr>
                  <a:cxnSpLocks/>
                  <a:endCxn id="284" idx="2"/>
                </p:cNvCxnSpPr>
                <p:nvPr/>
              </p:nvCxnSpPr>
              <p:spPr>
                <a:xfrm>
                  <a:off x="9510515" y="5544882"/>
                  <a:ext cx="207385" cy="55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>
                  <a:extLst>
                    <a:ext uri="{FF2B5EF4-FFF2-40B4-BE49-F238E27FC236}">
                      <a16:creationId xmlns:a16="http://schemas.microsoft.com/office/drawing/2014/main" id="{C404C8F2-4F4B-4A5B-92B3-AC5EAD74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25002" y="5544882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074692A4-8BBF-4E9E-9AE0-D0A7D8CCD5AA}"/>
                  </a:ext>
                </a:extLst>
              </p:cNvPr>
              <p:cNvGrpSpPr/>
              <p:nvPr/>
            </p:nvGrpSpPr>
            <p:grpSpPr>
              <a:xfrm>
                <a:off x="4080795" y="398004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6B65650F-1AB4-4F2C-9FED-CD59AC8FF866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5F58A455-06B3-4BF4-890C-BEB033DC9AF7}"/>
                  </a:ext>
                </a:extLst>
              </p:cNvPr>
              <p:cNvGrpSpPr/>
              <p:nvPr/>
            </p:nvGrpSpPr>
            <p:grpSpPr>
              <a:xfrm>
                <a:off x="4446365" y="3978940"/>
                <a:ext cx="300238" cy="276999"/>
                <a:chOff x="4048100" y="3963472"/>
                <a:chExt cx="300238" cy="276999"/>
              </a:xfrm>
            </p:grpSpPr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F7381D25-92F3-4D1B-BC4C-70E22888B205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B626D4CB-A71F-4EE0-8302-238E27198290}"/>
                  </a:ext>
                </a:extLst>
              </p:cNvPr>
              <p:cNvGrpSpPr/>
              <p:nvPr/>
            </p:nvGrpSpPr>
            <p:grpSpPr>
              <a:xfrm>
                <a:off x="4671832" y="3986888"/>
                <a:ext cx="613148" cy="276999"/>
                <a:chOff x="4012540" y="3971420"/>
                <a:chExt cx="290329" cy="276999"/>
              </a:xfrm>
            </p:grpSpPr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A3431809-B902-4878-8E4F-84B59E7BE18E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D4B78041-E509-4168-ADD6-E847F3DD9F78}"/>
                  </a:ext>
                </a:extLst>
              </p:cNvPr>
              <p:cNvGrpSpPr/>
              <p:nvPr/>
            </p:nvGrpSpPr>
            <p:grpSpPr>
              <a:xfrm>
                <a:off x="5246014" y="397099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C7339EEC-7A1D-40AB-890F-F2274B66C10A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19FF8A84-C264-41D5-91AA-FE0E5004D6C5}"/>
                  </a:ext>
                </a:extLst>
              </p:cNvPr>
              <p:cNvSpPr/>
              <p:nvPr/>
            </p:nvSpPr>
            <p:spPr>
              <a:xfrm>
                <a:off x="4096439" y="3187170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3B6DB641-9E2E-4158-812B-C312185EA184}"/>
                  </a:ext>
                </a:extLst>
              </p:cNvPr>
              <p:cNvSpPr/>
              <p:nvPr/>
            </p:nvSpPr>
            <p:spPr>
              <a:xfrm>
                <a:off x="4868998" y="3188075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6B3F4FD-EAE0-4657-9164-5C96214E03E6}"/>
                  </a:ext>
                </a:extLst>
              </p:cNvPr>
              <p:cNvSpPr/>
              <p:nvPr/>
            </p:nvSpPr>
            <p:spPr>
              <a:xfrm>
                <a:off x="4868998" y="3705167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/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/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48DD2BE6-9596-452F-87A4-72EBB9304601}"/>
                  </a:ext>
                </a:extLst>
              </p:cNvPr>
              <p:cNvSpPr/>
              <p:nvPr/>
            </p:nvSpPr>
            <p:spPr>
              <a:xfrm>
                <a:off x="5664548" y="3711911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/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/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E58D24B3-83F2-4F34-8532-2AABC9027648}"/>
                  </a:ext>
                </a:extLst>
              </p:cNvPr>
              <p:cNvGrpSpPr/>
              <p:nvPr/>
            </p:nvGrpSpPr>
            <p:grpSpPr>
              <a:xfrm>
                <a:off x="5472791" y="3323111"/>
                <a:ext cx="613148" cy="389513"/>
                <a:chOff x="4016047" y="3916660"/>
                <a:chExt cx="290329" cy="389513"/>
              </a:xfrm>
            </p:grpSpPr>
            <p:sp>
              <p:nvSpPr>
                <p:cNvPr id="291" name="직사각형 75">
                  <a:extLst>
                    <a:ext uri="{FF2B5EF4-FFF2-40B4-BE49-F238E27FC236}">
                      <a16:creationId xmlns:a16="http://schemas.microsoft.com/office/drawing/2014/main" id="{BFF3028B-48F5-4D95-A8D3-0B3204A262BD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1EEE4B3B-F942-4DBD-B69A-A870DE515B8C}"/>
                </a:ext>
              </a:extLst>
            </p:cNvPr>
            <p:cNvSpPr/>
            <p:nvPr/>
          </p:nvSpPr>
          <p:spPr>
            <a:xfrm>
              <a:off x="1049555" y="4078544"/>
              <a:ext cx="2122184" cy="1614189"/>
            </a:xfrm>
            <a:prstGeom prst="roundRect">
              <a:avLst>
                <a:gd name="adj" fmla="val 12843"/>
              </a:avLst>
            </a:prstGeom>
            <a:solidFill>
              <a:srgbClr val="FFCC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EFD709A-0298-431D-B384-138153FB6E8E}"/>
                </a:ext>
              </a:extLst>
            </p:cNvPr>
            <p:cNvSpPr/>
            <p:nvPr/>
          </p:nvSpPr>
          <p:spPr>
            <a:xfrm>
              <a:off x="2815375" y="3382031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3398ACE-7887-4004-86CD-C3FF3A55F827}"/>
                </a:ext>
              </a:extLst>
            </p:cNvPr>
            <p:cNvSpPr/>
            <p:nvPr/>
          </p:nvSpPr>
          <p:spPr>
            <a:xfrm>
              <a:off x="1028644" y="6032405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X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38DC2ABE-DB28-4B56-AD57-7B4FDD76C75D}"/>
              </a:ext>
            </a:extLst>
          </p:cNvPr>
          <p:cNvSpPr/>
          <p:nvPr/>
        </p:nvSpPr>
        <p:spPr>
          <a:xfrm>
            <a:off x="6054882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95339A20-00AC-4AED-802C-E067AE7125F5}"/>
              </a:ext>
            </a:extLst>
          </p:cNvPr>
          <p:cNvGrpSpPr/>
          <p:nvPr/>
        </p:nvGrpSpPr>
        <p:grpSpPr>
          <a:xfrm>
            <a:off x="-3621090" y="5250959"/>
            <a:ext cx="2730913" cy="2267101"/>
            <a:chOff x="-3064936" y="4929744"/>
            <a:chExt cx="2730913" cy="2267101"/>
          </a:xfrm>
        </p:grpSpPr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55BA711E-50D6-4F19-829E-E35B706EECDA}"/>
                </a:ext>
              </a:extLst>
            </p:cNvPr>
            <p:cNvGrpSpPr/>
            <p:nvPr/>
          </p:nvGrpSpPr>
          <p:grpSpPr>
            <a:xfrm>
              <a:off x="-3064936" y="4956558"/>
              <a:ext cx="2730913" cy="2240287"/>
              <a:chOff x="-2962783" y="5260150"/>
              <a:chExt cx="2730913" cy="2240287"/>
            </a:xfrm>
          </p:grpSpPr>
          <p:sp>
            <p:nvSpPr>
              <p:cNvPr id="613" name="사각형: 둥근 모서리 612">
                <a:extLst>
                  <a:ext uri="{FF2B5EF4-FFF2-40B4-BE49-F238E27FC236}">
                    <a16:creationId xmlns:a16="http://schemas.microsoft.com/office/drawing/2014/main" id="{FBEA66C1-6EA8-4366-A49D-D0EF1A00B4CB}"/>
                  </a:ext>
                </a:extLst>
              </p:cNvPr>
              <p:cNvSpPr/>
              <p:nvPr/>
            </p:nvSpPr>
            <p:spPr>
              <a:xfrm>
                <a:off x="-2714125" y="5579485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5" name="직선 화살표 연결선 614">
                <a:extLst>
                  <a:ext uri="{FF2B5EF4-FFF2-40B4-BE49-F238E27FC236}">
                    <a16:creationId xmlns:a16="http://schemas.microsoft.com/office/drawing/2014/main" id="{27C29BF8-FBFD-4B98-B1EA-5C641F236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22673" y="6385335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C2205552-E99E-41CD-B2F7-160B537CE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03955" y="6385335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08D4518F-1E5B-435F-A425-4919AA1FD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984543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화살표 연결선 617">
                <a:extLst>
                  <a:ext uri="{FF2B5EF4-FFF2-40B4-BE49-F238E27FC236}">
                    <a16:creationId xmlns:a16="http://schemas.microsoft.com/office/drawing/2014/main" id="{F414CFA7-9405-49B9-9D92-D54E0A2D6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52635" y="6934067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30B6791B-16B7-4005-AF12-FB0BA77ECA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47887" y="5918077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화살표 연결선 619">
                <a:extLst>
                  <a:ext uri="{FF2B5EF4-FFF2-40B4-BE49-F238E27FC236}">
                    <a16:creationId xmlns:a16="http://schemas.microsoft.com/office/drawing/2014/main" id="{25DD0A42-FB2B-4B0F-8B6B-20DDF379A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260150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BBA269B7-8FE4-47E7-8AAE-F0AB2C0B29EC}"/>
                  </a:ext>
                </a:extLst>
              </p:cNvPr>
              <p:cNvSpPr/>
              <p:nvPr/>
            </p:nvSpPr>
            <p:spPr>
              <a:xfrm>
                <a:off x="-1399370" y="6585751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/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1DC6BBDA-DAFE-4756-8E30-0525502A5964}"/>
                  </a:ext>
                </a:extLst>
              </p:cNvPr>
              <p:cNvSpPr/>
              <p:nvPr/>
            </p:nvSpPr>
            <p:spPr>
              <a:xfrm>
                <a:off x="-1024392" y="629538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/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2" name="직사각형 75">
                <a:extLst>
                  <a:ext uri="{FF2B5EF4-FFF2-40B4-BE49-F238E27FC236}">
                    <a16:creationId xmlns:a16="http://schemas.microsoft.com/office/drawing/2014/main" id="{7D761275-7EAC-44FC-BB43-2D201C61EE33}"/>
                  </a:ext>
                </a:extLst>
              </p:cNvPr>
              <p:cNvSpPr/>
              <p:nvPr/>
            </p:nvSpPr>
            <p:spPr>
              <a:xfrm>
                <a:off x="-1135546" y="6047235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/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/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/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/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7209" r="-4651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45A679AA-87CF-44CF-A001-0280C426A3B0}"/>
                  </a:ext>
                </a:extLst>
              </p:cNvPr>
              <p:cNvSpPr/>
              <p:nvPr/>
            </p:nvSpPr>
            <p:spPr>
              <a:xfrm>
                <a:off x="-2455387" y="6597255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/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4" name="직선 연결선 643">
                <a:extLst>
                  <a:ext uri="{FF2B5EF4-FFF2-40B4-BE49-F238E27FC236}">
                    <a16:creationId xmlns:a16="http://schemas.microsoft.com/office/drawing/2014/main" id="{FB90DE28-4D7E-4C97-8A25-BA54BB743E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873447" y="6927608"/>
                <a:ext cx="1569492" cy="11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7FDE69DC-5AF4-470C-A76D-AF234E107DE8}"/>
                  </a:ext>
                </a:extLst>
              </p:cNvPr>
              <p:cNvSpPr/>
              <p:nvPr/>
            </p:nvSpPr>
            <p:spPr>
              <a:xfrm>
                <a:off x="-2115801" y="6592872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/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1" name="직선 연결선 650">
                <a:extLst>
                  <a:ext uri="{FF2B5EF4-FFF2-40B4-BE49-F238E27FC236}">
                    <a16:creationId xmlns:a16="http://schemas.microsoft.com/office/drawing/2014/main" id="{E959A40A-9BF3-4345-BEEE-BBD31FC688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89866" y="6937462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 651">
                <a:extLst>
                  <a:ext uri="{FF2B5EF4-FFF2-40B4-BE49-F238E27FC236}">
                    <a16:creationId xmlns:a16="http://schemas.microsoft.com/office/drawing/2014/main" id="{0049C4C2-B3DC-4308-AFFF-59DFF2EDD6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52258" y="6452293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F3815886-4805-46CD-860F-496200C2741E}"/>
                  </a:ext>
                </a:extLst>
              </p:cNvPr>
              <p:cNvGrpSpPr/>
              <p:nvPr/>
            </p:nvGrpSpPr>
            <p:grpSpPr>
              <a:xfrm>
                <a:off x="-1913798" y="6541749"/>
                <a:ext cx="549339" cy="248172"/>
                <a:chOff x="-1944036" y="4412120"/>
                <a:chExt cx="549339" cy="248172"/>
              </a:xfrm>
            </p:grpSpPr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5981AAA5-5153-409B-B1A8-2AFE80FF33F0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A41D48F4-23DF-496D-A4EC-140D51A4CE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17214" y="675424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0DB4A277-B963-40DE-AB7C-ABF7731EA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63062" y="676372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2F83D5B5-8E3D-4A39-A0B7-B092BDE6E621}"/>
                  </a:ext>
                </a:extLst>
              </p:cNvPr>
              <p:cNvSpPr/>
              <p:nvPr/>
            </p:nvSpPr>
            <p:spPr>
              <a:xfrm>
                <a:off x="-2714419" y="556893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FBA5BD95-0D94-4A70-8B54-5B003CF654FC}"/>
                  </a:ext>
                </a:extLst>
              </p:cNvPr>
              <p:cNvGrpSpPr/>
              <p:nvPr/>
            </p:nvGrpSpPr>
            <p:grpSpPr>
              <a:xfrm>
                <a:off x="-2962783" y="5627040"/>
                <a:ext cx="2730913" cy="986067"/>
                <a:chOff x="-2962783" y="5627040"/>
                <a:chExt cx="2730913" cy="986067"/>
              </a:xfrm>
            </p:grpSpPr>
            <p:cxnSp>
              <p:nvCxnSpPr>
                <p:cNvPr id="614" name="직선 화살표 연결선 613">
                  <a:extLst>
                    <a:ext uri="{FF2B5EF4-FFF2-40B4-BE49-F238E27FC236}">
                      <a16:creationId xmlns:a16="http://schemas.microsoft.com/office/drawing/2014/main" id="{FB1BD5EB-0710-42EB-9956-D38598563AF6}"/>
                    </a:ext>
                  </a:extLst>
                </p:cNvPr>
                <p:cNvCxnSpPr/>
                <p:nvPr/>
              </p:nvCxnSpPr>
              <p:spPr>
                <a:xfrm>
                  <a:off x="-2851681" y="5918077"/>
                  <a:ext cx="25684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직선 화살표 연결선 620">
                  <a:extLst>
                    <a:ext uri="{FF2B5EF4-FFF2-40B4-BE49-F238E27FC236}">
                      <a16:creationId xmlns:a16="http://schemas.microsoft.com/office/drawing/2014/main" id="{4987859D-4D8B-4139-AE51-F39CA256B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654571" y="5990415"/>
                  <a:ext cx="0" cy="3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74255FC-CC60-4A45-9207-A2C61DFA4AFC}"/>
                    </a:ext>
                  </a:extLst>
                </p:cNvPr>
                <p:cNvGrpSpPr/>
                <p:nvPr/>
              </p:nvGrpSpPr>
              <p:grpSpPr>
                <a:xfrm>
                  <a:off x="-1756093" y="6225243"/>
                  <a:ext cx="260115" cy="248172"/>
                  <a:chOff x="-1756093" y="6225243"/>
                  <a:chExt cx="260115" cy="248172"/>
                </a:xfrm>
              </p:grpSpPr>
              <p:sp>
                <p:nvSpPr>
                  <p:cNvPr id="626" name="타원 625">
                    <a:extLst>
                      <a:ext uri="{FF2B5EF4-FFF2-40B4-BE49-F238E27FC236}">
                        <a16:creationId xmlns:a16="http://schemas.microsoft.com/office/drawing/2014/main" id="{28BB42D2-08AF-4251-AFD8-F8E5E1C748D2}"/>
                      </a:ext>
                    </a:extLst>
                  </p:cNvPr>
                  <p:cNvSpPr/>
                  <p:nvPr/>
                </p:nvSpPr>
                <p:spPr>
                  <a:xfrm>
                    <a:off x="-1737151" y="628934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340EEA00-D911-4B7F-869E-73B4054204CC}"/>
                    </a:ext>
                  </a:extLst>
                </p:cNvPr>
                <p:cNvGrpSpPr/>
                <p:nvPr/>
              </p:nvGrpSpPr>
              <p:grpSpPr>
                <a:xfrm>
                  <a:off x="-2449369" y="5760201"/>
                  <a:ext cx="910999" cy="276999"/>
                  <a:chOff x="-2449369" y="5760201"/>
                  <a:chExt cx="910999" cy="276999"/>
                </a:xfrm>
              </p:grpSpPr>
              <p:sp>
                <p:nvSpPr>
                  <p:cNvPr id="624" name="타원 623">
                    <a:extLst>
                      <a:ext uri="{FF2B5EF4-FFF2-40B4-BE49-F238E27FC236}">
                        <a16:creationId xmlns:a16="http://schemas.microsoft.com/office/drawing/2014/main" id="{8C661152-87CC-4E21-97B6-A951E349FB79}"/>
                      </a:ext>
                    </a:extLst>
                  </p:cNvPr>
                  <p:cNvSpPr/>
                  <p:nvPr/>
                </p:nvSpPr>
                <p:spPr>
                  <a:xfrm>
                    <a:off x="-2429311" y="582525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25" name="타원 624">
                    <a:extLst>
                      <a:ext uri="{FF2B5EF4-FFF2-40B4-BE49-F238E27FC236}">
                        <a16:creationId xmlns:a16="http://schemas.microsoft.com/office/drawing/2014/main" id="{029FCCC5-8E83-45D5-8AA8-DD9CB2B1703A}"/>
                      </a:ext>
                    </a:extLst>
                  </p:cNvPr>
                  <p:cNvSpPr/>
                  <p:nvPr/>
                </p:nvSpPr>
                <p:spPr>
                  <a:xfrm>
                    <a:off x="-1737151" y="5826067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37209" r="-2326"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697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8" name="직선 화살표 연결선 637">
                  <a:extLst>
                    <a:ext uri="{FF2B5EF4-FFF2-40B4-BE49-F238E27FC236}">
                      <a16:creationId xmlns:a16="http://schemas.microsoft.com/office/drawing/2014/main" id="{F94F9310-282E-407B-BEC4-87BA967BDD54}"/>
                    </a:ext>
                  </a:extLst>
                </p:cNvPr>
                <p:cNvCxnSpPr>
                  <a:cxnSpLocks/>
                  <a:endCxn id="624" idx="4"/>
                </p:cNvCxnSpPr>
                <p:nvPr/>
              </p:nvCxnSpPr>
              <p:spPr>
                <a:xfrm flipV="1">
                  <a:off x="-2362868" y="5993810"/>
                  <a:ext cx="4076" cy="594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6" name="직선 연결선 645">
                  <a:extLst>
                    <a:ext uri="{FF2B5EF4-FFF2-40B4-BE49-F238E27FC236}">
                      <a16:creationId xmlns:a16="http://schemas.microsoft.com/office/drawing/2014/main" id="{111B6041-AC9C-4FA2-83DB-399BA474A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017214" y="6375010"/>
                  <a:ext cx="0" cy="21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9302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6" name="직선 화살표 연결선 655">
                  <a:extLst>
                    <a:ext uri="{FF2B5EF4-FFF2-40B4-BE49-F238E27FC236}">
                      <a16:creationId xmlns:a16="http://schemas.microsoft.com/office/drawing/2014/main" id="{EABB4DFF-F8E3-4CF2-B1E7-F10CBD803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27201" y="6380271"/>
                  <a:ext cx="310105" cy="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A4797890-0F03-4643-BBC2-97A1389200B2}"/>
                </a:ext>
              </a:extLst>
            </p:cNvPr>
            <p:cNvSpPr/>
            <p:nvPr/>
          </p:nvSpPr>
          <p:spPr>
            <a:xfrm>
              <a:off x="-2498207" y="4929744"/>
              <a:ext cx="1544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Cell State Update</a:t>
              </a:r>
              <a:endParaRPr lang="ko-KR" altLang="en-US" dirty="0"/>
            </a:p>
          </p:txBody>
        </p:sp>
      </p:grp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E9186438-63E6-4419-AD26-BE9FB3FF7351}"/>
              </a:ext>
            </a:extLst>
          </p:cNvPr>
          <p:cNvGrpSpPr/>
          <p:nvPr/>
        </p:nvGrpSpPr>
        <p:grpSpPr>
          <a:xfrm>
            <a:off x="3300666" y="3692654"/>
            <a:ext cx="2730913" cy="2316433"/>
            <a:chOff x="-6649417" y="5204336"/>
            <a:chExt cx="2730913" cy="2316433"/>
          </a:xfrm>
        </p:grpSpPr>
        <p:grpSp>
          <p:nvGrpSpPr>
            <p:cNvPr id="554" name="그룹 553">
              <a:extLst>
                <a:ext uri="{FF2B5EF4-FFF2-40B4-BE49-F238E27FC236}">
                  <a16:creationId xmlns:a16="http://schemas.microsoft.com/office/drawing/2014/main" id="{B335D956-8BAC-47BA-AB17-630A69D3E39D}"/>
                </a:ext>
              </a:extLst>
            </p:cNvPr>
            <p:cNvGrpSpPr/>
            <p:nvPr/>
          </p:nvGrpSpPr>
          <p:grpSpPr>
            <a:xfrm>
              <a:off x="-6649417" y="5280482"/>
              <a:ext cx="2730913" cy="2240287"/>
              <a:chOff x="-6649417" y="5280482"/>
              <a:chExt cx="2730913" cy="2240287"/>
            </a:xfrm>
          </p:grpSpPr>
          <p:sp>
            <p:nvSpPr>
              <p:cNvPr id="657" name="사각형: 둥근 모서리 656">
                <a:extLst>
                  <a:ext uri="{FF2B5EF4-FFF2-40B4-BE49-F238E27FC236}">
                    <a16:creationId xmlns:a16="http://schemas.microsoft.com/office/drawing/2014/main" id="{4CF610B6-186C-4B58-BF8C-C1EEB062C40A}"/>
                  </a:ext>
                </a:extLst>
              </p:cNvPr>
              <p:cNvSpPr/>
              <p:nvPr/>
            </p:nvSpPr>
            <p:spPr>
              <a:xfrm>
                <a:off x="-6354955" y="5584329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58" name="직선 화살표 연결선 657">
                <a:extLst>
                  <a:ext uri="{FF2B5EF4-FFF2-40B4-BE49-F238E27FC236}">
                    <a16:creationId xmlns:a16="http://schemas.microsoft.com/office/drawing/2014/main" id="{EA8D416C-ABE1-48B4-A34F-2143523987D6}"/>
                  </a:ext>
                </a:extLst>
              </p:cNvPr>
              <p:cNvCxnSpPr/>
              <p:nvPr/>
            </p:nvCxnSpPr>
            <p:spPr>
              <a:xfrm>
                <a:off x="-6538315" y="5938409"/>
                <a:ext cx="25684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직선 화살표 연결선 664">
                <a:extLst>
                  <a:ext uri="{FF2B5EF4-FFF2-40B4-BE49-F238E27FC236}">
                    <a16:creationId xmlns:a16="http://schemas.microsoft.com/office/drawing/2014/main" id="{EE0D31C0-F199-4D89-A7B9-7B573B76E6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41205" y="6010747"/>
                <a:ext cx="0" cy="36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3586FAF1-1CBF-4296-A4A7-AC650A53EC7F}"/>
                  </a:ext>
                </a:extLst>
              </p:cNvPr>
              <p:cNvSpPr/>
              <p:nvPr/>
            </p:nvSpPr>
            <p:spPr>
              <a:xfrm>
                <a:off x="-5086004" y="6606083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CE673B57-1B08-4554-A49E-BBAA85B16627}"/>
                  </a:ext>
                </a:extLst>
              </p:cNvPr>
              <p:cNvSpPr/>
              <p:nvPr/>
            </p:nvSpPr>
            <p:spPr>
              <a:xfrm>
                <a:off x="-6115945" y="584558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C11F57D0-1177-437A-9765-75DA3FE1DE10}"/>
                  </a:ext>
                </a:extLst>
              </p:cNvPr>
              <p:cNvSpPr/>
              <p:nvPr/>
            </p:nvSpPr>
            <p:spPr>
              <a:xfrm>
                <a:off x="-5423785" y="584639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59EAA0FC-10F8-4EDE-8AD0-B90066E072A8}"/>
                  </a:ext>
                </a:extLst>
              </p:cNvPr>
              <p:cNvSpPr/>
              <p:nvPr/>
            </p:nvSpPr>
            <p:spPr>
              <a:xfrm>
                <a:off x="-5423785" y="6309678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EEF7EBDE-B019-46F2-8B89-DB4C68089BD5}"/>
                      </a:ext>
                    </a:extLst>
                  </p:cNvPr>
                  <p:cNvSpPr/>
                  <p:nvPr/>
                </p:nvSpPr>
                <p:spPr>
                  <a:xfrm>
                    <a:off x="-6136003" y="57960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EEF7EBDE-B019-46F2-8B89-DB4C68089B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36003" y="5796063"/>
                    <a:ext cx="260115" cy="248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8737B29B-536E-4554-92CF-77CAF88A6D4B}"/>
                      </a:ext>
                    </a:extLst>
                  </p:cNvPr>
                  <p:cNvSpPr/>
                  <p:nvPr/>
                </p:nvSpPr>
                <p:spPr>
                  <a:xfrm>
                    <a:off x="-5447733" y="625388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8737B29B-536E-4554-92CF-77CAF88A6D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447733" y="6253888"/>
                    <a:ext cx="260115" cy="248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2D3F8687-1F62-4B5E-A9BE-633289778517}"/>
                      </a:ext>
                    </a:extLst>
                  </p:cNvPr>
                  <p:cNvSpPr/>
                  <p:nvPr/>
                </p:nvSpPr>
                <p:spPr>
                  <a:xfrm>
                    <a:off x="-5442129" y="5792549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2D3F8687-1F62-4B5E-A9BE-6332897785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442129" y="5792549"/>
                    <a:ext cx="260115" cy="2481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9CD6B765-6350-4786-B8D3-CEDBA9711C9F}"/>
                      </a:ext>
                    </a:extLst>
                  </p:cNvPr>
                  <p:cNvSpPr/>
                  <p:nvPr/>
                </p:nvSpPr>
                <p:spPr>
                  <a:xfrm>
                    <a:off x="-6649417" y="564737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9CD6B765-6350-4786-B8D3-CEDBA9711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649417" y="5647372"/>
                    <a:ext cx="260115" cy="24817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884" r="-4651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053A56FE-81A6-4EBD-8C5A-589557AB4847}"/>
                      </a:ext>
                    </a:extLst>
                  </p:cNvPr>
                  <p:cNvSpPr/>
                  <p:nvPr/>
                </p:nvSpPr>
                <p:spPr>
                  <a:xfrm>
                    <a:off x="-4178619" y="56684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053A56FE-81A6-4EBD-8C5A-589557AB48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619" y="5668463"/>
                    <a:ext cx="260115" cy="24817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9524" b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9CDD0567-FA90-48D5-A41C-167265DE0CED}"/>
                      </a:ext>
                    </a:extLst>
                  </p:cNvPr>
                  <p:cNvSpPr/>
                  <p:nvPr/>
                </p:nvSpPr>
                <p:spPr>
                  <a:xfrm>
                    <a:off x="-5155209" y="6136750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9CDD0567-FA90-48D5-A41C-167265DE0C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155209" y="6136750"/>
                    <a:ext cx="260115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2" name="직선 화살표 연결선 681">
                <a:extLst>
                  <a:ext uri="{FF2B5EF4-FFF2-40B4-BE49-F238E27FC236}">
                    <a16:creationId xmlns:a16="http://schemas.microsoft.com/office/drawing/2014/main" id="{72AF278B-F486-4B1C-81AC-375546F6769F}"/>
                  </a:ext>
                </a:extLst>
              </p:cNvPr>
              <p:cNvCxnSpPr>
                <a:cxnSpLocks/>
                <a:endCxn id="668" idx="4"/>
              </p:cNvCxnSpPr>
              <p:nvPr/>
            </p:nvCxnSpPr>
            <p:spPr>
              <a:xfrm flipV="1">
                <a:off x="-6049502" y="6014142"/>
                <a:ext cx="4076" cy="9436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49CED6B9-4472-4603-9C5B-39045FA194CF}"/>
                      </a:ext>
                    </a:extLst>
                  </p:cNvPr>
                  <p:cNvSpPr/>
                  <p:nvPr/>
                </p:nvSpPr>
                <p:spPr>
                  <a:xfrm>
                    <a:off x="-6564486" y="6699214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49CED6B9-4472-4603-9C5B-39045FA194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564486" y="6699214"/>
                    <a:ext cx="260115" cy="24817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7209" r="-6977" b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7DF0F2CC-806B-4DA0-A3DD-CDCB11EEEE72}"/>
                      </a:ext>
                    </a:extLst>
                  </p:cNvPr>
                  <p:cNvSpPr/>
                  <p:nvPr/>
                </p:nvSpPr>
                <p:spPr>
                  <a:xfrm>
                    <a:off x="-6280263" y="620017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7DF0F2CC-806B-4DA0-A3DD-CDCB11EEEE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280263" y="6200173"/>
                    <a:ext cx="260115" cy="24817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1628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5" name="직사각형 684">
                <a:extLst>
                  <a:ext uri="{FF2B5EF4-FFF2-40B4-BE49-F238E27FC236}">
                    <a16:creationId xmlns:a16="http://schemas.microsoft.com/office/drawing/2014/main" id="{5B5981FD-33FA-4E3B-B8BE-9639815A4EC6}"/>
                  </a:ext>
                </a:extLst>
              </p:cNvPr>
              <p:cNvSpPr/>
              <p:nvPr/>
            </p:nvSpPr>
            <p:spPr>
              <a:xfrm>
                <a:off x="-6142021" y="6617587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6B7972ED-A669-45C2-8E9B-3A8873C41ADD}"/>
                      </a:ext>
                    </a:extLst>
                  </p:cNvPr>
                  <p:cNvSpPr/>
                  <p:nvPr/>
                </p:nvSpPr>
                <p:spPr>
                  <a:xfrm>
                    <a:off x="-6142076" y="6542835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6B7972ED-A669-45C2-8E9B-3A8873C41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142076" y="6542835"/>
                    <a:ext cx="260115" cy="2481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9" name="직선 연결선 688">
                <a:extLst>
                  <a:ext uri="{FF2B5EF4-FFF2-40B4-BE49-F238E27FC236}">
                    <a16:creationId xmlns:a16="http://schemas.microsoft.com/office/drawing/2014/main" id="{3F73C79F-B52D-4223-A45F-9849FC5BD3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712227" y="6391424"/>
                <a:ext cx="0" cy="562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0" name="직사각형 689">
                <a:extLst>
                  <a:ext uri="{FF2B5EF4-FFF2-40B4-BE49-F238E27FC236}">
                    <a16:creationId xmlns:a16="http://schemas.microsoft.com/office/drawing/2014/main" id="{5916E73C-6EC9-470D-A7B0-A77D4D21E2A4}"/>
                  </a:ext>
                </a:extLst>
              </p:cNvPr>
              <p:cNvSpPr/>
              <p:nvPr/>
            </p:nvSpPr>
            <p:spPr>
              <a:xfrm>
                <a:off x="-5802435" y="6613204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A50696A8-97F1-43E3-A326-5577E08D0C70}"/>
                      </a:ext>
                    </a:extLst>
                  </p:cNvPr>
                  <p:cNvSpPr/>
                  <p:nvPr/>
                </p:nvSpPr>
                <p:spPr>
                  <a:xfrm>
                    <a:off x="-5793557" y="6554960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A50696A8-97F1-43E3-A326-5577E08D0C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793557" y="6554960"/>
                    <a:ext cx="260115" cy="2481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84FEE4EC-F9A6-4BAD-803D-46A660C5207F}"/>
                      </a:ext>
                    </a:extLst>
                  </p:cNvPr>
                  <p:cNvSpPr/>
                  <p:nvPr/>
                </p:nvSpPr>
                <p:spPr>
                  <a:xfrm>
                    <a:off x="-5813654" y="6117751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84FEE4EC-F9A6-4BAD-803D-46A660C520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813654" y="6117751"/>
                    <a:ext cx="260115" cy="24817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81"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A65D9313-B7CF-40D8-BF10-4CBA2FDE2755}"/>
                      </a:ext>
                    </a:extLst>
                  </p:cNvPr>
                  <p:cNvSpPr/>
                  <p:nvPr/>
                </p:nvSpPr>
                <p:spPr>
                  <a:xfrm>
                    <a:off x="-5570604" y="6384922"/>
                    <a:ext cx="260115" cy="2485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A65D9313-B7CF-40D8-BF10-4CBA2FDE27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70604" y="6384922"/>
                    <a:ext cx="260115" cy="24851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697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5" name="직선 연결선 694">
                <a:extLst>
                  <a:ext uri="{FF2B5EF4-FFF2-40B4-BE49-F238E27FC236}">
                    <a16:creationId xmlns:a16="http://schemas.microsoft.com/office/drawing/2014/main" id="{2AB810F6-4F41-4A90-BA63-3C79A09AD7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8892" y="6472625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6" name="그룹 695">
                <a:extLst>
                  <a:ext uri="{FF2B5EF4-FFF2-40B4-BE49-F238E27FC236}">
                    <a16:creationId xmlns:a16="http://schemas.microsoft.com/office/drawing/2014/main" id="{8C9C704E-F359-4FE6-B3CC-0FAD12D850F9}"/>
                  </a:ext>
                </a:extLst>
              </p:cNvPr>
              <p:cNvGrpSpPr/>
              <p:nvPr/>
            </p:nvGrpSpPr>
            <p:grpSpPr>
              <a:xfrm>
                <a:off x="-5600432" y="6562081"/>
                <a:ext cx="549339" cy="248172"/>
                <a:chOff x="-1944036" y="4412120"/>
                <a:chExt cx="549339" cy="248172"/>
              </a:xfrm>
            </p:grpSpPr>
            <p:sp>
              <p:nvSpPr>
                <p:cNvPr id="697" name="직사각형 696">
                  <a:extLst>
                    <a:ext uri="{FF2B5EF4-FFF2-40B4-BE49-F238E27FC236}">
                      <a16:creationId xmlns:a16="http://schemas.microsoft.com/office/drawing/2014/main" id="{14581A2D-D4AD-4AF9-B4FC-3ED7C38EC3A6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8" name="직사각형 697">
                      <a:extLst>
                        <a:ext uri="{FF2B5EF4-FFF2-40B4-BE49-F238E27FC236}">
                          <a16:creationId xmlns:a16="http://schemas.microsoft.com/office/drawing/2014/main" id="{14D4ED44-0342-460B-9480-D54ED5FA5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98" name="직사각형 697">
                      <a:extLst>
                        <a:ext uri="{FF2B5EF4-FFF2-40B4-BE49-F238E27FC236}">
                          <a16:creationId xmlns:a16="http://schemas.microsoft.com/office/drawing/2014/main" id="{14D4ED44-0342-460B-9480-D54ED5FA56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9" name="직선 화살표 연결선 698">
                <a:extLst>
                  <a:ext uri="{FF2B5EF4-FFF2-40B4-BE49-F238E27FC236}">
                    <a16:creationId xmlns:a16="http://schemas.microsoft.com/office/drawing/2014/main" id="{F4486D43-CB88-48DC-9C54-D841CAF30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13835" y="6414892"/>
                <a:ext cx="310105" cy="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사각형: 둥근 모서리 720">
                <a:extLst>
                  <a:ext uri="{FF2B5EF4-FFF2-40B4-BE49-F238E27FC236}">
                    <a16:creationId xmlns:a16="http://schemas.microsoft.com/office/drawing/2014/main" id="{E9D12D4E-0102-45BB-ACF2-F4850BF8D26E}"/>
                  </a:ext>
                </a:extLst>
              </p:cNvPr>
              <p:cNvSpPr/>
              <p:nvPr/>
            </p:nvSpPr>
            <p:spPr>
              <a:xfrm>
                <a:off x="-6362864" y="558729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19D9E35B-3CFC-46D5-9F0D-1A39C7F10BA5}"/>
                  </a:ext>
                </a:extLst>
              </p:cNvPr>
              <p:cNvGrpSpPr/>
              <p:nvPr/>
            </p:nvGrpSpPr>
            <p:grpSpPr>
              <a:xfrm>
                <a:off x="-6560081" y="5280482"/>
                <a:ext cx="2598995" cy="2240287"/>
                <a:chOff x="-6560081" y="5280482"/>
                <a:chExt cx="2598995" cy="2240287"/>
              </a:xfrm>
            </p:grpSpPr>
            <p:cxnSp>
              <p:nvCxnSpPr>
                <p:cNvPr id="659" name="직선 화살표 연결선 658">
                  <a:extLst>
                    <a:ext uri="{FF2B5EF4-FFF2-40B4-BE49-F238E27FC236}">
                      <a16:creationId xmlns:a16="http://schemas.microsoft.com/office/drawing/2014/main" id="{56DD12E4-96AA-40DF-B2B0-08E18DF0B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009307" y="6405667"/>
                  <a:ext cx="29828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8A9661B9-C330-42B8-A96B-8C7E0BD97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990589" y="6405667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B20DA38F-7AD9-49A7-B57C-3861DB8C4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394767" y="6004875"/>
                  <a:ext cx="0" cy="9637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직선 화살표 연결선 661">
                  <a:extLst>
                    <a:ext uri="{FF2B5EF4-FFF2-40B4-BE49-F238E27FC236}">
                      <a16:creationId xmlns:a16="http://schemas.microsoft.com/office/drawing/2014/main" id="{EE72CDA5-69E5-42B1-8471-A63F4A74B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639269" y="6954399"/>
                  <a:ext cx="65825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424B5DD6-FAB7-416D-9330-50A907D66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4634521" y="5938409"/>
                  <a:ext cx="4748" cy="10349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직선 화살표 연결선 663">
                  <a:extLst>
                    <a:ext uri="{FF2B5EF4-FFF2-40B4-BE49-F238E27FC236}">
                      <a16:creationId xmlns:a16="http://schemas.microsoft.com/office/drawing/2014/main" id="{2D5EB989-7415-44E3-A0BD-AD6330893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4394767" y="5280482"/>
                  <a:ext cx="0" cy="5900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7" name="직사각형 666">
                      <a:extLst>
                        <a:ext uri="{FF2B5EF4-FFF2-40B4-BE49-F238E27FC236}">
                          <a16:creationId xmlns:a16="http://schemas.microsoft.com/office/drawing/2014/main" id="{314C2446-DBA6-48FE-A6E1-A64B2399F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77126" y="654783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67" name="직사각형 666">
                      <a:extLst>
                        <a:ext uri="{FF2B5EF4-FFF2-40B4-BE49-F238E27FC236}">
                          <a16:creationId xmlns:a16="http://schemas.microsoft.com/office/drawing/2014/main" id="{314C2446-DBA6-48FE-A6E1-A64B2399F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5077126" y="6547839"/>
                      <a:ext cx="260115" cy="2481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57" name="그룹 356">
                  <a:extLst>
                    <a:ext uri="{FF2B5EF4-FFF2-40B4-BE49-F238E27FC236}">
                      <a16:creationId xmlns:a16="http://schemas.microsoft.com/office/drawing/2014/main" id="{EEC418E3-EE29-4C84-88F8-CA00D0E16B35}"/>
                    </a:ext>
                  </a:extLst>
                </p:cNvPr>
                <p:cNvGrpSpPr/>
                <p:nvPr/>
              </p:nvGrpSpPr>
              <p:grpSpPr>
                <a:xfrm>
                  <a:off x="-4731319" y="6256185"/>
                  <a:ext cx="260115" cy="248172"/>
                  <a:chOff x="-4731319" y="6256185"/>
                  <a:chExt cx="260115" cy="248172"/>
                </a:xfrm>
              </p:grpSpPr>
              <p:sp>
                <p:nvSpPr>
                  <p:cNvPr id="673" name="타원 672">
                    <a:extLst>
                      <a:ext uri="{FF2B5EF4-FFF2-40B4-BE49-F238E27FC236}">
                        <a16:creationId xmlns:a16="http://schemas.microsoft.com/office/drawing/2014/main" id="{6C6D4234-FA37-4447-97FF-E997E5C39B00}"/>
                      </a:ext>
                    </a:extLst>
                  </p:cNvPr>
                  <p:cNvSpPr/>
                  <p:nvPr/>
                </p:nvSpPr>
                <p:spPr>
                  <a:xfrm>
                    <a:off x="-4711026" y="6315721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B7017CA7-7144-4BD6-A0DC-5A6AE6D1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731319" y="6256185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B7017CA7-7144-4BD6-A0DC-5A6AE6D18A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731319" y="6256185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F77BC5B4-FD63-492D-BA25-45EA0AA87A10}"/>
                    </a:ext>
                  </a:extLst>
                </p:cNvPr>
                <p:cNvGrpSpPr/>
                <p:nvPr/>
              </p:nvGrpSpPr>
              <p:grpSpPr>
                <a:xfrm>
                  <a:off x="-4877477" y="5953121"/>
                  <a:ext cx="549339" cy="348977"/>
                  <a:chOff x="-4877477" y="5953121"/>
                  <a:chExt cx="549339" cy="348977"/>
                </a:xfrm>
              </p:grpSpPr>
              <p:sp>
                <p:nvSpPr>
                  <p:cNvPr id="676" name="직사각형 75">
                    <a:extLst>
                      <a:ext uri="{FF2B5EF4-FFF2-40B4-BE49-F238E27FC236}">
                        <a16:creationId xmlns:a16="http://schemas.microsoft.com/office/drawing/2014/main" id="{0B6E52B2-4563-45DD-9770-14407F94B69B}"/>
                      </a:ext>
                    </a:extLst>
                  </p:cNvPr>
                  <p:cNvSpPr/>
                  <p:nvPr/>
                </p:nvSpPr>
                <p:spPr>
                  <a:xfrm>
                    <a:off x="-4822180" y="6067567"/>
                    <a:ext cx="371279" cy="1613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7" name="직사각형 76">
                        <a:extLst>
                          <a:ext uri="{FF2B5EF4-FFF2-40B4-BE49-F238E27FC236}">
                            <a16:creationId xmlns:a16="http://schemas.microsoft.com/office/drawing/2014/main" id="{89820B96-C2D2-4F21-B220-079C0D772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877477" y="5953121"/>
                        <a:ext cx="549339" cy="348977"/>
                      </a:xfrm>
                      <a:prstGeom prst="ellipse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7" name="직사각형 76">
                        <a:extLst>
                          <a:ext uri="{FF2B5EF4-FFF2-40B4-BE49-F238E27FC236}">
                            <a16:creationId xmlns:a16="http://schemas.microsoft.com/office/drawing/2014/main" id="{89820B96-C2D2-4F21-B220-079C0D772AB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4877477" y="5953121"/>
                        <a:ext cx="549339" cy="348977"/>
                      </a:xfrm>
                      <a:prstGeom prst="ellipse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직사각형 680">
                      <a:extLst>
                        <a:ext uri="{FF2B5EF4-FFF2-40B4-BE49-F238E27FC236}">
                          <a16:creationId xmlns:a16="http://schemas.microsoft.com/office/drawing/2014/main" id="{BF303953-FAAC-471D-9D7E-B034ACE3F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21201" y="6665795"/>
                      <a:ext cx="260115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81" name="직사각형 680">
                      <a:extLst>
                        <a:ext uri="{FF2B5EF4-FFF2-40B4-BE49-F238E27FC236}">
                          <a16:creationId xmlns:a16="http://schemas.microsoft.com/office/drawing/2014/main" id="{BF303953-FAAC-471D-9D7E-B034ACE3F6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221201" y="6665795"/>
                      <a:ext cx="260115" cy="276999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7" name="직선 연결선 686">
                  <a:extLst>
                    <a:ext uri="{FF2B5EF4-FFF2-40B4-BE49-F238E27FC236}">
                      <a16:creationId xmlns:a16="http://schemas.microsoft.com/office/drawing/2014/main" id="{ECCCB265-D41E-4F7A-B95C-46384B5F9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560081" y="6947940"/>
                  <a:ext cx="1569492" cy="117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직선 연결선 693">
                  <a:extLst>
                    <a:ext uri="{FF2B5EF4-FFF2-40B4-BE49-F238E27FC236}">
                      <a16:creationId xmlns:a16="http://schemas.microsoft.com/office/drawing/2014/main" id="{8AFB023E-992B-425D-B447-EF224BB5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176500" y="6957794"/>
                  <a:ext cx="0" cy="562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7A47AB09-5C64-4D9C-8EA5-A04B7922D5FB}"/>
                </a:ext>
              </a:extLst>
            </p:cNvPr>
            <p:cNvSpPr/>
            <p:nvPr/>
          </p:nvSpPr>
          <p:spPr>
            <a:xfrm>
              <a:off x="-6095573" y="5204336"/>
              <a:ext cx="1650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Output Gate Layer</a:t>
              </a:r>
              <a:endParaRPr lang="ko-KR" altLang="en-US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53302E6E-FE9F-4049-8BB9-9F0B349C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443867040" descr="DRW00008d44451a">
            <a:extLst>
              <a:ext uri="{FF2B5EF4-FFF2-40B4-BE49-F238E27FC236}">
                <a16:creationId xmlns:a16="http://schemas.microsoft.com/office/drawing/2014/main" id="{4701D2F1-BF48-4D5D-99FC-2AEB94C6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29" y="2846112"/>
            <a:ext cx="3204849" cy="3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8A63628-7D16-40B6-9772-75BD044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443859680" descr="DRW00008d444526">
            <a:extLst>
              <a:ext uri="{FF2B5EF4-FFF2-40B4-BE49-F238E27FC236}">
                <a16:creationId xmlns:a16="http://schemas.microsoft.com/office/drawing/2014/main" id="{641D9943-81A0-4442-BE68-3D7DC00E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57" y="2793876"/>
            <a:ext cx="2644757" cy="3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87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121F12-4918-4F0B-861F-337519F17A94}"/>
              </a:ext>
            </a:extLst>
          </p:cNvPr>
          <p:cNvSpPr txBox="1"/>
          <p:nvPr/>
        </p:nvSpPr>
        <p:spPr bwMode="auto">
          <a:xfrm>
            <a:off x="274959" y="183295"/>
            <a:ext cx="27915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800" b="1" spc="-46" dirty="0">
                <a:solidFill>
                  <a:srgbClr val="C1C6CC">
                    <a:lumMod val="50000"/>
                  </a:srgb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Modeling Method</a:t>
            </a:r>
          </a:p>
        </p:txBody>
      </p:sp>
      <p:sp>
        <p:nvSpPr>
          <p:cNvPr id="21" name="모서리가 둥근 직사각형 59">
            <a:extLst>
              <a:ext uri="{FF2B5EF4-FFF2-40B4-BE49-F238E27FC236}">
                <a16:creationId xmlns:a16="http://schemas.microsoft.com/office/drawing/2014/main" id="{A18EFA83-1649-4F04-8658-C2B944D9B390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032BE-9AAD-4A52-A77F-EAFF8DC3A456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LSTM(Long Short-Term Memory)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488" y="1218404"/>
            <a:ext cx="8347103" cy="157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endParaRPr lang="ko-KR" altLang="en-US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입력과 출력 사이의 비선형 관계를 설명하는 적절한 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인공 신경망 모델에서 시계열 모델링에 가장 일반적으로 사용</a:t>
            </a:r>
            <a:endParaRPr lang="en-US" altLang="ko-KR" sz="1600" b="1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LSTM</a:t>
            </a:r>
            <a:r>
              <a:rPr lang="ko-KR" altLang="en-US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은 과거 데이터를 기억하는 일종의 순환 신경망 </a:t>
            </a:r>
            <a:r>
              <a:rPr lang="en-US" altLang="ko-KR" sz="1600" b="1" dirty="0">
                <a:latin typeface="Calibri" panose="020F0502020204030204" pitchFamily="34" charset="0"/>
                <a:ea typeface="나눔고딕" panose="020B0600000101010101" charset="-127"/>
                <a:cs typeface="Calibri" panose="020F0502020204030204" pitchFamily="34" charset="0"/>
              </a:rPr>
              <a:t>(RNN)</a:t>
            </a:r>
            <a:endParaRPr lang="en-US" altLang="ko-KR" sz="1600" dirty="0">
              <a:latin typeface="Calibri" panose="020F0502020204030204" pitchFamily="34" charset="0"/>
              <a:ea typeface="나눔고딕" panose="020B0600000101010101" charset="-127"/>
              <a:cs typeface="Calibri" panose="020F0502020204030204" pitchFamily="34" charset="0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E7E71368-6766-42E9-AD51-357DD5B0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CE5BE3-962C-48CE-AD82-58791F0C6E8A}"/>
              </a:ext>
            </a:extLst>
          </p:cNvPr>
          <p:cNvGrpSpPr/>
          <p:nvPr/>
        </p:nvGrpSpPr>
        <p:grpSpPr>
          <a:xfrm>
            <a:off x="9328647" y="1025985"/>
            <a:ext cx="3856194" cy="5063700"/>
            <a:chOff x="-5769562" y="5982414"/>
            <a:chExt cx="5141592" cy="6751602"/>
          </a:xfrm>
        </p:grpSpPr>
        <p:pic>
          <p:nvPicPr>
            <p:cNvPr id="8" name="Picture 4" descr="https://cdn-images-1.medium.com/max/1600/1*Jk-RZB7DkOFjYyenApkmBA.png">
              <a:extLst>
                <a:ext uri="{FF2B5EF4-FFF2-40B4-BE49-F238E27FC236}">
                  <a16:creationId xmlns:a16="http://schemas.microsoft.com/office/drawing/2014/main" id="{62145BC1-FA58-4541-91D6-7CB2F0D101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1" y="5982414"/>
              <a:ext cx="5141591" cy="215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cdn-images-1.medium.com/max/1600/1*4Jcedb5RcavnLYPR6sScUg.png">
              <a:extLst>
                <a:ext uri="{FF2B5EF4-FFF2-40B4-BE49-F238E27FC236}">
                  <a16:creationId xmlns:a16="http://schemas.microsoft.com/office/drawing/2014/main" id="{4F1052EF-AD9C-4924-A2E2-FCD7AED974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" r="3234"/>
            <a:stretch/>
          </p:blipFill>
          <p:spPr bwMode="auto">
            <a:xfrm>
              <a:off x="-5769562" y="8362852"/>
              <a:ext cx="5141591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cdn-images-1.medium.com/max/1600/1*msWGKNRXxcsC90Xz-4B8XQ.png">
              <a:extLst>
                <a:ext uri="{FF2B5EF4-FFF2-40B4-BE49-F238E27FC236}">
                  <a16:creationId xmlns:a16="http://schemas.microsoft.com/office/drawing/2014/main" id="{21D64F4E-B4E6-4ED6-8B23-64C898D5E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" r="2742"/>
            <a:stretch/>
          </p:blipFill>
          <p:spPr bwMode="auto">
            <a:xfrm>
              <a:off x="-5694318" y="10676616"/>
              <a:ext cx="4991101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" name="타원 221">
            <a:extLst>
              <a:ext uri="{FF2B5EF4-FFF2-40B4-BE49-F238E27FC236}">
                <a16:creationId xmlns:a16="http://schemas.microsoft.com/office/drawing/2014/main" id="{7548527C-EE0A-47FC-8253-2D33C996D062}"/>
              </a:ext>
            </a:extLst>
          </p:cNvPr>
          <p:cNvSpPr/>
          <p:nvPr/>
        </p:nvSpPr>
        <p:spPr>
          <a:xfrm>
            <a:off x="5370559" y="3382031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h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36CF429-198D-46AB-A405-D551DF3BC55A}"/>
              </a:ext>
            </a:extLst>
          </p:cNvPr>
          <p:cNvGrpSpPr/>
          <p:nvPr/>
        </p:nvGrpSpPr>
        <p:grpSpPr>
          <a:xfrm>
            <a:off x="5892725" y="3774698"/>
            <a:ext cx="2592866" cy="2236891"/>
            <a:chOff x="3625008" y="2556423"/>
            <a:chExt cx="2894044" cy="2496720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688EFA4-B642-4D47-8C25-215481F96064}"/>
                </a:ext>
              </a:extLst>
            </p:cNvPr>
            <p:cNvGrpSpPr/>
            <p:nvPr/>
          </p:nvGrpSpPr>
          <p:grpSpPr>
            <a:xfrm>
              <a:off x="3625008" y="2556423"/>
              <a:ext cx="2894044" cy="2496720"/>
              <a:chOff x="8972550" y="4801932"/>
              <a:chExt cx="1733997" cy="1495936"/>
            </a:xfrm>
          </p:grpSpPr>
          <p:sp>
            <p:nvSpPr>
              <p:cNvPr id="262" name="사각형: 둥근 모서리 261">
                <a:extLst>
                  <a:ext uri="{FF2B5EF4-FFF2-40B4-BE49-F238E27FC236}">
                    <a16:creationId xmlns:a16="http://schemas.microsoft.com/office/drawing/2014/main" id="{D46B8AD9-3211-42BE-B872-BD6462E2AC21}"/>
                  </a:ext>
                </a:extLst>
              </p:cNvPr>
              <p:cNvSpPr/>
              <p:nvPr/>
            </p:nvSpPr>
            <p:spPr>
              <a:xfrm>
                <a:off x="9095173" y="5005132"/>
                <a:ext cx="1419225" cy="1079500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16482422-275E-40EC-918A-0FCE9EDC7435}"/>
                  </a:ext>
                </a:extLst>
              </p:cNvPr>
              <p:cNvCxnSpPr/>
              <p:nvPr/>
            </p:nvCxnSpPr>
            <p:spPr>
              <a:xfrm>
                <a:off x="8972550" y="5241925"/>
                <a:ext cx="171767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A01B540D-A064-4793-9991-2F127415378D}"/>
                  </a:ext>
                </a:extLst>
              </p:cNvPr>
              <p:cNvGrpSpPr/>
              <p:nvPr/>
            </p:nvGrpSpPr>
            <p:grpSpPr>
              <a:xfrm>
                <a:off x="8972550" y="5286375"/>
                <a:ext cx="1433512" cy="1011493"/>
                <a:chOff x="8972550" y="5286375"/>
                <a:chExt cx="1433512" cy="1011493"/>
              </a:xfrm>
            </p:grpSpPr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54400874-ED4E-4854-B8AC-2AC0FD83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95084" y="5554407"/>
                  <a:ext cx="1994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0F956F28-A3AA-4F69-8E30-2C001FE13B6C}"/>
                    </a:ext>
                  </a:extLst>
                </p:cNvPr>
                <p:cNvCxnSpPr/>
                <p:nvPr/>
              </p:nvCxnSpPr>
              <p:spPr>
                <a:xfrm>
                  <a:off x="8972550" y="5921375"/>
                  <a:ext cx="10477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41A41C72-DE8E-455B-B7E9-5EEAC050C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07602" y="5554407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B7F0BB9C-D403-4EA3-BED3-515710677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2581" y="5921375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BAEB3094-7F33-44C2-936E-0B68A3FC2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5286375"/>
                  <a:ext cx="0" cy="6445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직선 화살표 연결선 264">
                <a:extLst>
                  <a:ext uri="{FF2B5EF4-FFF2-40B4-BE49-F238E27FC236}">
                    <a16:creationId xmlns:a16="http://schemas.microsoft.com/office/drawing/2014/main" id="{6A795CBF-92D2-4E1D-BE9B-7FA87D910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2550" y="5921375"/>
                <a:ext cx="4639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91D0DE51-6125-46FD-ADC7-FB7923283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45725" y="5241925"/>
                <a:ext cx="3175" cy="6921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화살표 연결선 266">
                <a:extLst>
                  <a:ext uri="{FF2B5EF4-FFF2-40B4-BE49-F238E27FC236}">
                    <a16:creationId xmlns:a16="http://schemas.microsoft.com/office/drawing/2014/main" id="{2D5BB844-B2A5-41BD-AC34-6785792EA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6062" y="4801932"/>
                <a:ext cx="0" cy="3946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화살표 연결선 267">
                <a:extLst>
                  <a:ext uri="{FF2B5EF4-FFF2-40B4-BE49-F238E27FC236}">
                    <a16:creationId xmlns:a16="http://schemas.microsoft.com/office/drawing/2014/main" id="{1A66EABC-8592-4C3B-A4E0-1431596E053B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V="1">
                <a:off x="9307512" y="5290301"/>
                <a:ext cx="2726" cy="6310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CE47A033-1134-46D1-B156-4BBC876A0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71062" y="5290301"/>
                <a:ext cx="2063" cy="640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399FCB3E-2AB9-4E43-AF2C-EF160DA51B86}"/>
                  </a:ext>
                </a:extLst>
              </p:cNvPr>
              <p:cNvCxnSpPr>
                <a:cxnSpLocks/>
                <a:endCxn id="245" idx="2"/>
              </p:cNvCxnSpPr>
              <p:nvPr/>
            </p:nvCxnSpPr>
            <p:spPr>
              <a:xfrm>
                <a:off x="9510515" y="5544882"/>
                <a:ext cx="207385" cy="5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24733B99-9F00-4687-B4BD-E1072D8A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5002" y="5544882"/>
                <a:ext cx="0" cy="3764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813F1FB-82F4-438E-8189-AC358E936B6E}"/>
                </a:ext>
              </a:extLst>
            </p:cNvPr>
            <p:cNvGrpSpPr/>
            <p:nvPr/>
          </p:nvGrpSpPr>
          <p:grpSpPr>
            <a:xfrm>
              <a:off x="4080795" y="3980041"/>
              <a:ext cx="300238" cy="276999"/>
              <a:chOff x="4048100" y="3963472"/>
              <a:chExt cx="300238" cy="276999"/>
            </a:xfrm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D15021C5-07B0-4978-99F0-EDC669C5EC3A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4D358EC-A280-4AF1-A9D3-8FA3899D8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3E954D79-C032-423A-88D0-F762C2E62F33}"/>
                </a:ext>
              </a:extLst>
            </p:cNvPr>
            <p:cNvGrpSpPr/>
            <p:nvPr/>
          </p:nvGrpSpPr>
          <p:grpSpPr>
            <a:xfrm>
              <a:off x="4446365" y="3978940"/>
              <a:ext cx="300238" cy="276999"/>
              <a:chOff x="4048100" y="3963472"/>
              <a:chExt cx="300238" cy="276999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4729DBB3-EFC8-42C2-8426-AF990D36B52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F6C79522-5945-4D53-8BCE-ACB173DCB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D796D3C-7A37-4197-AA0F-47B35FC41A2A}"/>
                </a:ext>
              </a:extLst>
            </p:cNvPr>
            <p:cNvGrpSpPr/>
            <p:nvPr/>
          </p:nvGrpSpPr>
          <p:grpSpPr>
            <a:xfrm>
              <a:off x="4671832" y="3986888"/>
              <a:ext cx="613148" cy="276999"/>
              <a:chOff x="4012540" y="3971420"/>
              <a:chExt cx="290329" cy="276999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3F327862-109C-4836-A8D0-FDFE0BD8C3B4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/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E8CBB3E9-5ADF-4A92-835D-A2F265511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540" y="3971420"/>
                    <a:ext cx="2903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34EDAE99-A5A0-4866-9B7F-3B5A96A44DF6}"/>
                </a:ext>
              </a:extLst>
            </p:cNvPr>
            <p:cNvGrpSpPr/>
            <p:nvPr/>
          </p:nvGrpSpPr>
          <p:grpSpPr>
            <a:xfrm>
              <a:off x="5246014" y="3970991"/>
              <a:ext cx="300238" cy="276999"/>
              <a:chOff x="4048100" y="3963472"/>
              <a:chExt cx="300238" cy="276999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FCF1B9C9-01F7-49DD-9907-537FCDBC800E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236643" cy="180118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/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6E7D7C0B-4889-4663-86E2-AF7286F007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09" y="3963472"/>
                    <a:ext cx="29032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26EE6CCD-0FC6-4F8D-90A9-FD5F388E6CD4}"/>
                </a:ext>
              </a:extLst>
            </p:cNvPr>
            <p:cNvSpPr/>
            <p:nvPr/>
          </p:nvSpPr>
          <p:spPr>
            <a:xfrm>
              <a:off x="4096439" y="3187170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A0F6CA0F-F153-4922-92AE-A3C966A32895}"/>
                </a:ext>
              </a:extLst>
            </p:cNvPr>
            <p:cNvSpPr/>
            <p:nvPr/>
          </p:nvSpPr>
          <p:spPr>
            <a:xfrm>
              <a:off x="4868998" y="3188075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1900CAFA-5324-4626-834C-8B322C0704A3}"/>
                </a:ext>
              </a:extLst>
            </p:cNvPr>
            <p:cNvSpPr/>
            <p:nvPr/>
          </p:nvSpPr>
          <p:spPr>
            <a:xfrm>
              <a:off x="4868998" y="3705167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/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83BD103-756C-4562-BE8D-C25F12D11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51" y="3131892"/>
                  <a:ext cx="29032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/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D5C3E1C4-E0F8-4ADC-82CB-096196D61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68" y="3642896"/>
                  <a:ext cx="290329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8C36EC21-A62E-4030-A11A-D00732B3602E}"/>
                </a:ext>
              </a:extLst>
            </p:cNvPr>
            <p:cNvSpPr/>
            <p:nvPr/>
          </p:nvSpPr>
          <p:spPr>
            <a:xfrm>
              <a:off x="5664548" y="3711911"/>
              <a:ext cx="184342" cy="184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/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F086D7C-C629-4669-BDF1-BF9B15314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160" y="3656633"/>
                  <a:ext cx="29032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/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B3C9E966-8B7A-40A0-ADEB-A27DF90CB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523" y="3127970"/>
                  <a:ext cx="29032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2C47E16-641F-4F81-AE0A-78F578AB5ADB}"/>
                </a:ext>
              </a:extLst>
            </p:cNvPr>
            <p:cNvGrpSpPr/>
            <p:nvPr/>
          </p:nvGrpSpPr>
          <p:grpSpPr>
            <a:xfrm>
              <a:off x="5472791" y="3323111"/>
              <a:ext cx="613148" cy="389513"/>
              <a:chOff x="4016047" y="3916660"/>
              <a:chExt cx="290329" cy="389513"/>
            </a:xfrm>
          </p:grpSpPr>
          <p:sp>
            <p:nvSpPr>
              <p:cNvPr id="252" name="직사각형 75">
                <a:extLst>
                  <a:ext uri="{FF2B5EF4-FFF2-40B4-BE49-F238E27FC236}">
                    <a16:creationId xmlns:a16="http://schemas.microsoft.com/office/drawing/2014/main" id="{7A5B8879-52A3-4AAC-B0E1-7906D6AFEB37}"/>
                  </a:ext>
                </a:extLst>
              </p:cNvPr>
              <p:cNvSpPr/>
              <p:nvPr/>
            </p:nvSpPr>
            <p:spPr>
              <a:xfrm>
                <a:off x="4048100" y="4028482"/>
                <a:ext cx="196223" cy="18011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/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53" name="직사각형 76">
                    <a:extLst>
                      <a:ext uri="{FF2B5EF4-FFF2-40B4-BE49-F238E27FC236}">
                        <a16:creationId xmlns:a16="http://schemas.microsoft.com/office/drawing/2014/main" id="{5CBC5A7A-B341-400D-9DEE-24712D444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047" y="3916660"/>
                    <a:ext cx="290329" cy="38951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232BD5B7-AB82-4E4B-9660-308841441547}"/>
              </a:ext>
            </a:extLst>
          </p:cNvPr>
          <p:cNvSpPr/>
          <p:nvPr/>
        </p:nvSpPr>
        <p:spPr>
          <a:xfrm>
            <a:off x="6075791" y="4078544"/>
            <a:ext cx="2122184" cy="1614189"/>
          </a:xfrm>
          <a:prstGeom prst="roundRect">
            <a:avLst>
              <a:gd name="adj" fmla="val 12843"/>
            </a:avLst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69C0114-2CEE-4639-B2D7-96CF9B281F87}"/>
              </a:ext>
            </a:extLst>
          </p:cNvPr>
          <p:cNvSpPr/>
          <p:nvPr/>
        </p:nvSpPr>
        <p:spPr>
          <a:xfrm>
            <a:off x="7841613" y="3382031"/>
            <a:ext cx="389316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A2A07943-4A20-4DAD-B0A8-3E0DD3F6212A}"/>
              </a:ext>
            </a:extLst>
          </p:cNvPr>
          <p:cNvSpPr/>
          <p:nvPr/>
        </p:nvSpPr>
        <p:spPr>
          <a:xfrm>
            <a:off x="3589219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X</a:t>
            </a:r>
            <a:r>
              <a:rPr lang="en-US" altLang="ko-KR" sz="1500" baseline="-25000" dirty="0" err="1">
                <a:solidFill>
                  <a:schemeClr val="tx1"/>
                </a:solidFill>
              </a:rPr>
              <a:t>t</a:t>
            </a:r>
            <a:endParaRPr lang="ko-KR" altLang="en-US" sz="1500" baseline="-25000" dirty="0">
              <a:solidFill>
                <a:schemeClr val="tx1"/>
              </a:solidFill>
            </a:endParaRPr>
          </a:p>
        </p:txBody>
      </p: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DBCA663B-6DEC-4B1D-8707-779580343E43}"/>
              </a:ext>
            </a:extLst>
          </p:cNvPr>
          <p:cNvGrpSpPr/>
          <p:nvPr/>
        </p:nvGrpSpPr>
        <p:grpSpPr>
          <a:xfrm>
            <a:off x="842726" y="3382031"/>
            <a:ext cx="2568459" cy="3039692"/>
            <a:chOff x="866487" y="3382031"/>
            <a:chExt cx="2568459" cy="3039692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BF0E0CAB-A96B-4F88-B776-C3C00BA6785C}"/>
                </a:ext>
              </a:extLst>
            </p:cNvPr>
            <p:cNvGrpSpPr/>
            <p:nvPr/>
          </p:nvGrpSpPr>
          <p:grpSpPr>
            <a:xfrm>
              <a:off x="866487" y="3774698"/>
              <a:ext cx="2568459" cy="2236891"/>
              <a:chOff x="3625006" y="2556423"/>
              <a:chExt cx="2866802" cy="2496720"/>
            </a:xfrm>
          </p:grpSpPr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909779C9-1A16-47A5-A327-AECE9A03FEB3}"/>
                  </a:ext>
                </a:extLst>
              </p:cNvPr>
              <p:cNvGrpSpPr/>
              <p:nvPr/>
            </p:nvGrpSpPr>
            <p:grpSpPr>
              <a:xfrm>
                <a:off x="3625006" y="2556423"/>
                <a:ext cx="2866802" cy="2496720"/>
                <a:chOff x="8972550" y="4801932"/>
                <a:chExt cx="1717675" cy="1495936"/>
              </a:xfrm>
            </p:grpSpPr>
            <p:sp>
              <p:nvSpPr>
                <p:cNvPr id="301" name="사각형: 둥근 모서리 300">
                  <a:extLst>
                    <a:ext uri="{FF2B5EF4-FFF2-40B4-BE49-F238E27FC236}">
                      <a16:creationId xmlns:a16="http://schemas.microsoft.com/office/drawing/2014/main" id="{95BE0774-7924-4020-919B-D8EA7C17B4A4}"/>
                    </a:ext>
                  </a:extLst>
                </p:cNvPr>
                <p:cNvSpPr/>
                <p:nvPr/>
              </p:nvSpPr>
              <p:spPr>
                <a:xfrm>
                  <a:off x="9095173" y="5005132"/>
                  <a:ext cx="1419225" cy="1079500"/>
                </a:xfrm>
                <a:prstGeom prst="roundRect">
                  <a:avLst>
                    <a:gd name="adj" fmla="val 12843"/>
                  </a:avLst>
                </a:prstGeom>
                <a:solidFill>
                  <a:srgbClr val="FF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02" name="직선 화살표 연결선 301">
                  <a:extLst>
                    <a:ext uri="{FF2B5EF4-FFF2-40B4-BE49-F238E27FC236}">
                      <a16:creationId xmlns:a16="http://schemas.microsoft.com/office/drawing/2014/main" id="{C71757A4-5AC8-4AE4-8EEB-55A4DF5CD318}"/>
                    </a:ext>
                  </a:extLst>
                </p:cNvPr>
                <p:cNvCxnSpPr/>
                <p:nvPr/>
              </p:nvCxnSpPr>
              <p:spPr>
                <a:xfrm>
                  <a:off x="8972550" y="5241925"/>
                  <a:ext cx="171767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A8EA9C37-5D72-473B-9531-C7DC431DE5FD}"/>
                    </a:ext>
                  </a:extLst>
                </p:cNvPr>
                <p:cNvGrpSpPr/>
                <p:nvPr/>
              </p:nvGrpSpPr>
              <p:grpSpPr>
                <a:xfrm>
                  <a:off x="8972550" y="5286375"/>
                  <a:ext cx="1433512" cy="1011493"/>
                  <a:chOff x="8972550" y="5286375"/>
                  <a:chExt cx="1433512" cy="1011493"/>
                </a:xfrm>
              </p:grpSpPr>
              <p:cxnSp>
                <p:nvCxnSpPr>
                  <p:cNvPr id="311" name="직선 화살표 연결선 310">
                    <a:extLst>
                      <a:ext uri="{FF2B5EF4-FFF2-40B4-BE49-F238E27FC236}">
                        <a16:creationId xmlns:a16="http://schemas.microsoft.com/office/drawing/2014/main" id="{C5C84652-1249-40ED-A177-0BC920150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95084" y="5554407"/>
                    <a:ext cx="1994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A8EF336C-F47C-40A4-8713-6633A3E232FE}"/>
                      </a:ext>
                    </a:extLst>
                  </p:cNvPr>
                  <p:cNvCxnSpPr/>
                  <p:nvPr/>
                </p:nvCxnSpPr>
                <p:spPr>
                  <a:xfrm>
                    <a:off x="8972550" y="5921375"/>
                    <a:ext cx="104775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353002C0-CF93-49B4-A996-13A391FF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07602" y="5554407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8EF90EEE-686E-41A1-878A-ED82F8511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2581" y="5921375"/>
                    <a:ext cx="0" cy="3764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78ED230-734C-4ABB-945C-39EE0E0C4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06062" y="5286375"/>
                    <a:ext cx="0" cy="6445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4" name="직선 화살표 연결선 303">
                  <a:extLst>
                    <a:ext uri="{FF2B5EF4-FFF2-40B4-BE49-F238E27FC236}">
                      <a16:creationId xmlns:a16="http://schemas.microsoft.com/office/drawing/2014/main" id="{F72447C4-DF3D-4292-AB96-B1F133D5B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2550" y="5921375"/>
                  <a:ext cx="44623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5351F0C5-4937-4774-8B59-2EB08C31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5725" y="5241925"/>
                  <a:ext cx="3175" cy="6921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화살표 연결선 305">
                  <a:extLst>
                    <a:ext uri="{FF2B5EF4-FFF2-40B4-BE49-F238E27FC236}">
                      <a16:creationId xmlns:a16="http://schemas.microsoft.com/office/drawing/2014/main" id="{32B3C836-1511-48FE-AB13-FDB66AB6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6062" y="4801932"/>
                  <a:ext cx="0" cy="3946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화살표 연결선 306">
                  <a:extLst>
                    <a:ext uri="{FF2B5EF4-FFF2-40B4-BE49-F238E27FC236}">
                      <a16:creationId xmlns:a16="http://schemas.microsoft.com/office/drawing/2014/main" id="{99D59A9D-373B-4530-B372-2EA6EE0FF8B7}"/>
                    </a:ext>
                  </a:extLst>
                </p:cNvPr>
                <p:cNvCxnSpPr>
                  <a:cxnSpLocks/>
                  <a:endCxn id="282" idx="4"/>
                </p:cNvCxnSpPr>
                <p:nvPr/>
              </p:nvCxnSpPr>
              <p:spPr>
                <a:xfrm flipV="1">
                  <a:off x="9307512" y="5290301"/>
                  <a:ext cx="2726" cy="6310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화살표 연결선 307">
                  <a:extLst>
                    <a:ext uri="{FF2B5EF4-FFF2-40B4-BE49-F238E27FC236}">
                      <a16:creationId xmlns:a16="http://schemas.microsoft.com/office/drawing/2014/main" id="{A22DD798-8091-498A-86D9-7CD985F47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71062" y="5290301"/>
                  <a:ext cx="2063" cy="640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화살표 연결선 308">
                  <a:extLst>
                    <a:ext uri="{FF2B5EF4-FFF2-40B4-BE49-F238E27FC236}">
                      <a16:creationId xmlns:a16="http://schemas.microsoft.com/office/drawing/2014/main" id="{1B8A4F87-AE04-460E-84C7-3352E4214BBE}"/>
                    </a:ext>
                  </a:extLst>
                </p:cNvPr>
                <p:cNvCxnSpPr>
                  <a:cxnSpLocks/>
                  <a:endCxn id="284" idx="2"/>
                </p:cNvCxnSpPr>
                <p:nvPr/>
              </p:nvCxnSpPr>
              <p:spPr>
                <a:xfrm>
                  <a:off x="9510515" y="5544882"/>
                  <a:ext cx="207385" cy="55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>
                  <a:extLst>
                    <a:ext uri="{FF2B5EF4-FFF2-40B4-BE49-F238E27FC236}">
                      <a16:creationId xmlns:a16="http://schemas.microsoft.com/office/drawing/2014/main" id="{C404C8F2-4F4B-4A5B-92B3-AC5EAD74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25002" y="5544882"/>
                  <a:ext cx="0" cy="3764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074692A4-8BBF-4E9E-9AE0-D0A7D8CCD5AA}"/>
                  </a:ext>
                </a:extLst>
              </p:cNvPr>
              <p:cNvGrpSpPr/>
              <p:nvPr/>
            </p:nvGrpSpPr>
            <p:grpSpPr>
              <a:xfrm>
                <a:off x="4080795" y="398004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6B65650F-1AB4-4F2C-9FED-CD59AC8FF866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F1596A03-7D17-49AE-BCBA-EAF0C5CA60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5F58A455-06B3-4BF4-890C-BEB033DC9AF7}"/>
                  </a:ext>
                </a:extLst>
              </p:cNvPr>
              <p:cNvGrpSpPr/>
              <p:nvPr/>
            </p:nvGrpSpPr>
            <p:grpSpPr>
              <a:xfrm>
                <a:off x="4446365" y="3978940"/>
                <a:ext cx="300238" cy="276999"/>
                <a:chOff x="4048100" y="3963472"/>
                <a:chExt cx="300238" cy="276999"/>
              </a:xfrm>
            </p:grpSpPr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F7381D25-92F3-4D1B-BC4C-70E22888B205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9B7FC9A5-26CB-43EC-97F5-689726599C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B626D4CB-A71F-4EE0-8302-238E27198290}"/>
                  </a:ext>
                </a:extLst>
              </p:cNvPr>
              <p:cNvGrpSpPr/>
              <p:nvPr/>
            </p:nvGrpSpPr>
            <p:grpSpPr>
              <a:xfrm>
                <a:off x="4671832" y="3986888"/>
                <a:ext cx="613148" cy="276999"/>
                <a:chOff x="4012540" y="3971420"/>
                <a:chExt cx="290329" cy="276999"/>
              </a:xfrm>
            </p:grpSpPr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A3431809-B902-4878-8E4F-84B59E7BE18E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384DB497-FA1C-43EC-A12A-E2798B473D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40" y="3971420"/>
                      <a:ext cx="29032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D4B78041-E509-4168-ADD6-E847F3DD9F78}"/>
                  </a:ext>
                </a:extLst>
              </p:cNvPr>
              <p:cNvGrpSpPr/>
              <p:nvPr/>
            </p:nvGrpSpPr>
            <p:grpSpPr>
              <a:xfrm>
                <a:off x="5246014" y="3970991"/>
                <a:ext cx="300238" cy="276999"/>
                <a:chOff x="4048100" y="3963472"/>
                <a:chExt cx="300238" cy="276999"/>
              </a:xfrm>
            </p:grpSpPr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C7339EEC-7A1D-40AB-890F-F2274B66C10A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236643" cy="180118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82775CF9-4C02-463E-A751-6243EAECF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8009" y="3963472"/>
                      <a:ext cx="29032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19FF8A84-C264-41D5-91AA-FE0E5004D6C5}"/>
                  </a:ext>
                </a:extLst>
              </p:cNvPr>
              <p:cNvSpPr/>
              <p:nvPr/>
            </p:nvSpPr>
            <p:spPr>
              <a:xfrm>
                <a:off x="4096439" y="3187170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3B6DB641-9E2E-4158-812B-C312185EA184}"/>
                  </a:ext>
                </a:extLst>
              </p:cNvPr>
              <p:cNvSpPr/>
              <p:nvPr/>
            </p:nvSpPr>
            <p:spPr>
              <a:xfrm>
                <a:off x="4868998" y="3188075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6B3F4FD-EAE0-4657-9164-5C96214E03E6}"/>
                  </a:ext>
                </a:extLst>
              </p:cNvPr>
              <p:cNvSpPr/>
              <p:nvPr/>
            </p:nvSpPr>
            <p:spPr>
              <a:xfrm>
                <a:off x="4868998" y="3705167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/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A28D75B2-72E0-4851-90EA-2B846C7596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4051" y="3131892"/>
                    <a:ext cx="290329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/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5B93BB64-0252-46FC-99A3-E1D935E4F2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268" y="3642896"/>
                    <a:ext cx="29032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48DD2BE6-9596-452F-87A4-72EBB9304601}"/>
                  </a:ext>
                </a:extLst>
              </p:cNvPr>
              <p:cNvSpPr/>
              <p:nvPr/>
            </p:nvSpPr>
            <p:spPr>
              <a:xfrm>
                <a:off x="5664548" y="3711911"/>
                <a:ext cx="184342" cy="18434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/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1EF5C54F-0C2C-4E35-8FBB-A8C8CE748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2160" y="3656633"/>
                    <a:ext cx="29032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/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6E62408D-C71E-43D7-B5B1-1FED932446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523" y="3127970"/>
                    <a:ext cx="29032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E58D24B3-83F2-4F34-8532-2AABC9027648}"/>
                  </a:ext>
                </a:extLst>
              </p:cNvPr>
              <p:cNvGrpSpPr/>
              <p:nvPr/>
            </p:nvGrpSpPr>
            <p:grpSpPr>
              <a:xfrm>
                <a:off x="5472791" y="3323111"/>
                <a:ext cx="613148" cy="389513"/>
                <a:chOff x="4016047" y="3916660"/>
                <a:chExt cx="290329" cy="389513"/>
              </a:xfrm>
            </p:grpSpPr>
            <p:sp>
              <p:nvSpPr>
                <p:cNvPr id="291" name="직사각형 75">
                  <a:extLst>
                    <a:ext uri="{FF2B5EF4-FFF2-40B4-BE49-F238E27FC236}">
                      <a16:creationId xmlns:a16="http://schemas.microsoft.com/office/drawing/2014/main" id="{BFF3028B-48F5-4D95-A8D3-0B3204A262BD}"/>
                    </a:ext>
                  </a:extLst>
                </p:cNvPr>
                <p:cNvSpPr/>
                <p:nvPr/>
              </p:nvSpPr>
              <p:spPr>
                <a:xfrm>
                  <a:off x="4048100" y="4028482"/>
                  <a:ext cx="196223" cy="180118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92" name="직사각형 76">
                      <a:extLst>
                        <a:ext uri="{FF2B5EF4-FFF2-40B4-BE49-F238E27FC236}">
                          <a16:creationId xmlns:a16="http://schemas.microsoft.com/office/drawing/2014/main" id="{CC3CBF7B-E9A8-4C63-A9FF-A6995A2EC1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6047" y="3916660"/>
                      <a:ext cx="290329" cy="38951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1EEE4B3B-F942-4DBD-B69A-A870DE515B8C}"/>
                </a:ext>
              </a:extLst>
            </p:cNvPr>
            <p:cNvSpPr/>
            <p:nvPr/>
          </p:nvSpPr>
          <p:spPr>
            <a:xfrm>
              <a:off x="1049555" y="4078544"/>
              <a:ext cx="2122184" cy="1614189"/>
            </a:xfrm>
            <a:prstGeom prst="roundRect">
              <a:avLst>
                <a:gd name="adj" fmla="val 12843"/>
              </a:avLst>
            </a:prstGeom>
            <a:solidFill>
              <a:srgbClr val="FFCC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EFD709A-0298-431D-B384-138153FB6E8E}"/>
                </a:ext>
              </a:extLst>
            </p:cNvPr>
            <p:cNvSpPr/>
            <p:nvPr/>
          </p:nvSpPr>
          <p:spPr>
            <a:xfrm>
              <a:off x="2815375" y="3382031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3398ACE-7887-4004-86CD-C3FF3A55F827}"/>
                </a:ext>
              </a:extLst>
            </p:cNvPr>
            <p:cNvSpPr/>
            <p:nvPr/>
          </p:nvSpPr>
          <p:spPr>
            <a:xfrm>
              <a:off x="1028644" y="6032405"/>
              <a:ext cx="389318" cy="38931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X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38DC2ABE-DB28-4B56-AD57-7B4FDD76C75D}"/>
              </a:ext>
            </a:extLst>
          </p:cNvPr>
          <p:cNvSpPr/>
          <p:nvPr/>
        </p:nvSpPr>
        <p:spPr>
          <a:xfrm>
            <a:off x="6054882" y="6032405"/>
            <a:ext cx="389318" cy="3893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en-US" altLang="ko-KR" sz="1200" baseline="-25000" dirty="0">
                <a:solidFill>
                  <a:schemeClr val="tx1"/>
                </a:solidFill>
              </a:rPr>
              <a:t>t+1</a:t>
            </a:r>
            <a:endParaRPr lang="ko-KR" altLang="en-US" sz="1200" baseline="-25000" dirty="0">
              <a:solidFill>
                <a:schemeClr val="tx1"/>
              </a:solidFill>
            </a:endParaRPr>
          </a:p>
        </p:txBody>
      </p: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95339A20-00AC-4AED-802C-E067AE7125F5}"/>
              </a:ext>
            </a:extLst>
          </p:cNvPr>
          <p:cNvGrpSpPr/>
          <p:nvPr/>
        </p:nvGrpSpPr>
        <p:grpSpPr>
          <a:xfrm>
            <a:off x="3288186" y="3750946"/>
            <a:ext cx="2730913" cy="2267101"/>
            <a:chOff x="-3064936" y="4929744"/>
            <a:chExt cx="2730913" cy="2267101"/>
          </a:xfrm>
        </p:grpSpPr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55BA711E-50D6-4F19-829E-E35B706EECDA}"/>
                </a:ext>
              </a:extLst>
            </p:cNvPr>
            <p:cNvGrpSpPr/>
            <p:nvPr/>
          </p:nvGrpSpPr>
          <p:grpSpPr>
            <a:xfrm>
              <a:off x="-3064936" y="4956558"/>
              <a:ext cx="2730913" cy="2240287"/>
              <a:chOff x="-2962783" y="5260150"/>
              <a:chExt cx="2730913" cy="2240287"/>
            </a:xfrm>
          </p:grpSpPr>
          <p:sp>
            <p:nvSpPr>
              <p:cNvPr id="613" name="사각형: 둥근 모서리 612">
                <a:extLst>
                  <a:ext uri="{FF2B5EF4-FFF2-40B4-BE49-F238E27FC236}">
                    <a16:creationId xmlns:a16="http://schemas.microsoft.com/office/drawing/2014/main" id="{FBEA66C1-6EA8-4366-A49D-D0EF1A00B4CB}"/>
                  </a:ext>
                </a:extLst>
              </p:cNvPr>
              <p:cNvSpPr/>
              <p:nvPr/>
            </p:nvSpPr>
            <p:spPr>
              <a:xfrm>
                <a:off x="-2714125" y="5579485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5" name="직선 화살표 연결선 614">
                <a:extLst>
                  <a:ext uri="{FF2B5EF4-FFF2-40B4-BE49-F238E27FC236}">
                    <a16:creationId xmlns:a16="http://schemas.microsoft.com/office/drawing/2014/main" id="{27C29BF8-FBFD-4B98-B1EA-5C641F236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22673" y="6385335"/>
                <a:ext cx="2982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C2205552-E99E-41CD-B2F7-160B537CE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03955" y="6385335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08D4518F-1E5B-435F-A425-4919AA1FD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984543"/>
                <a:ext cx="0" cy="963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화살표 연결선 617">
                <a:extLst>
                  <a:ext uri="{FF2B5EF4-FFF2-40B4-BE49-F238E27FC236}">
                    <a16:creationId xmlns:a16="http://schemas.microsoft.com/office/drawing/2014/main" id="{F414CFA7-9405-49B9-9D92-D54E0A2D6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52635" y="6934067"/>
                <a:ext cx="658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30B6791B-16B7-4005-AF12-FB0BA77ECA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947887" y="5918077"/>
                <a:ext cx="4748" cy="10349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직선 화살표 연결선 619">
                <a:extLst>
                  <a:ext uri="{FF2B5EF4-FFF2-40B4-BE49-F238E27FC236}">
                    <a16:creationId xmlns:a16="http://schemas.microsoft.com/office/drawing/2014/main" id="{25DD0A42-FB2B-4B0F-8B6B-20DDF379A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8133" y="5260150"/>
                <a:ext cx="0" cy="590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BBA269B7-8FE4-47E7-8AAE-F0AB2C0B29EC}"/>
                  </a:ext>
                </a:extLst>
              </p:cNvPr>
              <p:cNvSpPr/>
              <p:nvPr/>
            </p:nvSpPr>
            <p:spPr>
              <a:xfrm>
                <a:off x="-1399370" y="6585751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/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B9BFA8DD-5245-4E0D-B3C1-6A13C59C16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90492" y="6527507"/>
                    <a:ext cx="260115" cy="24817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1DC6BBDA-DAFE-4756-8E30-0525502A5964}"/>
                  </a:ext>
                </a:extLst>
              </p:cNvPr>
              <p:cNvSpPr/>
              <p:nvPr/>
            </p:nvSpPr>
            <p:spPr>
              <a:xfrm>
                <a:off x="-1024392" y="6295389"/>
                <a:ext cx="165158" cy="1651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/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3AB622A0-82D8-45BC-B5F4-90204D986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4450" y="6245863"/>
                    <a:ext cx="260115" cy="2481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2" name="직사각형 75">
                <a:extLst>
                  <a:ext uri="{FF2B5EF4-FFF2-40B4-BE49-F238E27FC236}">
                    <a16:creationId xmlns:a16="http://schemas.microsoft.com/office/drawing/2014/main" id="{7D761275-7EAC-44FC-BB43-2D201C61EE33}"/>
                  </a:ext>
                </a:extLst>
              </p:cNvPr>
              <p:cNvSpPr/>
              <p:nvPr/>
            </p:nvSpPr>
            <p:spPr>
              <a:xfrm>
                <a:off x="-1135546" y="6047235"/>
                <a:ext cx="371279" cy="161373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/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3" name="직사각형 76">
                    <a:extLst>
                      <a:ext uri="{FF2B5EF4-FFF2-40B4-BE49-F238E27FC236}">
                        <a16:creationId xmlns:a16="http://schemas.microsoft.com/office/drawing/2014/main" id="{6559EF4E-DF67-4050-847E-C238953960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6194" y="5947050"/>
                    <a:ext cx="549339" cy="3489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/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01D19A70-8A40-4E7F-9B9D-4D63145099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68575" y="6116418"/>
                    <a:ext cx="2601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/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4E6267AF-2099-49B2-970A-DA8F3730EA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34567" y="6645463"/>
                    <a:ext cx="260115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9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/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6DADF455-E2E4-4367-AD95-2A6A2C3F54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77852" y="6678882"/>
                    <a:ext cx="260115" cy="2481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7209" r="-6977"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45A679AA-87CF-44CF-A001-0280C426A3B0}"/>
                  </a:ext>
                </a:extLst>
              </p:cNvPr>
              <p:cNvSpPr/>
              <p:nvPr/>
            </p:nvSpPr>
            <p:spPr>
              <a:xfrm>
                <a:off x="-2455387" y="6597255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/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4397D6BB-FAE2-4204-88BE-64A0111529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55442" y="6522503"/>
                    <a:ext cx="260115" cy="24817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4" name="직선 연결선 643">
                <a:extLst>
                  <a:ext uri="{FF2B5EF4-FFF2-40B4-BE49-F238E27FC236}">
                    <a16:creationId xmlns:a16="http://schemas.microsoft.com/office/drawing/2014/main" id="{FB90DE28-4D7E-4C97-8A25-BA54BB743E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873447" y="6927608"/>
                <a:ext cx="1569492" cy="11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7FDE69DC-5AF4-470C-A76D-AF234E107DE8}"/>
                  </a:ext>
                </a:extLst>
              </p:cNvPr>
              <p:cNvSpPr/>
              <p:nvPr/>
            </p:nvSpPr>
            <p:spPr>
              <a:xfrm>
                <a:off x="-2115801" y="6592872"/>
                <a:ext cx="212016" cy="161373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/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65E63B28-3E87-4AF0-B2B8-1D311E0C6E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06923" y="6534628"/>
                    <a:ext cx="260115" cy="24817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1" name="직선 연결선 650">
                <a:extLst>
                  <a:ext uri="{FF2B5EF4-FFF2-40B4-BE49-F238E27FC236}">
                    <a16:creationId xmlns:a16="http://schemas.microsoft.com/office/drawing/2014/main" id="{E959A40A-9BF3-4345-BEEE-BBD31FC688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89866" y="6937462"/>
                <a:ext cx="0" cy="562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직선 연결선 651">
                <a:extLst>
                  <a:ext uri="{FF2B5EF4-FFF2-40B4-BE49-F238E27FC236}">
                    <a16:creationId xmlns:a16="http://schemas.microsoft.com/office/drawing/2014/main" id="{0049C4C2-B3DC-4308-AFFF-59DFF2EDD6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52258" y="6452293"/>
                <a:ext cx="0" cy="470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그룹 652">
                <a:extLst>
                  <a:ext uri="{FF2B5EF4-FFF2-40B4-BE49-F238E27FC236}">
                    <a16:creationId xmlns:a16="http://schemas.microsoft.com/office/drawing/2014/main" id="{F3815886-4805-46CD-860F-496200C2741E}"/>
                  </a:ext>
                </a:extLst>
              </p:cNvPr>
              <p:cNvGrpSpPr/>
              <p:nvPr/>
            </p:nvGrpSpPr>
            <p:grpSpPr>
              <a:xfrm>
                <a:off x="-1913798" y="6541749"/>
                <a:ext cx="549339" cy="248172"/>
                <a:chOff x="-1944036" y="4412120"/>
                <a:chExt cx="549339" cy="248172"/>
              </a:xfrm>
            </p:grpSpPr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5981AAA5-5153-409B-B1A8-2AFE80FF33F0}"/>
                    </a:ext>
                  </a:extLst>
                </p:cNvPr>
                <p:cNvSpPr/>
                <p:nvPr/>
              </p:nvSpPr>
              <p:spPr>
                <a:xfrm>
                  <a:off x="-1876752" y="4463244"/>
                  <a:ext cx="371279" cy="161373"/>
                </a:xfrm>
                <a:prstGeom prst="rect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5" name="직사각형 654">
                      <a:extLst>
                        <a:ext uri="{FF2B5EF4-FFF2-40B4-BE49-F238E27FC236}">
                          <a16:creationId xmlns:a16="http://schemas.microsoft.com/office/drawing/2014/main" id="{8037B398-55CE-4CF4-B397-42F02C3302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944036" y="4412120"/>
                      <a:ext cx="549339" cy="24817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A41D48F4-23DF-496D-A4EC-140D51A4CE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017214" y="675424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0DB4A277-B963-40DE-AB7C-ABF7731EA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63062" y="6763725"/>
                <a:ext cx="0" cy="1885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2F83D5B5-8E3D-4A39-A0B7-B092BDE6E621}"/>
                  </a:ext>
                </a:extLst>
              </p:cNvPr>
              <p:cNvSpPr/>
              <p:nvPr/>
            </p:nvSpPr>
            <p:spPr>
              <a:xfrm>
                <a:off x="-2714419" y="5568931"/>
                <a:ext cx="2122184" cy="1614189"/>
              </a:xfrm>
              <a:prstGeom prst="roundRect">
                <a:avLst>
                  <a:gd name="adj" fmla="val 12843"/>
                </a:avLst>
              </a:prstGeom>
              <a:solidFill>
                <a:srgbClr val="FFCCFF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FBA5BD95-0D94-4A70-8B54-5B003CF654FC}"/>
                  </a:ext>
                </a:extLst>
              </p:cNvPr>
              <p:cNvGrpSpPr/>
              <p:nvPr/>
            </p:nvGrpSpPr>
            <p:grpSpPr>
              <a:xfrm>
                <a:off x="-2962783" y="5627040"/>
                <a:ext cx="2730913" cy="986067"/>
                <a:chOff x="-2962783" y="5627040"/>
                <a:chExt cx="2730913" cy="986067"/>
              </a:xfrm>
            </p:grpSpPr>
            <p:cxnSp>
              <p:nvCxnSpPr>
                <p:cNvPr id="614" name="직선 화살표 연결선 613">
                  <a:extLst>
                    <a:ext uri="{FF2B5EF4-FFF2-40B4-BE49-F238E27FC236}">
                      <a16:creationId xmlns:a16="http://schemas.microsoft.com/office/drawing/2014/main" id="{FB1BD5EB-0710-42EB-9956-D38598563AF6}"/>
                    </a:ext>
                  </a:extLst>
                </p:cNvPr>
                <p:cNvCxnSpPr/>
                <p:nvPr/>
              </p:nvCxnSpPr>
              <p:spPr>
                <a:xfrm>
                  <a:off x="-2851681" y="5918077"/>
                  <a:ext cx="25684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직선 화살표 연결선 620">
                  <a:extLst>
                    <a:ext uri="{FF2B5EF4-FFF2-40B4-BE49-F238E27FC236}">
                      <a16:creationId xmlns:a16="http://schemas.microsoft.com/office/drawing/2014/main" id="{4987859D-4D8B-4139-AE51-F39CA256B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654571" y="5990415"/>
                  <a:ext cx="0" cy="3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74255FC-CC60-4A45-9207-A2C61DFA4AFC}"/>
                    </a:ext>
                  </a:extLst>
                </p:cNvPr>
                <p:cNvGrpSpPr/>
                <p:nvPr/>
              </p:nvGrpSpPr>
              <p:grpSpPr>
                <a:xfrm>
                  <a:off x="-1756093" y="6225243"/>
                  <a:ext cx="260115" cy="248172"/>
                  <a:chOff x="-1756093" y="6225243"/>
                  <a:chExt cx="260115" cy="248172"/>
                </a:xfrm>
              </p:grpSpPr>
              <p:sp>
                <p:nvSpPr>
                  <p:cNvPr id="626" name="타원 625">
                    <a:extLst>
                      <a:ext uri="{FF2B5EF4-FFF2-40B4-BE49-F238E27FC236}">
                        <a16:creationId xmlns:a16="http://schemas.microsoft.com/office/drawing/2014/main" id="{28BB42D2-08AF-4251-AFD8-F8E5E1C748D2}"/>
                      </a:ext>
                    </a:extLst>
                  </p:cNvPr>
                  <p:cNvSpPr/>
                  <p:nvPr/>
                </p:nvSpPr>
                <p:spPr>
                  <a:xfrm>
                    <a:off x="-1737151" y="628934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8" name="직사각형 627">
                        <a:extLst>
                          <a:ext uri="{FF2B5EF4-FFF2-40B4-BE49-F238E27FC236}">
                            <a16:creationId xmlns:a16="http://schemas.microsoft.com/office/drawing/2014/main" id="{F25ED69C-3950-446B-A56D-AF4E443B6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56093" y="6225243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340EEA00-D911-4B7F-869E-73B4054204CC}"/>
                    </a:ext>
                  </a:extLst>
                </p:cNvPr>
                <p:cNvGrpSpPr/>
                <p:nvPr/>
              </p:nvGrpSpPr>
              <p:grpSpPr>
                <a:xfrm>
                  <a:off x="-2449369" y="5760201"/>
                  <a:ext cx="910999" cy="276999"/>
                  <a:chOff x="-2449369" y="5760201"/>
                  <a:chExt cx="910999" cy="276999"/>
                </a:xfrm>
              </p:grpSpPr>
              <p:sp>
                <p:nvSpPr>
                  <p:cNvPr id="624" name="타원 623">
                    <a:extLst>
                      <a:ext uri="{FF2B5EF4-FFF2-40B4-BE49-F238E27FC236}">
                        <a16:creationId xmlns:a16="http://schemas.microsoft.com/office/drawing/2014/main" id="{8C661152-87CC-4E21-97B6-A951E349FB79}"/>
                      </a:ext>
                    </a:extLst>
                  </p:cNvPr>
                  <p:cNvSpPr/>
                  <p:nvPr/>
                </p:nvSpPr>
                <p:spPr>
                  <a:xfrm>
                    <a:off x="-2429311" y="5825256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25" name="타원 624">
                    <a:extLst>
                      <a:ext uri="{FF2B5EF4-FFF2-40B4-BE49-F238E27FC236}">
                        <a16:creationId xmlns:a16="http://schemas.microsoft.com/office/drawing/2014/main" id="{029FCCC5-8E83-45D5-8AA8-DD9CB2B1703A}"/>
                      </a:ext>
                    </a:extLst>
                  </p:cNvPr>
                  <p:cNvSpPr/>
                  <p:nvPr/>
                </p:nvSpPr>
                <p:spPr>
                  <a:xfrm>
                    <a:off x="-1737151" y="5826067"/>
                    <a:ext cx="165158" cy="16515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27" name="직사각형 626">
                        <a:extLst>
                          <a:ext uri="{FF2B5EF4-FFF2-40B4-BE49-F238E27FC236}">
                            <a16:creationId xmlns:a16="http://schemas.microsoft.com/office/drawing/2014/main" id="{625C8173-727F-4C98-9AB6-92A96D6949B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2449369" y="5775731"/>
                        <a:ext cx="260115" cy="24817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82807032-5973-4C7A-83F2-51410C9BA1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17878" y="5760201"/>
                        <a:ext cx="179508" cy="27699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4" name="직사각형 633">
                      <a:extLst>
                        <a:ext uri="{FF2B5EF4-FFF2-40B4-BE49-F238E27FC236}">
                          <a16:creationId xmlns:a16="http://schemas.microsoft.com/office/drawing/2014/main" id="{41D5A4C5-118E-4A48-850D-C41A5189B0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62783" y="5627040"/>
                      <a:ext cx="260115" cy="24817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34884" r="-4651"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35" name="직사각형 634">
                      <a:extLst>
                        <a:ext uri="{FF2B5EF4-FFF2-40B4-BE49-F238E27FC236}">
                          <a16:creationId xmlns:a16="http://schemas.microsoft.com/office/drawing/2014/main" id="{6D3E49DC-5B4B-41E1-BFD8-2ACEDF0F30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91985" y="5648131"/>
                      <a:ext cx="260115" cy="24817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9524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8" name="직선 화살표 연결선 637">
                  <a:extLst>
                    <a:ext uri="{FF2B5EF4-FFF2-40B4-BE49-F238E27FC236}">
                      <a16:creationId xmlns:a16="http://schemas.microsoft.com/office/drawing/2014/main" id="{F94F9310-282E-407B-BEC4-87BA967BDD54}"/>
                    </a:ext>
                  </a:extLst>
                </p:cNvPr>
                <p:cNvCxnSpPr>
                  <a:cxnSpLocks/>
                  <a:endCxn id="624" idx="4"/>
                </p:cNvCxnSpPr>
                <p:nvPr/>
              </p:nvCxnSpPr>
              <p:spPr>
                <a:xfrm flipV="1">
                  <a:off x="-2362868" y="5993810"/>
                  <a:ext cx="4076" cy="594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0" name="직사각형 639">
                      <a:extLst>
                        <a:ext uri="{FF2B5EF4-FFF2-40B4-BE49-F238E27FC236}">
                          <a16:creationId xmlns:a16="http://schemas.microsoft.com/office/drawing/2014/main" id="{545902F9-2298-46CC-9AF0-E0B2B14D74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593629" y="6179841"/>
                      <a:ext cx="260115" cy="24817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162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6" name="직선 연결선 645">
                  <a:extLst>
                    <a:ext uri="{FF2B5EF4-FFF2-40B4-BE49-F238E27FC236}">
                      <a16:creationId xmlns:a16="http://schemas.microsoft.com/office/drawing/2014/main" id="{111B6041-AC9C-4FA2-83DB-399BA474A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017214" y="6375010"/>
                  <a:ext cx="0" cy="21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49" name="직사각형 648">
                      <a:extLst>
                        <a:ext uri="{FF2B5EF4-FFF2-40B4-BE49-F238E27FC236}">
                          <a16:creationId xmlns:a16="http://schemas.microsoft.com/office/drawing/2014/main" id="{62914175-431F-45FB-ADE1-F77FA25109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27020" y="6097419"/>
                      <a:ext cx="260115" cy="24817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381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650" name="직사각형 649">
                      <a:extLst>
                        <a:ext uri="{FF2B5EF4-FFF2-40B4-BE49-F238E27FC236}">
                          <a16:creationId xmlns:a16="http://schemas.microsoft.com/office/drawing/2014/main" id="{47AA9CA1-C659-4B24-AA4A-C550F86FAC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883970" y="6364590"/>
                      <a:ext cx="260115" cy="24851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697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6" name="직선 화살표 연결선 655">
                  <a:extLst>
                    <a:ext uri="{FF2B5EF4-FFF2-40B4-BE49-F238E27FC236}">
                      <a16:creationId xmlns:a16="http://schemas.microsoft.com/office/drawing/2014/main" id="{EABB4DFF-F8E3-4CF2-B1E7-F10CBD803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27201" y="6380271"/>
                  <a:ext cx="310105" cy="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A4797890-0F03-4643-BBC2-97A1389200B2}"/>
                </a:ext>
              </a:extLst>
            </p:cNvPr>
            <p:cNvSpPr/>
            <p:nvPr/>
          </p:nvSpPr>
          <p:spPr>
            <a:xfrm>
              <a:off x="-2498207" y="4929744"/>
              <a:ext cx="15445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 spc="-138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rPr>
                <a:t>Cell State Update</a:t>
              </a:r>
              <a:endParaRPr lang="ko-KR" altLang="en-US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BED9AFEA-EFAB-4F47-801A-21DBF7CA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443861440" descr="DRW00008d444540">
            <a:extLst>
              <a:ext uri="{FF2B5EF4-FFF2-40B4-BE49-F238E27FC236}">
                <a16:creationId xmlns:a16="http://schemas.microsoft.com/office/drawing/2014/main" id="{1E7E5E2F-42A6-489E-A83A-4B60C4D6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71" y="2920229"/>
            <a:ext cx="3126313" cy="3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3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AA4576-3A31-402C-B766-33C3CA7B76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/>
              <a:t>Thank you</a:t>
            </a:r>
          </a:p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B206B-072F-48DC-8538-9176631D5D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72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6A95C68-CF52-4021-A9C9-A02B2016EB35}"/>
              </a:ext>
            </a:extLst>
          </p:cNvPr>
          <p:cNvSpPr txBox="1"/>
          <p:nvPr/>
        </p:nvSpPr>
        <p:spPr>
          <a:xfrm>
            <a:off x="502489" y="1218404"/>
            <a:ext cx="7973854" cy="388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가설설정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T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시간 이전의 수질 변수들의 현재의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DO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에 영향을 미치고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T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시간 이전의 수질변수들을 통해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T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시간의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DO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를 예측할 수 있을 것이라  가설을 설정함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모델 설정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이전의 데이터를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‘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기억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’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하고 연구자가 원하는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Timestep(time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delay)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를 설정하기 용이한 시계열 모델링을 고려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현재 많은 시계열 분석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주가 예측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온도예측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에 활용되고 그 성능이 입증된 모델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연구 방향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상류의 자동측정망 수질항목과 기상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수리수문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데이터를 통해 하류의 이동형 자동측정망이 위치한 지역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수질사고 다발지점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의 주요 수질항목인 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DO,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탁도를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예측</a:t>
            </a:r>
            <a:endParaRPr lang="en-US" altLang="ko-KR" sz="1600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0FCA1-52F6-4CD4-B1DD-8B483F196230}"/>
              </a:ext>
            </a:extLst>
          </p:cNvPr>
          <p:cNvSpPr txBox="1"/>
          <p:nvPr/>
        </p:nvSpPr>
        <p:spPr bwMode="auto">
          <a:xfrm>
            <a:off x="274959" y="171720"/>
            <a:ext cx="11816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방법론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E33A6-5179-45F3-B8F6-96CB4C8CED9D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모델 설정</a:t>
            </a:r>
            <a:endParaRPr lang="en-US" altLang="ko-KR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6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043" y="-1983"/>
            <a:ext cx="1534477" cy="1459523"/>
            <a:chOff x="1" y="0"/>
            <a:chExt cx="1662350" cy="15811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1" y="0"/>
              <a:ext cx="1662350" cy="158115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07716" y="474391"/>
              <a:ext cx="178316" cy="178316"/>
              <a:chOff x="7315776" y="1271643"/>
              <a:chExt cx="241162" cy="24116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7315776" y="1271643"/>
                <a:ext cx="241162" cy="2411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379613" y="1335480"/>
                <a:ext cx="113488" cy="1134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모서리가 둥근 직사각형 6"/>
          <p:cNvSpPr/>
          <p:nvPr/>
        </p:nvSpPr>
        <p:spPr>
          <a:xfrm>
            <a:off x="931697" y="1945284"/>
            <a:ext cx="481846" cy="66462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4"/>
              </a:gs>
              <a:gs pos="35000">
                <a:schemeClr val="accent5"/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3073"/>
            <a:endParaRPr lang="ko-KR" altLang="en-US" sz="1719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4359021"/>
            <a:ext cx="4149969" cy="24882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8110" y="1988840"/>
            <a:ext cx="2284155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defTabSz="1425550">
              <a:lnSpc>
                <a:spcPct val="90000"/>
              </a:lnSpc>
              <a:spcBef>
                <a:spcPct val="0"/>
              </a:spcBef>
              <a:buNone/>
              <a:defRPr sz="3200" b="0" spc="-138">
                <a:solidFill>
                  <a:schemeClr val="accent4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rgbClr val="8064A2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8D914-5247-4607-BB71-2BDD37D0B73F}"/>
              </a:ext>
            </a:extLst>
          </p:cNvPr>
          <p:cNvSpPr txBox="1"/>
          <p:nvPr/>
        </p:nvSpPr>
        <p:spPr>
          <a:xfrm>
            <a:off x="1358997" y="3361740"/>
            <a:ext cx="633357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Study area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B91B5FD-6FE5-492E-B213-4BA4F35AD363}"/>
              </a:ext>
            </a:extLst>
          </p:cNvPr>
          <p:cNvSpPr txBox="1">
            <a:spLocks/>
          </p:cNvSpPr>
          <p:nvPr/>
        </p:nvSpPr>
        <p:spPr>
          <a:xfrm>
            <a:off x="1104482" y="2805839"/>
            <a:ext cx="4166765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01</a:t>
            </a:r>
            <a:r>
              <a:rPr lang="en-US" altLang="ko-KR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구성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4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B724E1D0-49F8-48F8-A65D-F173F722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0" y="1850042"/>
            <a:ext cx="4246554" cy="4824138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13CB4120-97C3-4036-99D2-2AAB8048E3BC}"/>
              </a:ext>
            </a:extLst>
          </p:cNvPr>
          <p:cNvGrpSpPr/>
          <p:nvPr/>
        </p:nvGrpSpPr>
        <p:grpSpPr>
          <a:xfrm>
            <a:off x="764348" y="4990168"/>
            <a:ext cx="1938017" cy="878956"/>
            <a:chOff x="5448300" y="4955370"/>
            <a:chExt cx="2126379" cy="92224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66ACD16-ADBE-4B26-A728-84B8FFA36D67}"/>
                </a:ext>
              </a:extLst>
            </p:cNvPr>
            <p:cNvSpPr/>
            <p:nvPr/>
          </p:nvSpPr>
          <p:spPr>
            <a:xfrm>
              <a:off x="5448300" y="4955370"/>
              <a:ext cx="2013809" cy="922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4841917-D875-4B35-8109-DD107E036C1B}"/>
                </a:ext>
              </a:extLst>
            </p:cNvPr>
            <p:cNvSpPr/>
            <p:nvPr/>
          </p:nvSpPr>
          <p:spPr>
            <a:xfrm>
              <a:off x="5504023" y="5049629"/>
              <a:ext cx="168891" cy="16889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05CE9E-E9F3-47B0-8379-6AADEC23016C}"/>
                </a:ext>
              </a:extLst>
            </p:cNvPr>
            <p:cNvSpPr txBox="1"/>
            <p:nvPr/>
          </p:nvSpPr>
          <p:spPr>
            <a:xfrm>
              <a:off x="5679053" y="5010220"/>
              <a:ext cx="992579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수질자동측정망</a:t>
              </a: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0FAEF0E7-CEC5-4F55-B91C-E6AF7E911D24}"/>
                </a:ext>
              </a:extLst>
            </p:cNvPr>
            <p:cNvSpPr/>
            <p:nvPr/>
          </p:nvSpPr>
          <p:spPr>
            <a:xfrm>
              <a:off x="5501321" y="5272008"/>
              <a:ext cx="168959" cy="133388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FE6224-688F-4513-A684-34A056709C72}"/>
                </a:ext>
              </a:extLst>
            </p:cNvPr>
            <p:cNvSpPr txBox="1"/>
            <p:nvPr/>
          </p:nvSpPr>
          <p:spPr>
            <a:xfrm>
              <a:off x="5670280" y="5217405"/>
              <a:ext cx="1031051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강수량 측정지점</a:t>
              </a: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09DFA83A-D79E-4DCC-B619-F8BC2897600D}"/>
                </a:ext>
              </a:extLst>
            </p:cNvPr>
            <p:cNvSpPr/>
            <p:nvPr/>
          </p:nvSpPr>
          <p:spPr>
            <a:xfrm rot="10800000">
              <a:off x="5501319" y="5458592"/>
              <a:ext cx="168961" cy="133388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9A851F-2A11-467D-A2E2-44583B0659DC}"/>
                </a:ext>
              </a:extLst>
            </p:cNvPr>
            <p:cNvSpPr txBox="1"/>
            <p:nvPr/>
          </p:nvSpPr>
          <p:spPr>
            <a:xfrm>
              <a:off x="5669293" y="5401806"/>
              <a:ext cx="1228221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유량</a:t>
              </a:r>
              <a:r>
                <a:rPr lang="en-US" altLang="ko-KR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수위 측정지점</a:t>
              </a:r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F387B9FB-625C-417B-B1C3-49FB94CCB8D6}"/>
                </a:ext>
              </a:extLst>
            </p:cNvPr>
            <p:cNvSpPr/>
            <p:nvPr/>
          </p:nvSpPr>
          <p:spPr>
            <a:xfrm>
              <a:off x="5527847" y="5641819"/>
              <a:ext cx="115904" cy="183007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3777B6B-1DC3-48E6-B647-008C2750CDD3}"/>
                </a:ext>
              </a:extLst>
            </p:cNvPr>
            <p:cNvSpPr txBox="1"/>
            <p:nvPr/>
          </p:nvSpPr>
          <p:spPr>
            <a:xfrm>
              <a:off x="5669292" y="5600408"/>
              <a:ext cx="19053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유량</a:t>
              </a:r>
              <a:r>
                <a:rPr lang="en-US" altLang="ko-KR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수위</a:t>
              </a:r>
              <a:r>
                <a:rPr lang="en-US" altLang="ko-KR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900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바탕" panose="02030604000101010101" pitchFamily="18" charset="-127"/>
                </a:rPr>
                <a:t>강수량 측정지점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37551B-B689-4F15-8591-C12891E48843}"/>
              </a:ext>
            </a:extLst>
          </p:cNvPr>
          <p:cNvSpPr/>
          <p:nvPr/>
        </p:nvSpPr>
        <p:spPr>
          <a:xfrm>
            <a:off x="402300" y="2559095"/>
            <a:ext cx="724097" cy="274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안양천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19414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구성</a:t>
            </a: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Study Area and Data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Study Area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B8B5D8F-FDC6-40A7-A7F3-0E945A9AE716}"/>
              </a:ext>
            </a:extLst>
          </p:cNvPr>
          <p:cNvSpPr/>
          <p:nvPr/>
        </p:nvSpPr>
        <p:spPr>
          <a:xfrm>
            <a:off x="5247680" y="893062"/>
            <a:ext cx="3353907" cy="5340567"/>
          </a:xfrm>
          <a:custGeom>
            <a:avLst/>
            <a:gdLst>
              <a:gd name="connsiteX0" fmla="*/ 731520 w 3690851"/>
              <a:gd name="connsiteY0" fmla="*/ 241069 h 5877098"/>
              <a:gd name="connsiteX1" fmla="*/ 1188720 w 3690851"/>
              <a:gd name="connsiteY1" fmla="*/ 656706 h 5877098"/>
              <a:gd name="connsiteX2" fmla="*/ 1263535 w 3690851"/>
              <a:gd name="connsiteY2" fmla="*/ 822960 h 5877098"/>
              <a:gd name="connsiteX3" fmla="*/ 1388226 w 3690851"/>
              <a:gd name="connsiteY3" fmla="*/ 1030778 h 5877098"/>
              <a:gd name="connsiteX4" fmla="*/ 1463040 w 3690851"/>
              <a:gd name="connsiteY4" fmla="*/ 1130531 h 5877098"/>
              <a:gd name="connsiteX5" fmla="*/ 1579418 w 3690851"/>
              <a:gd name="connsiteY5" fmla="*/ 1330037 h 5877098"/>
              <a:gd name="connsiteX6" fmla="*/ 1670858 w 3690851"/>
              <a:gd name="connsiteY6" fmla="*/ 1512917 h 5877098"/>
              <a:gd name="connsiteX7" fmla="*/ 1729047 w 3690851"/>
              <a:gd name="connsiteY7" fmla="*/ 1670858 h 5877098"/>
              <a:gd name="connsiteX8" fmla="*/ 1704109 w 3690851"/>
              <a:gd name="connsiteY8" fmla="*/ 1870364 h 5877098"/>
              <a:gd name="connsiteX9" fmla="*/ 1604357 w 3690851"/>
              <a:gd name="connsiteY9" fmla="*/ 1978429 h 5877098"/>
              <a:gd name="connsiteX10" fmla="*/ 1471353 w 3690851"/>
              <a:gd name="connsiteY10" fmla="*/ 2019993 h 5877098"/>
              <a:gd name="connsiteX11" fmla="*/ 1363287 w 3690851"/>
              <a:gd name="connsiteY11" fmla="*/ 2094808 h 5877098"/>
              <a:gd name="connsiteX12" fmla="*/ 1363287 w 3690851"/>
              <a:gd name="connsiteY12" fmla="*/ 2094808 h 5877098"/>
              <a:gd name="connsiteX13" fmla="*/ 1346662 w 3690851"/>
              <a:gd name="connsiteY13" fmla="*/ 2335877 h 5877098"/>
              <a:gd name="connsiteX14" fmla="*/ 1354975 w 3690851"/>
              <a:gd name="connsiteY14" fmla="*/ 2518757 h 5877098"/>
              <a:gd name="connsiteX15" fmla="*/ 1338349 w 3690851"/>
              <a:gd name="connsiteY15" fmla="*/ 2651760 h 5877098"/>
              <a:gd name="connsiteX16" fmla="*/ 1271847 w 3690851"/>
              <a:gd name="connsiteY16" fmla="*/ 2768138 h 5877098"/>
              <a:gd name="connsiteX17" fmla="*/ 1163782 w 3690851"/>
              <a:gd name="connsiteY17" fmla="*/ 2926080 h 5877098"/>
              <a:gd name="connsiteX18" fmla="*/ 1088967 w 3690851"/>
              <a:gd name="connsiteY18" fmla="*/ 3067397 h 5877098"/>
              <a:gd name="connsiteX19" fmla="*/ 1064029 w 3690851"/>
              <a:gd name="connsiteY19" fmla="*/ 3200400 h 5877098"/>
              <a:gd name="connsiteX20" fmla="*/ 1055717 w 3690851"/>
              <a:gd name="connsiteY20" fmla="*/ 3358342 h 5877098"/>
              <a:gd name="connsiteX21" fmla="*/ 964277 w 3690851"/>
              <a:gd name="connsiteY21" fmla="*/ 3499658 h 5877098"/>
              <a:gd name="connsiteX22" fmla="*/ 947651 w 3690851"/>
              <a:gd name="connsiteY22" fmla="*/ 3624349 h 5877098"/>
              <a:gd name="connsiteX23" fmla="*/ 914400 w 3690851"/>
              <a:gd name="connsiteY23" fmla="*/ 3782291 h 5877098"/>
              <a:gd name="connsiteX24" fmla="*/ 872837 w 3690851"/>
              <a:gd name="connsiteY24" fmla="*/ 3848793 h 5877098"/>
              <a:gd name="connsiteX25" fmla="*/ 706582 w 3690851"/>
              <a:gd name="connsiteY25" fmla="*/ 3940233 h 5877098"/>
              <a:gd name="connsiteX26" fmla="*/ 523702 w 3690851"/>
              <a:gd name="connsiteY26" fmla="*/ 4056611 h 5877098"/>
              <a:gd name="connsiteX27" fmla="*/ 399011 w 3690851"/>
              <a:gd name="connsiteY27" fmla="*/ 4239491 h 5877098"/>
              <a:gd name="connsiteX28" fmla="*/ 232757 w 3690851"/>
              <a:gd name="connsiteY28" fmla="*/ 4389120 h 5877098"/>
              <a:gd name="connsiteX29" fmla="*/ 91440 w 3690851"/>
              <a:gd name="connsiteY29" fmla="*/ 4422371 h 5877098"/>
              <a:gd name="connsiteX30" fmla="*/ 0 w 3690851"/>
              <a:gd name="connsiteY30" fmla="*/ 4505498 h 5877098"/>
              <a:gd name="connsiteX31" fmla="*/ 0 w 3690851"/>
              <a:gd name="connsiteY31" fmla="*/ 4621877 h 5877098"/>
              <a:gd name="connsiteX32" fmla="*/ 0 w 3690851"/>
              <a:gd name="connsiteY32" fmla="*/ 4746568 h 5877098"/>
              <a:gd name="connsiteX33" fmla="*/ 58189 w 3690851"/>
              <a:gd name="connsiteY33" fmla="*/ 4555375 h 5877098"/>
              <a:gd name="connsiteX34" fmla="*/ 58189 w 3690851"/>
              <a:gd name="connsiteY34" fmla="*/ 4472248 h 5877098"/>
              <a:gd name="connsiteX35" fmla="*/ 216131 w 3690851"/>
              <a:gd name="connsiteY35" fmla="*/ 4447309 h 5877098"/>
              <a:gd name="connsiteX36" fmla="*/ 332509 w 3690851"/>
              <a:gd name="connsiteY36" fmla="*/ 4397433 h 5877098"/>
              <a:gd name="connsiteX37" fmla="*/ 423949 w 3690851"/>
              <a:gd name="connsiteY37" fmla="*/ 4272742 h 5877098"/>
              <a:gd name="connsiteX38" fmla="*/ 515389 w 3690851"/>
              <a:gd name="connsiteY38" fmla="*/ 4172989 h 5877098"/>
              <a:gd name="connsiteX39" fmla="*/ 623455 w 3690851"/>
              <a:gd name="connsiteY39" fmla="*/ 4064924 h 5877098"/>
              <a:gd name="connsiteX40" fmla="*/ 723207 w 3690851"/>
              <a:gd name="connsiteY40" fmla="*/ 3973484 h 5877098"/>
              <a:gd name="connsiteX41" fmla="*/ 897775 w 3690851"/>
              <a:gd name="connsiteY41" fmla="*/ 3882044 h 5877098"/>
              <a:gd name="connsiteX42" fmla="*/ 955964 w 3690851"/>
              <a:gd name="connsiteY42" fmla="*/ 3848793 h 5877098"/>
              <a:gd name="connsiteX43" fmla="*/ 1030778 w 3690851"/>
              <a:gd name="connsiteY43" fmla="*/ 3890357 h 5877098"/>
              <a:gd name="connsiteX44" fmla="*/ 1138844 w 3690851"/>
              <a:gd name="connsiteY44" fmla="*/ 3973484 h 5877098"/>
              <a:gd name="connsiteX45" fmla="*/ 1205346 w 3690851"/>
              <a:gd name="connsiteY45" fmla="*/ 4056611 h 5877098"/>
              <a:gd name="connsiteX46" fmla="*/ 1221971 w 3690851"/>
              <a:gd name="connsiteY46" fmla="*/ 4148051 h 5877098"/>
              <a:gd name="connsiteX47" fmla="*/ 1188720 w 3690851"/>
              <a:gd name="connsiteY47" fmla="*/ 4214553 h 5877098"/>
              <a:gd name="connsiteX48" fmla="*/ 1138844 w 3690851"/>
              <a:gd name="connsiteY48" fmla="*/ 4330931 h 5877098"/>
              <a:gd name="connsiteX49" fmla="*/ 1138844 w 3690851"/>
              <a:gd name="connsiteY49" fmla="*/ 4430684 h 5877098"/>
              <a:gd name="connsiteX50" fmla="*/ 1155469 w 3690851"/>
              <a:gd name="connsiteY50" fmla="*/ 4555375 h 5877098"/>
              <a:gd name="connsiteX51" fmla="*/ 1213658 w 3690851"/>
              <a:gd name="connsiteY51" fmla="*/ 4663440 h 5877098"/>
              <a:gd name="connsiteX52" fmla="*/ 1296786 w 3690851"/>
              <a:gd name="connsiteY52" fmla="*/ 4804757 h 5877098"/>
              <a:gd name="connsiteX53" fmla="*/ 1404851 w 3690851"/>
              <a:gd name="connsiteY53" fmla="*/ 5020888 h 5877098"/>
              <a:gd name="connsiteX54" fmla="*/ 1454727 w 3690851"/>
              <a:gd name="connsiteY54" fmla="*/ 5104015 h 5877098"/>
              <a:gd name="connsiteX55" fmla="*/ 1554480 w 3690851"/>
              <a:gd name="connsiteY55" fmla="*/ 5178829 h 5877098"/>
              <a:gd name="connsiteX56" fmla="*/ 1596044 w 3690851"/>
              <a:gd name="connsiteY56" fmla="*/ 5245331 h 5877098"/>
              <a:gd name="connsiteX57" fmla="*/ 1596044 w 3690851"/>
              <a:gd name="connsiteY57" fmla="*/ 5328458 h 5877098"/>
              <a:gd name="connsiteX58" fmla="*/ 1645920 w 3690851"/>
              <a:gd name="connsiteY58" fmla="*/ 5394960 h 5877098"/>
              <a:gd name="connsiteX59" fmla="*/ 1729047 w 3690851"/>
              <a:gd name="connsiteY59" fmla="*/ 5469775 h 5877098"/>
              <a:gd name="connsiteX60" fmla="*/ 1729047 w 3690851"/>
              <a:gd name="connsiteY60" fmla="*/ 5536277 h 5877098"/>
              <a:gd name="connsiteX61" fmla="*/ 1645920 w 3690851"/>
              <a:gd name="connsiteY61" fmla="*/ 5660968 h 5877098"/>
              <a:gd name="connsiteX62" fmla="*/ 1654233 w 3690851"/>
              <a:gd name="connsiteY62" fmla="*/ 5760720 h 5877098"/>
              <a:gd name="connsiteX63" fmla="*/ 1737360 w 3690851"/>
              <a:gd name="connsiteY63" fmla="*/ 5860473 h 5877098"/>
              <a:gd name="connsiteX64" fmla="*/ 1778924 w 3690851"/>
              <a:gd name="connsiteY64" fmla="*/ 5877098 h 5877098"/>
              <a:gd name="connsiteX65" fmla="*/ 1745673 w 3690851"/>
              <a:gd name="connsiteY65" fmla="*/ 5769033 h 5877098"/>
              <a:gd name="connsiteX66" fmla="*/ 1720735 w 3690851"/>
              <a:gd name="connsiteY66" fmla="*/ 5636029 h 5877098"/>
              <a:gd name="connsiteX67" fmla="*/ 1787237 w 3690851"/>
              <a:gd name="connsiteY67" fmla="*/ 5536277 h 5877098"/>
              <a:gd name="connsiteX68" fmla="*/ 1803862 w 3690851"/>
              <a:gd name="connsiteY68" fmla="*/ 5461462 h 5877098"/>
              <a:gd name="connsiteX69" fmla="*/ 1720735 w 3690851"/>
              <a:gd name="connsiteY69" fmla="*/ 5394960 h 5877098"/>
              <a:gd name="connsiteX70" fmla="*/ 1629295 w 3690851"/>
              <a:gd name="connsiteY70" fmla="*/ 5328458 h 5877098"/>
              <a:gd name="connsiteX71" fmla="*/ 1612669 w 3690851"/>
              <a:gd name="connsiteY71" fmla="*/ 5245331 h 5877098"/>
              <a:gd name="connsiteX72" fmla="*/ 1620982 w 3690851"/>
              <a:gd name="connsiteY72" fmla="*/ 5187142 h 5877098"/>
              <a:gd name="connsiteX73" fmla="*/ 1562793 w 3690851"/>
              <a:gd name="connsiteY73" fmla="*/ 5112328 h 5877098"/>
              <a:gd name="connsiteX74" fmla="*/ 1479666 w 3690851"/>
              <a:gd name="connsiteY74" fmla="*/ 5045826 h 5877098"/>
              <a:gd name="connsiteX75" fmla="*/ 1413164 w 3690851"/>
              <a:gd name="connsiteY75" fmla="*/ 4904509 h 5877098"/>
              <a:gd name="connsiteX76" fmla="*/ 1379913 w 3690851"/>
              <a:gd name="connsiteY76" fmla="*/ 4813069 h 5877098"/>
              <a:gd name="connsiteX77" fmla="*/ 1321724 w 3690851"/>
              <a:gd name="connsiteY77" fmla="*/ 4696691 h 5877098"/>
              <a:gd name="connsiteX78" fmla="*/ 1263535 w 3690851"/>
              <a:gd name="connsiteY78" fmla="*/ 4580313 h 5877098"/>
              <a:gd name="connsiteX79" fmla="*/ 1221971 w 3690851"/>
              <a:gd name="connsiteY79" fmla="*/ 4480560 h 5877098"/>
              <a:gd name="connsiteX80" fmla="*/ 1213658 w 3690851"/>
              <a:gd name="connsiteY80" fmla="*/ 4355869 h 5877098"/>
              <a:gd name="connsiteX81" fmla="*/ 1238597 w 3690851"/>
              <a:gd name="connsiteY81" fmla="*/ 4247804 h 5877098"/>
              <a:gd name="connsiteX82" fmla="*/ 1280160 w 3690851"/>
              <a:gd name="connsiteY82" fmla="*/ 4164677 h 5877098"/>
              <a:gd name="connsiteX83" fmla="*/ 1321724 w 3690851"/>
              <a:gd name="connsiteY83" fmla="*/ 4098175 h 5877098"/>
              <a:gd name="connsiteX84" fmla="*/ 1271847 w 3690851"/>
              <a:gd name="connsiteY84" fmla="*/ 4031673 h 5877098"/>
              <a:gd name="connsiteX85" fmla="*/ 1205346 w 3690851"/>
              <a:gd name="connsiteY85" fmla="*/ 3956858 h 5877098"/>
              <a:gd name="connsiteX86" fmla="*/ 1147157 w 3690851"/>
              <a:gd name="connsiteY86" fmla="*/ 3923608 h 5877098"/>
              <a:gd name="connsiteX87" fmla="*/ 1080655 w 3690851"/>
              <a:gd name="connsiteY87" fmla="*/ 3882044 h 5877098"/>
              <a:gd name="connsiteX88" fmla="*/ 1047404 w 3690851"/>
              <a:gd name="connsiteY88" fmla="*/ 3832168 h 5877098"/>
              <a:gd name="connsiteX89" fmla="*/ 1055717 w 3690851"/>
              <a:gd name="connsiteY89" fmla="*/ 3690851 h 5877098"/>
              <a:gd name="connsiteX90" fmla="*/ 1055717 w 3690851"/>
              <a:gd name="connsiteY90" fmla="*/ 3591098 h 5877098"/>
              <a:gd name="connsiteX91" fmla="*/ 1055717 w 3690851"/>
              <a:gd name="connsiteY91" fmla="*/ 3507971 h 5877098"/>
              <a:gd name="connsiteX92" fmla="*/ 1105593 w 3690851"/>
              <a:gd name="connsiteY92" fmla="*/ 3458095 h 5877098"/>
              <a:gd name="connsiteX93" fmla="*/ 1172095 w 3690851"/>
              <a:gd name="connsiteY93" fmla="*/ 3358342 h 5877098"/>
              <a:gd name="connsiteX94" fmla="*/ 1188720 w 3690851"/>
              <a:gd name="connsiteY94" fmla="*/ 3300153 h 5877098"/>
              <a:gd name="connsiteX95" fmla="*/ 1188720 w 3690851"/>
              <a:gd name="connsiteY95" fmla="*/ 3241964 h 5877098"/>
              <a:gd name="connsiteX96" fmla="*/ 1180407 w 3690851"/>
              <a:gd name="connsiteY96" fmla="*/ 3200400 h 5877098"/>
              <a:gd name="connsiteX97" fmla="*/ 1205346 w 3690851"/>
              <a:gd name="connsiteY97" fmla="*/ 3100648 h 5877098"/>
              <a:gd name="connsiteX98" fmla="*/ 1313411 w 3690851"/>
              <a:gd name="connsiteY98" fmla="*/ 2984269 h 5877098"/>
              <a:gd name="connsiteX99" fmla="*/ 1363287 w 3690851"/>
              <a:gd name="connsiteY99" fmla="*/ 2859578 h 5877098"/>
              <a:gd name="connsiteX100" fmla="*/ 1421477 w 3690851"/>
              <a:gd name="connsiteY100" fmla="*/ 2809702 h 5877098"/>
              <a:gd name="connsiteX101" fmla="*/ 1471353 w 3690851"/>
              <a:gd name="connsiteY101" fmla="*/ 2759826 h 5877098"/>
              <a:gd name="connsiteX102" fmla="*/ 1546167 w 3690851"/>
              <a:gd name="connsiteY102" fmla="*/ 2768138 h 5877098"/>
              <a:gd name="connsiteX103" fmla="*/ 1662546 w 3690851"/>
              <a:gd name="connsiteY103" fmla="*/ 2851266 h 5877098"/>
              <a:gd name="connsiteX104" fmla="*/ 1803862 w 3690851"/>
              <a:gd name="connsiteY104" fmla="*/ 2951018 h 5877098"/>
              <a:gd name="connsiteX105" fmla="*/ 1903615 w 3690851"/>
              <a:gd name="connsiteY105" fmla="*/ 3059084 h 5877098"/>
              <a:gd name="connsiteX106" fmla="*/ 1945178 w 3690851"/>
              <a:gd name="connsiteY106" fmla="*/ 3142211 h 5877098"/>
              <a:gd name="connsiteX107" fmla="*/ 1936866 w 3690851"/>
              <a:gd name="connsiteY107" fmla="*/ 3250277 h 5877098"/>
              <a:gd name="connsiteX108" fmla="*/ 1936866 w 3690851"/>
              <a:gd name="connsiteY108" fmla="*/ 3399906 h 5877098"/>
              <a:gd name="connsiteX109" fmla="*/ 1945178 w 3690851"/>
              <a:gd name="connsiteY109" fmla="*/ 3524597 h 5877098"/>
              <a:gd name="connsiteX110" fmla="*/ 1970117 w 3690851"/>
              <a:gd name="connsiteY110" fmla="*/ 3657600 h 5877098"/>
              <a:gd name="connsiteX111" fmla="*/ 1986742 w 3690851"/>
              <a:gd name="connsiteY111" fmla="*/ 3757353 h 5877098"/>
              <a:gd name="connsiteX112" fmla="*/ 2011680 w 3690851"/>
              <a:gd name="connsiteY112" fmla="*/ 3865418 h 5877098"/>
              <a:gd name="connsiteX113" fmla="*/ 2053244 w 3690851"/>
              <a:gd name="connsiteY113" fmla="*/ 4023360 h 5877098"/>
              <a:gd name="connsiteX114" fmla="*/ 2119746 w 3690851"/>
              <a:gd name="connsiteY114" fmla="*/ 4172989 h 5877098"/>
              <a:gd name="connsiteX115" fmla="*/ 2194560 w 3690851"/>
              <a:gd name="connsiteY115" fmla="*/ 4289368 h 5877098"/>
              <a:gd name="connsiteX116" fmla="*/ 2335877 w 3690851"/>
              <a:gd name="connsiteY116" fmla="*/ 4347557 h 5877098"/>
              <a:gd name="connsiteX117" fmla="*/ 2560320 w 3690851"/>
              <a:gd name="connsiteY117" fmla="*/ 4372495 h 5877098"/>
              <a:gd name="connsiteX118" fmla="*/ 2701637 w 3690851"/>
              <a:gd name="connsiteY118" fmla="*/ 4314306 h 5877098"/>
              <a:gd name="connsiteX119" fmla="*/ 2818015 w 3690851"/>
              <a:gd name="connsiteY119" fmla="*/ 4256117 h 5877098"/>
              <a:gd name="connsiteX120" fmla="*/ 2901142 w 3690851"/>
              <a:gd name="connsiteY120" fmla="*/ 4189615 h 5877098"/>
              <a:gd name="connsiteX121" fmla="*/ 2975957 w 3690851"/>
              <a:gd name="connsiteY121" fmla="*/ 4156364 h 5877098"/>
              <a:gd name="connsiteX122" fmla="*/ 3009207 w 3690851"/>
              <a:gd name="connsiteY122" fmla="*/ 4139738 h 5877098"/>
              <a:gd name="connsiteX123" fmla="*/ 3009207 w 3690851"/>
              <a:gd name="connsiteY123" fmla="*/ 4139738 h 5877098"/>
              <a:gd name="connsiteX124" fmla="*/ 3100647 w 3690851"/>
              <a:gd name="connsiteY124" fmla="*/ 4197928 h 5877098"/>
              <a:gd name="connsiteX125" fmla="*/ 3233651 w 3690851"/>
              <a:gd name="connsiteY125" fmla="*/ 4330931 h 5877098"/>
              <a:gd name="connsiteX126" fmla="*/ 3341717 w 3690851"/>
              <a:gd name="connsiteY126" fmla="*/ 4463935 h 5877098"/>
              <a:gd name="connsiteX127" fmla="*/ 3474720 w 3690851"/>
              <a:gd name="connsiteY127" fmla="*/ 4580313 h 5877098"/>
              <a:gd name="connsiteX128" fmla="*/ 3599411 w 3690851"/>
              <a:gd name="connsiteY128" fmla="*/ 4663440 h 5877098"/>
              <a:gd name="connsiteX129" fmla="*/ 3665913 w 3690851"/>
              <a:gd name="connsiteY129" fmla="*/ 4721629 h 5877098"/>
              <a:gd name="connsiteX130" fmla="*/ 3665913 w 3690851"/>
              <a:gd name="connsiteY130" fmla="*/ 4721629 h 5877098"/>
              <a:gd name="connsiteX131" fmla="*/ 3616037 w 3690851"/>
              <a:gd name="connsiteY131" fmla="*/ 4846320 h 5877098"/>
              <a:gd name="connsiteX132" fmla="*/ 3616037 w 3690851"/>
              <a:gd name="connsiteY132" fmla="*/ 4846320 h 5877098"/>
              <a:gd name="connsiteX133" fmla="*/ 3682538 w 3690851"/>
              <a:gd name="connsiteY133" fmla="*/ 4838008 h 5877098"/>
              <a:gd name="connsiteX134" fmla="*/ 3690851 w 3690851"/>
              <a:gd name="connsiteY134" fmla="*/ 4721629 h 5877098"/>
              <a:gd name="connsiteX135" fmla="*/ 3657600 w 3690851"/>
              <a:gd name="connsiteY135" fmla="*/ 4655128 h 5877098"/>
              <a:gd name="connsiteX136" fmla="*/ 3574473 w 3690851"/>
              <a:gd name="connsiteY136" fmla="*/ 4621877 h 5877098"/>
              <a:gd name="connsiteX137" fmla="*/ 3433157 w 3690851"/>
              <a:gd name="connsiteY137" fmla="*/ 4522124 h 5877098"/>
              <a:gd name="connsiteX138" fmla="*/ 3358342 w 3690851"/>
              <a:gd name="connsiteY138" fmla="*/ 4463935 h 5877098"/>
              <a:gd name="connsiteX139" fmla="*/ 3200400 w 3690851"/>
              <a:gd name="connsiteY139" fmla="*/ 4272742 h 5877098"/>
              <a:gd name="connsiteX140" fmla="*/ 3158837 w 3690851"/>
              <a:gd name="connsiteY140" fmla="*/ 4206240 h 5877098"/>
              <a:gd name="connsiteX141" fmla="*/ 3100647 w 3690851"/>
              <a:gd name="connsiteY141" fmla="*/ 4148051 h 5877098"/>
              <a:gd name="connsiteX142" fmla="*/ 3009207 w 3690851"/>
              <a:gd name="connsiteY142" fmla="*/ 4114800 h 5877098"/>
              <a:gd name="connsiteX143" fmla="*/ 2917767 w 3690851"/>
              <a:gd name="connsiteY143" fmla="*/ 4123113 h 5877098"/>
              <a:gd name="connsiteX144" fmla="*/ 2859578 w 3690851"/>
              <a:gd name="connsiteY144" fmla="*/ 4156364 h 5877098"/>
              <a:gd name="connsiteX145" fmla="*/ 2784764 w 3690851"/>
              <a:gd name="connsiteY145" fmla="*/ 4214553 h 5877098"/>
              <a:gd name="connsiteX146" fmla="*/ 2701637 w 3690851"/>
              <a:gd name="connsiteY146" fmla="*/ 4264429 h 5877098"/>
              <a:gd name="connsiteX147" fmla="*/ 2610197 w 3690851"/>
              <a:gd name="connsiteY147" fmla="*/ 4297680 h 5877098"/>
              <a:gd name="connsiteX148" fmla="*/ 2518757 w 3690851"/>
              <a:gd name="connsiteY148" fmla="*/ 4330931 h 5877098"/>
              <a:gd name="connsiteX149" fmla="*/ 2518757 w 3690851"/>
              <a:gd name="connsiteY149" fmla="*/ 4330931 h 5877098"/>
              <a:gd name="connsiteX150" fmla="*/ 2385753 w 3690851"/>
              <a:gd name="connsiteY150" fmla="*/ 4339244 h 5877098"/>
              <a:gd name="connsiteX151" fmla="*/ 2302626 w 3690851"/>
              <a:gd name="connsiteY151" fmla="*/ 4322618 h 5877098"/>
              <a:gd name="connsiteX152" fmla="*/ 2219498 w 3690851"/>
              <a:gd name="connsiteY152" fmla="*/ 4272742 h 5877098"/>
              <a:gd name="connsiteX153" fmla="*/ 2169622 w 3690851"/>
              <a:gd name="connsiteY153" fmla="*/ 4181302 h 5877098"/>
              <a:gd name="connsiteX154" fmla="*/ 2119746 w 3690851"/>
              <a:gd name="connsiteY154" fmla="*/ 4073237 h 5877098"/>
              <a:gd name="connsiteX155" fmla="*/ 2061557 w 3690851"/>
              <a:gd name="connsiteY155" fmla="*/ 3931920 h 5877098"/>
              <a:gd name="connsiteX156" fmla="*/ 2019993 w 3690851"/>
              <a:gd name="connsiteY156" fmla="*/ 3823855 h 5877098"/>
              <a:gd name="connsiteX157" fmla="*/ 2011680 w 3690851"/>
              <a:gd name="connsiteY157" fmla="*/ 3732415 h 5877098"/>
              <a:gd name="connsiteX158" fmla="*/ 1986742 w 3690851"/>
              <a:gd name="connsiteY158" fmla="*/ 3607724 h 5877098"/>
              <a:gd name="connsiteX159" fmla="*/ 1961804 w 3690851"/>
              <a:gd name="connsiteY159" fmla="*/ 3499658 h 5877098"/>
              <a:gd name="connsiteX160" fmla="*/ 1986742 w 3690851"/>
              <a:gd name="connsiteY160" fmla="*/ 3266902 h 5877098"/>
              <a:gd name="connsiteX161" fmla="*/ 1970117 w 3690851"/>
              <a:gd name="connsiteY161" fmla="*/ 3117273 h 5877098"/>
              <a:gd name="connsiteX162" fmla="*/ 1895302 w 3690851"/>
              <a:gd name="connsiteY162" fmla="*/ 2975957 h 5877098"/>
              <a:gd name="connsiteX163" fmla="*/ 1820487 w 3690851"/>
              <a:gd name="connsiteY163" fmla="*/ 2892829 h 5877098"/>
              <a:gd name="connsiteX164" fmla="*/ 1662546 w 3690851"/>
              <a:gd name="connsiteY164" fmla="*/ 2809702 h 5877098"/>
              <a:gd name="connsiteX165" fmla="*/ 1554480 w 3690851"/>
              <a:gd name="connsiteY165" fmla="*/ 2751513 h 5877098"/>
              <a:gd name="connsiteX166" fmla="*/ 1496291 w 3690851"/>
              <a:gd name="connsiteY166" fmla="*/ 2709949 h 5877098"/>
              <a:gd name="connsiteX167" fmla="*/ 1463040 w 3690851"/>
              <a:gd name="connsiteY167" fmla="*/ 2685011 h 5877098"/>
              <a:gd name="connsiteX168" fmla="*/ 1479666 w 3690851"/>
              <a:gd name="connsiteY168" fmla="*/ 2610197 h 5877098"/>
              <a:gd name="connsiteX169" fmla="*/ 1479666 w 3690851"/>
              <a:gd name="connsiteY169" fmla="*/ 2518757 h 5877098"/>
              <a:gd name="connsiteX170" fmla="*/ 1463040 w 3690851"/>
              <a:gd name="connsiteY170" fmla="*/ 2419004 h 5877098"/>
              <a:gd name="connsiteX171" fmla="*/ 1463040 w 3690851"/>
              <a:gd name="connsiteY171" fmla="*/ 2327564 h 5877098"/>
              <a:gd name="connsiteX172" fmla="*/ 1504604 w 3690851"/>
              <a:gd name="connsiteY172" fmla="*/ 2211186 h 5877098"/>
              <a:gd name="connsiteX173" fmla="*/ 1579418 w 3690851"/>
              <a:gd name="connsiteY173" fmla="*/ 2111433 h 5877098"/>
              <a:gd name="connsiteX174" fmla="*/ 1737360 w 3690851"/>
              <a:gd name="connsiteY174" fmla="*/ 2053244 h 5877098"/>
              <a:gd name="connsiteX175" fmla="*/ 1812175 w 3690851"/>
              <a:gd name="connsiteY175" fmla="*/ 1936866 h 5877098"/>
              <a:gd name="connsiteX176" fmla="*/ 1878677 w 3690851"/>
              <a:gd name="connsiteY176" fmla="*/ 1787237 h 5877098"/>
              <a:gd name="connsiteX177" fmla="*/ 1878677 w 3690851"/>
              <a:gd name="connsiteY177" fmla="*/ 1695797 h 5877098"/>
              <a:gd name="connsiteX178" fmla="*/ 1837113 w 3690851"/>
              <a:gd name="connsiteY178" fmla="*/ 1554480 h 5877098"/>
              <a:gd name="connsiteX179" fmla="*/ 1745673 w 3690851"/>
              <a:gd name="connsiteY179" fmla="*/ 1354975 h 5877098"/>
              <a:gd name="connsiteX180" fmla="*/ 1695797 w 3690851"/>
              <a:gd name="connsiteY180" fmla="*/ 1213658 h 5877098"/>
              <a:gd name="connsiteX181" fmla="*/ 1662546 w 3690851"/>
              <a:gd name="connsiteY181" fmla="*/ 1130531 h 5877098"/>
              <a:gd name="connsiteX182" fmla="*/ 1604357 w 3690851"/>
              <a:gd name="connsiteY182" fmla="*/ 1064029 h 5877098"/>
              <a:gd name="connsiteX183" fmla="*/ 1529542 w 3690851"/>
              <a:gd name="connsiteY183" fmla="*/ 1022466 h 5877098"/>
              <a:gd name="connsiteX184" fmla="*/ 1438102 w 3690851"/>
              <a:gd name="connsiteY184" fmla="*/ 972589 h 5877098"/>
              <a:gd name="connsiteX185" fmla="*/ 1379913 w 3690851"/>
              <a:gd name="connsiteY185" fmla="*/ 897775 h 5877098"/>
              <a:gd name="connsiteX186" fmla="*/ 1346662 w 3690851"/>
              <a:gd name="connsiteY186" fmla="*/ 831273 h 5877098"/>
              <a:gd name="connsiteX187" fmla="*/ 1346662 w 3690851"/>
              <a:gd name="connsiteY187" fmla="*/ 773084 h 5877098"/>
              <a:gd name="connsiteX188" fmla="*/ 1529542 w 3690851"/>
              <a:gd name="connsiteY188" fmla="*/ 872837 h 5877098"/>
              <a:gd name="connsiteX189" fmla="*/ 1695797 w 3690851"/>
              <a:gd name="connsiteY189" fmla="*/ 947651 h 5877098"/>
              <a:gd name="connsiteX190" fmla="*/ 1770611 w 3690851"/>
              <a:gd name="connsiteY190" fmla="*/ 980902 h 5877098"/>
              <a:gd name="connsiteX191" fmla="*/ 1770611 w 3690851"/>
              <a:gd name="connsiteY191" fmla="*/ 980902 h 5877098"/>
              <a:gd name="connsiteX192" fmla="*/ 1886989 w 3690851"/>
              <a:gd name="connsiteY192" fmla="*/ 781397 h 5877098"/>
              <a:gd name="connsiteX193" fmla="*/ 1953491 w 3690851"/>
              <a:gd name="connsiteY193" fmla="*/ 665018 h 5877098"/>
              <a:gd name="connsiteX194" fmla="*/ 1862051 w 3690851"/>
              <a:gd name="connsiteY194" fmla="*/ 556953 h 5877098"/>
              <a:gd name="connsiteX195" fmla="*/ 1787237 w 3690851"/>
              <a:gd name="connsiteY195" fmla="*/ 465513 h 5877098"/>
              <a:gd name="connsiteX196" fmla="*/ 1629295 w 3690851"/>
              <a:gd name="connsiteY196" fmla="*/ 382386 h 5877098"/>
              <a:gd name="connsiteX197" fmla="*/ 1479666 w 3690851"/>
              <a:gd name="connsiteY197" fmla="*/ 290946 h 5877098"/>
              <a:gd name="connsiteX198" fmla="*/ 1396538 w 3690851"/>
              <a:gd name="connsiteY198" fmla="*/ 232757 h 5877098"/>
              <a:gd name="connsiteX199" fmla="*/ 1271847 w 3690851"/>
              <a:gd name="connsiteY199" fmla="*/ 182880 h 5877098"/>
              <a:gd name="connsiteX200" fmla="*/ 1197033 w 3690851"/>
              <a:gd name="connsiteY200" fmla="*/ 166255 h 5877098"/>
              <a:gd name="connsiteX201" fmla="*/ 1197033 w 3690851"/>
              <a:gd name="connsiteY201" fmla="*/ 166255 h 5877098"/>
              <a:gd name="connsiteX202" fmla="*/ 1080655 w 3690851"/>
              <a:gd name="connsiteY202" fmla="*/ 16626 h 5877098"/>
              <a:gd name="connsiteX203" fmla="*/ 1039091 w 3690851"/>
              <a:gd name="connsiteY203" fmla="*/ 0 h 5877098"/>
              <a:gd name="connsiteX204" fmla="*/ 980902 w 3690851"/>
              <a:gd name="connsiteY204" fmla="*/ 49877 h 5877098"/>
              <a:gd name="connsiteX205" fmla="*/ 847898 w 3690851"/>
              <a:gd name="connsiteY205" fmla="*/ 141317 h 5877098"/>
              <a:gd name="connsiteX206" fmla="*/ 731520 w 3690851"/>
              <a:gd name="connsiteY206" fmla="*/ 241069 h 587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3690851" h="5877098">
                <a:moveTo>
                  <a:pt x="731520" y="241069"/>
                </a:moveTo>
                <a:lnTo>
                  <a:pt x="1188720" y="656706"/>
                </a:lnTo>
                <a:lnTo>
                  <a:pt x="1263535" y="822960"/>
                </a:lnTo>
                <a:lnTo>
                  <a:pt x="1388226" y="1030778"/>
                </a:lnTo>
                <a:lnTo>
                  <a:pt x="1463040" y="1130531"/>
                </a:lnTo>
                <a:lnTo>
                  <a:pt x="1579418" y="1330037"/>
                </a:lnTo>
                <a:lnTo>
                  <a:pt x="1670858" y="1512917"/>
                </a:lnTo>
                <a:lnTo>
                  <a:pt x="1729047" y="1670858"/>
                </a:lnTo>
                <a:lnTo>
                  <a:pt x="1704109" y="1870364"/>
                </a:lnTo>
                <a:lnTo>
                  <a:pt x="1604357" y="1978429"/>
                </a:lnTo>
                <a:lnTo>
                  <a:pt x="1471353" y="2019993"/>
                </a:lnTo>
                <a:lnTo>
                  <a:pt x="1363287" y="2094808"/>
                </a:lnTo>
                <a:lnTo>
                  <a:pt x="1363287" y="2094808"/>
                </a:lnTo>
                <a:lnTo>
                  <a:pt x="1346662" y="2335877"/>
                </a:lnTo>
                <a:lnTo>
                  <a:pt x="1354975" y="2518757"/>
                </a:lnTo>
                <a:lnTo>
                  <a:pt x="1338349" y="2651760"/>
                </a:lnTo>
                <a:lnTo>
                  <a:pt x="1271847" y="2768138"/>
                </a:lnTo>
                <a:lnTo>
                  <a:pt x="1163782" y="2926080"/>
                </a:lnTo>
                <a:lnTo>
                  <a:pt x="1088967" y="3067397"/>
                </a:lnTo>
                <a:lnTo>
                  <a:pt x="1064029" y="3200400"/>
                </a:lnTo>
                <a:lnTo>
                  <a:pt x="1055717" y="3358342"/>
                </a:lnTo>
                <a:lnTo>
                  <a:pt x="964277" y="3499658"/>
                </a:lnTo>
                <a:lnTo>
                  <a:pt x="947651" y="3624349"/>
                </a:lnTo>
                <a:lnTo>
                  <a:pt x="914400" y="3782291"/>
                </a:lnTo>
                <a:lnTo>
                  <a:pt x="872837" y="3848793"/>
                </a:lnTo>
                <a:lnTo>
                  <a:pt x="706582" y="3940233"/>
                </a:lnTo>
                <a:lnTo>
                  <a:pt x="523702" y="4056611"/>
                </a:lnTo>
                <a:lnTo>
                  <a:pt x="399011" y="4239491"/>
                </a:lnTo>
                <a:lnTo>
                  <a:pt x="232757" y="4389120"/>
                </a:lnTo>
                <a:lnTo>
                  <a:pt x="91440" y="4422371"/>
                </a:lnTo>
                <a:lnTo>
                  <a:pt x="0" y="4505498"/>
                </a:lnTo>
                <a:lnTo>
                  <a:pt x="0" y="4621877"/>
                </a:lnTo>
                <a:lnTo>
                  <a:pt x="0" y="4746568"/>
                </a:lnTo>
                <a:lnTo>
                  <a:pt x="58189" y="4555375"/>
                </a:lnTo>
                <a:lnTo>
                  <a:pt x="58189" y="4472248"/>
                </a:lnTo>
                <a:lnTo>
                  <a:pt x="216131" y="4447309"/>
                </a:lnTo>
                <a:lnTo>
                  <a:pt x="332509" y="4397433"/>
                </a:lnTo>
                <a:lnTo>
                  <a:pt x="423949" y="4272742"/>
                </a:lnTo>
                <a:lnTo>
                  <a:pt x="515389" y="4172989"/>
                </a:lnTo>
                <a:lnTo>
                  <a:pt x="623455" y="4064924"/>
                </a:lnTo>
                <a:lnTo>
                  <a:pt x="723207" y="3973484"/>
                </a:lnTo>
                <a:lnTo>
                  <a:pt x="897775" y="3882044"/>
                </a:lnTo>
                <a:lnTo>
                  <a:pt x="955964" y="3848793"/>
                </a:lnTo>
                <a:lnTo>
                  <a:pt x="1030778" y="3890357"/>
                </a:lnTo>
                <a:lnTo>
                  <a:pt x="1138844" y="3973484"/>
                </a:lnTo>
                <a:lnTo>
                  <a:pt x="1205346" y="4056611"/>
                </a:lnTo>
                <a:lnTo>
                  <a:pt x="1221971" y="4148051"/>
                </a:lnTo>
                <a:lnTo>
                  <a:pt x="1188720" y="4214553"/>
                </a:lnTo>
                <a:lnTo>
                  <a:pt x="1138844" y="4330931"/>
                </a:lnTo>
                <a:lnTo>
                  <a:pt x="1138844" y="4430684"/>
                </a:lnTo>
                <a:lnTo>
                  <a:pt x="1155469" y="4555375"/>
                </a:lnTo>
                <a:lnTo>
                  <a:pt x="1213658" y="4663440"/>
                </a:lnTo>
                <a:lnTo>
                  <a:pt x="1296786" y="4804757"/>
                </a:lnTo>
                <a:lnTo>
                  <a:pt x="1404851" y="5020888"/>
                </a:lnTo>
                <a:lnTo>
                  <a:pt x="1454727" y="5104015"/>
                </a:lnTo>
                <a:lnTo>
                  <a:pt x="1554480" y="5178829"/>
                </a:lnTo>
                <a:lnTo>
                  <a:pt x="1596044" y="5245331"/>
                </a:lnTo>
                <a:lnTo>
                  <a:pt x="1596044" y="5328458"/>
                </a:lnTo>
                <a:lnTo>
                  <a:pt x="1645920" y="5394960"/>
                </a:lnTo>
                <a:lnTo>
                  <a:pt x="1729047" y="5469775"/>
                </a:lnTo>
                <a:lnTo>
                  <a:pt x="1729047" y="5536277"/>
                </a:lnTo>
                <a:lnTo>
                  <a:pt x="1645920" y="5660968"/>
                </a:lnTo>
                <a:lnTo>
                  <a:pt x="1654233" y="5760720"/>
                </a:lnTo>
                <a:lnTo>
                  <a:pt x="1737360" y="5860473"/>
                </a:lnTo>
                <a:lnTo>
                  <a:pt x="1778924" y="5877098"/>
                </a:lnTo>
                <a:lnTo>
                  <a:pt x="1745673" y="5769033"/>
                </a:lnTo>
                <a:lnTo>
                  <a:pt x="1720735" y="5636029"/>
                </a:lnTo>
                <a:lnTo>
                  <a:pt x="1787237" y="5536277"/>
                </a:lnTo>
                <a:lnTo>
                  <a:pt x="1803862" y="5461462"/>
                </a:lnTo>
                <a:lnTo>
                  <a:pt x="1720735" y="5394960"/>
                </a:lnTo>
                <a:lnTo>
                  <a:pt x="1629295" y="5328458"/>
                </a:lnTo>
                <a:lnTo>
                  <a:pt x="1612669" y="5245331"/>
                </a:lnTo>
                <a:lnTo>
                  <a:pt x="1620982" y="5187142"/>
                </a:lnTo>
                <a:lnTo>
                  <a:pt x="1562793" y="5112328"/>
                </a:lnTo>
                <a:lnTo>
                  <a:pt x="1479666" y="5045826"/>
                </a:lnTo>
                <a:lnTo>
                  <a:pt x="1413164" y="4904509"/>
                </a:lnTo>
                <a:lnTo>
                  <a:pt x="1379913" y="4813069"/>
                </a:lnTo>
                <a:lnTo>
                  <a:pt x="1321724" y="4696691"/>
                </a:lnTo>
                <a:lnTo>
                  <a:pt x="1263535" y="4580313"/>
                </a:lnTo>
                <a:lnTo>
                  <a:pt x="1221971" y="4480560"/>
                </a:lnTo>
                <a:lnTo>
                  <a:pt x="1213658" y="4355869"/>
                </a:lnTo>
                <a:lnTo>
                  <a:pt x="1238597" y="4247804"/>
                </a:lnTo>
                <a:lnTo>
                  <a:pt x="1280160" y="4164677"/>
                </a:lnTo>
                <a:lnTo>
                  <a:pt x="1321724" y="4098175"/>
                </a:lnTo>
                <a:lnTo>
                  <a:pt x="1271847" y="4031673"/>
                </a:lnTo>
                <a:lnTo>
                  <a:pt x="1205346" y="3956858"/>
                </a:lnTo>
                <a:lnTo>
                  <a:pt x="1147157" y="3923608"/>
                </a:lnTo>
                <a:lnTo>
                  <a:pt x="1080655" y="3882044"/>
                </a:lnTo>
                <a:lnTo>
                  <a:pt x="1047404" y="3832168"/>
                </a:lnTo>
                <a:lnTo>
                  <a:pt x="1055717" y="3690851"/>
                </a:lnTo>
                <a:lnTo>
                  <a:pt x="1055717" y="3591098"/>
                </a:lnTo>
                <a:lnTo>
                  <a:pt x="1055717" y="3507971"/>
                </a:lnTo>
                <a:lnTo>
                  <a:pt x="1105593" y="3458095"/>
                </a:lnTo>
                <a:lnTo>
                  <a:pt x="1172095" y="3358342"/>
                </a:lnTo>
                <a:lnTo>
                  <a:pt x="1188720" y="3300153"/>
                </a:lnTo>
                <a:lnTo>
                  <a:pt x="1188720" y="3241964"/>
                </a:lnTo>
                <a:lnTo>
                  <a:pt x="1180407" y="3200400"/>
                </a:lnTo>
                <a:lnTo>
                  <a:pt x="1205346" y="3100648"/>
                </a:lnTo>
                <a:lnTo>
                  <a:pt x="1313411" y="2984269"/>
                </a:lnTo>
                <a:lnTo>
                  <a:pt x="1363287" y="2859578"/>
                </a:lnTo>
                <a:lnTo>
                  <a:pt x="1421477" y="2809702"/>
                </a:lnTo>
                <a:lnTo>
                  <a:pt x="1471353" y="2759826"/>
                </a:lnTo>
                <a:lnTo>
                  <a:pt x="1546167" y="2768138"/>
                </a:lnTo>
                <a:lnTo>
                  <a:pt x="1662546" y="2851266"/>
                </a:lnTo>
                <a:lnTo>
                  <a:pt x="1803862" y="2951018"/>
                </a:lnTo>
                <a:lnTo>
                  <a:pt x="1903615" y="3059084"/>
                </a:lnTo>
                <a:lnTo>
                  <a:pt x="1945178" y="3142211"/>
                </a:lnTo>
                <a:lnTo>
                  <a:pt x="1936866" y="3250277"/>
                </a:lnTo>
                <a:lnTo>
                  <a:pt x="1936866" y="3399906"/>
                </a:lnTo>
                <a:lnTo>
                  <a:pt x="1945178" y="3524597"/>
                </a:lnTo>
                <a:lnTo>
                  <a:pt x="1970117" y="3657600"/>
                </a:lnTo>
                <a:lnTo>
                  <a:pt x="1986742" y="3757353"/>
                </a:lnTo>
                <a:lnTo>
                  <a:pt x="2011680" y="3865418"/>
                </a:lnTo>
                <a:lnTo>
                  <a:pt x="2053244" y="4023360"/>
                </a:lnTo>
                <a:lnTo>
                  <a:pt x="2119746" y="4172989"/>
                </a:lnTo>
                <a:lnTo>
                  <a:pt x="2194560" y="4289368"/>
                </a:lnTo>
                <a:lnTo>
                  <a:pt x="2335877" y="4347557"/>
                </a:lnTo>
                <a:lnTo>
                  <a:pt x="2560320" y="4372495"/>
                </a:lnTo>
                <a:lnTo>
                  <a:pt x="2701637" y="4314306"/>
                </a:lnTo>
                <a:lnTo>
                  <a:pt x="2818015" y="4256117"/>
                </a:lnTo>
                <a:lnTo>
                  <a:pt x="2901142" y="4189615"/>
                </a:lnTo>
                <a:lnTo>
                  <a:pt x="2975957" y="4156364"/>
                </a:lnTo>
                <a:lnTo>
                  <a:pt x="3009207" y="4139738"/>
                </a:lnTo>
                <a:lnTo>
                  <a:pt x="3009207" y="4139738"/>
                </a:lnTo>
                <a:lnTo>
                  <a:pt x="3100647" y="4197928"/>
                </a:lnTo>
                <a:lnTo>
                  <a:pt x="3233651" y="4330931"/>
                </a:lnTo>
                <a:lnTo>
                  <a:pt x="3341717" y="4463935"/>
                </a:lnTo>
                <a:lnTo>
                  <a:pt x="3474720" y="4580313"/>
                </a:lnTo>
                <a:lnTo>
                  <a:pt x="3599411" y="4663440"/>
                </a:lnTo>
                <a:lnTo>
                  <a:pt x="3665913" y="4721629"/>
                </a:lnTo>
                <a:lnTo>
                  <a:pt x="3665913" y="4721629"/>
                </a:lnTo>
                <a:lnTo>
                  <a:pt x="3616037" y="4846320"/>
                </a:lnTo>
                <a:lnTo>
                  <a:pt x="3616037" y="4846320"/>
                </a:lnTo>
                <a:lnTo>
                  <a:pt x="3682538" y="4838008"/>
                </a:lnTo>
                <a:lnTo>
                  <a:pt x="3690851" y="4721629"/>
                </a:lnTo>
                <a:lnTo>
                  <a:pt x="3657600" y="4655128"/>
                </a:lnTo>
                <a:lnTo>
                  <a:pt x="3574473" y="4621877"/>
                </a:lnTo>
                <a:lnTo>
                  <a:pt x="3433157" y="4522124"/>
                </a:lnTo>
                <a:lnTo>
                  <a:pt x="3358342" y="4463935"/>
                </a:lnTo>
                <a:lnTo>
                  <a:pt x="3200400" y="4272742"/>
                </a:lnTo>
                <a:lnTo>
                  <a:pt x="3158837" y="4206240"/>
                </a:lnTo>
                <a:lnTo>
                  <a:pt x="3100647" y="4148051"/>
                </a:lnTo>
                <a:lnTo>
                  <a:pt x="3009207" y="4114800"/>
                </a:lnTo>
                <a:lnTo>
                  <a:pt x="2917767" y="4123113"/>
                </a:lnTo>
                <a:lnTo>
                  <a:pt x="2859578" y="4156364"/>
                </a:lnTo>
                <a:lnTo>
                  <a:pt x="2784764" y="4214553"/>
                </a:lnTo>
                <a:lnTo>
                  <a:pt x="2701637" y="4264429"/>
                </a:lnTo>
                <a:lnTo>
                  <a:pt x="2610197" y="4297680"/>
                </a:lnTo>
                <a:lnTo>
                  <a:pt x="2518757" y="4330931"/>
                </a:lnTo>
                <a:lnTo>
                  <a:pt x="2518757" y="4330931"/>
                </a:lnTo>
                <a:lnTo>
                  <a:pt x="2385753" y="4339244"/>
                </a:lnTo>
                <a:lnTo>
                  <a:pt x="2302626" y="4322618"/>
                </a:lnTo>
                <a:lnTo>
                  <a:pt x="2219498" y="4272742"/>
                </a:lnTo>
                <a:lnTo>
                  <a:pt x="2169622" y="4181302"/>
                </a:lnTo>
                <a:lnTo>
                  <a:pt x="2119746" y="4073237"/>
                </a:lnTo>
                <a:lnTo>
                  <a:pt x="2061557" y="3931920"/>
                </a:lnTo>
                <a:lnTo>
                  <a:pt x="2019993" y="3823855"/>
                </a:lnTo>
                <a:lnTo>
                  <a:pt x="2011680" y="3732415"/>
                </a:lnTo>
                <a:lnTo>
                  <a:pt x="1986742" y="3607724"/>
                </a:lnTo>
                <a:lnTo>
                  <a:pt x="1961804" y="3499658"/>
                </a:lnTo>
                <a:lnTo>
                  <a:pt x="1986742" y="3266902"/>
                </a:lnTo>
                <a:lnTo>
                  <a:pt x="1970117" y="3117273"/>
                </a:lnTo>
                <a:lnTo>
                  <a:pt x="1895302" y="2975957"/>
                </a:lnTo>
                <a:lnTo>
                  <a:pt x="1820487" y="2892829"/>
                </a:lnTo>
                <a:lnTo>
                  <a:pt x="1662546" y="2809702"/>
                </a:lnTo>
                <a:lnTo>
                  <a:pt x="1554480" y="2751513"/>
                </a:lnTo>
                <a:lnTo>
                  <a:pt x="1496291" y="2709949"/>
                </a:lnTo>
                <a:lnTo>
                  <a:pt x="1463040" y="2685011"/>
                </a:lnTo>
                <a:lnTo>
                  <a:pt x="1479666" y="2610197"/>
                </a:lnTo>
                <a:lnTo>
                  <a:pt x="1479666" y="2518757"/>
                </a:lnTo>
                <a:lnTo>
                  <a:pt x="1463040" y="2419004"/>
                </a:lnTo>
                <a:lnTo>
                  <a:pt x="1463040" y="2327564"/>
                </a:lnTo>
                <a:lnTo>
                  <a:pt x="1504604" y="2211186"/>
                </a:lnTo>
                <a:lnTo>
                  <a:pt x="1579418" y="2111433"/>
                </a:lnTo>
                <a:lnTo>
                  <a:pt x="1737360" y="2053244"/>
                </a:lnTo>
                <a:lnTo>
                  <a:pt x="1812175" y="1936866"/>
                </a:lnTo>
                <a:lnTo>
                  <a:pt x="1878677" y="1787237"/>
                </a:lnTo>
                <a:lnTo>
                  <a:pt x="1878677" y="1695797"/>
                </a:lnTo>
                <a:lnTo>
                  <a:pt x="1837113" y="1554480"/>
                </a:lnTo>
                <a:lnTo>
                  <a:pt x="1745673" y="1354975"/>
                </a:lnTo>
                <a:lnTo>
                  <a:pt x="1695797" y="1213658"/>
                </a:lnTo>
                <a:lnTo>
                  <a:pt x="1662546" y="1130531"/>
                </a:lnTo>
                <a:lnTo>
                  <a:pt x="1604357" y="1064029"/>
                </a:lnTo>
                <a:lnTo>
                  <a:pt x="1529542" y="1022466"/>
                </a:lnTo>
                <a:lnTo>
                  <a:pt x="1438102" y="972589"/>
                </a:lnTo>
                <a:lnTo>
                  <a:pt x="1379913" y="897775"/>
                </a:lnTo>
                <a:lnTo>
                  <a:pt x="1346662" y="831273"/>
                </a:lnTo>
                <a:lnTo>
                  <a:pt x="1346662" y="773084"/>
                </a:lnTo>
                <a:lnTo>
                  <a:pt x="1529542" y="872837"/>
                </a:lnTo>
                <a:lnTo>
                  <a:pt x="1695797" y="947651"/>
                </a:lnTo>
                <a:lnTo>
                  <a:pt x="1770611" y="980902"/>
                </a:lnTo>
                <a:lnTo>
                  <a:pt x="1770611" y="980902"/>
                </a:lnTo>
                <a:lnTo>
                  <a:pt x="1886989" y="781397"/>
                </a:lnTo>
                <a:lnTo>
                  <a:pt x="1953491" y="665018"/>
                </a:lnTo>
                <a:lnTo>
                  <a:pt x="1862051" y="556953"/>
                </a:lnTo>
                <a:lnTo>
                  <a:pt x="1787237" y="465513"/>
                </a:lnTo>
                <a:lnTo>
                  <a:pt x="1629295" y="382386"/>
                </a:lnTo>
                <a:lnTo>
                  <a:pt x="1479666" y="290946"/>
                </a:lnTo>
                <a:lnTo>
                  <a:pt x="1396538" y="232757"/>
                </a:lnTo>
                <a:lnTo>
                  <a:pt x="1271847" y="182880"/>
                </a:lnTo>
                <a:lnTo>
                  <a:pt x="1197033" y="166255"/>
                </a:lnTo>
                <a:lnTo>
                  <a:pt x="1197033" y="166255"/>
                </a:lnTo>
                <a:lnTo>
                  <a:pt x="1080655" y="16626"/>
                </a:lnTo>
                <a:lnTo>
                  <a:pt x="1039091" y="0"/>
                </a:lnTo>
                <a:lnTo>
                  <a:pt x="980902" y="49877"/>
                </a:lnTo>
                <a:lnTo>
                  <a:pt x="847898" y="141317"/>
                </a:lnTo>
                <a:lnTo>
                  <a:pt x="731520" y="24106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1BC613-5F33-4BF3-BF31-C8C372528F53}"/>
              </a:ext>
            </a:extLst>
          </p:cNvPr>
          <p:cNvCxnSpPr>
            <a:cxnSpLocks/>
          </p:cNvCxnSpPr>
          <p:nvPr/>
        </p:nvCxnSpPr>
        <p:spPr>
          <a:xfrm>
            <a:off x="4805064" y="4287361"/>
            <a:ext cx="372238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0C81B9A-947E-442D-8021-EFE74D5BF3CA}"/>
              </a:ext>
            </a:extLst>
          </p:cNvPr>
          <p:cNvSpPr/>
          <p:nvPr/>
        </p:nvSpPr>
        <p:spPr>
          <a:xfrm>
            <a:off x="7052894" y="1940531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양화교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D709DC-0240-4207-9B7B-1BFC3128AA46}"/>
              </a:ext>
            </a:extLst>
          </p:cNvPr>
          <p:cNvSpPr/>
          <p:nvPr/>
        </p:nvSpPr>
        <p:spPr>
          <a:xfrm>
            <a:off x="7052894" y="2212375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양평교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0CAECA3-A7FD-4C9A-9449-56797E2EBD43}"/>
              </a:ext>
            </a:extLst>
          </p:cNvPr>
          <p:cNvSpPr/>
          <p:nvPr/>
        </p:nvSpPr>
        <p:spPr>
          <a:xfrm>
            <a:off x="6914072" y="2723401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오목교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DBD240-492D-42ED-A234-452D837E0AB6}"/>
              </a:ext>
            </a:extLst>
          </p:cNvPr>
          <p:cNvSpPr/>
          <p:nvPr/>
        </p:nvSpPr>
        <p:spPr>
          <a:xfrm>
            <a:off x="6731958" y="3094873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신정교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92E808-2D82-452C-BCE9-23574EE7BB1A}"/>
              </a:ext>
            </a:extLst>
          </p:cNvPr>
          <p:cNvSpPr/>
          <p:nvPr/>
        </p:nvSpPr>
        <p:spPr>
          <a:xfrm>
            <a:off x="5502909" y="3767177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고척교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D2D4A9-16C1-44A4-ABC0-B145088EBFD0}"/>
              </a:ext>
            </a:extLst>
          </p:cNvPr>
          <p:cNvSpPr/>
          <p:nvPr/>
        </p:nvSpPr>
        <p:spPr>
          <a:xfrm>
            <a:off x="6491629" y="4682458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안양철교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891D343-B582-4BFD-8F5A-8EF267624E15}"/>
              </a:ext>
            </a:extLst>
          </p:cNvPr>
          <p:cNvSpPr/>
          <p:nvPr/>
        </p:nvSpPr>
        <p:spPr>
          <a:xfrm>
            <a:off x="6728136" y="5257732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안양천교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F2925D-7948-41B3-B2D7-EF26A9253534}"/>
              </a:ext>
            </a:extLst>
          </p:cNvPr>
          <p:cNvSpPr/>
          <p:nvPr/>
        </p:nvSpPr>
        <p:spPr>
          <a:xfrm>
            <a:off x="6896358" y="5583847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시흥대교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774EDB-EF06-4B07-9E89-A673F82D0CC0}"/>
              </a:ext>
            </a:extLst>
          </p:cNvPr>
          <p:cNvSpPr/>
          <p:nvPr/>
        </p:nvSpPr>
        <p:spPr>
          <a:xfrm>
            <a:off x="7015884" y="5846061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기아대교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66D6C0-33F3-45FD-8216-D1A2FB7B46C1}"/>
              </a:ext>
            </a:extLst>
          </p:cNvPr>
          <p:cNvSpPr/>
          <p:nvPr/>
        </p:nvSpPr>
        <p:spPr>
          <a:xfrm>
            <a:off x="7384860" y="4353298"/>
            <a:ext cx="555973" cy="250171"/>
          </a:xfrm>
          <a:prstGeom prst="roundRect">
            <a:avLst/>
          </a:prstGeom>
          <a:noFill/>
          <a:ln w="12700">
            <a:solidFill>
              <a:srgbClr val="B9CDE5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도림천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3A4CB8-BAAB-4730-9AC3-E5D4881FAB6C}"/>
              </a:ext>
            </a:extLst>
          </p:cNvPr>
          <p:cNvSpPr/>
          <p:nvPr/>
        </p:nvSpPr>
        <p:spPr>
          <a:xfrm>
            <a:off x="5425416" y="4903261"/>
            <a:ext cx="555973" cy="250171"/>
          </a:xfrm>
          <a:prstGeom prst="roundRect">
            <a:avLst/>
          </a:prstGeom>
          <a:noFill/>
          <a:ln w="12700">
            <a:solidFill>
              <a:srgbClr val="B9CDE5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목감천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D6011D-BF64-40FF-9BE9-804CB979E84F}"/>
              </a:ext>
            </a:extLst>
          </p:cNvPr>
          <p:cNvSpPr/>
          <p:nvPr/>
        </p:nvSpPr>
        <p:spPr>
          <a:xfrm>
            <a:off x="5539479" y="1483074"/>
            <a:ext cx="589812" cy="219337"/>
          </a:xfrm>
          <a:prstGeom prst="roundRect">
            <a:avLst/>
          </a:prstGeom>
          <a:noFill/>
          <a:ln w="12700">
            <a:solidFill>
              <a:srgbClr val="7F7F7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양화교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7F86B7-409D-47C9-A78A-1E1F00B241B6}"/>
              </a:ext>
            </a:extLst>
          </p:cNvPr>
          <p:cNvSpPr/>
          <p:nvPr/>
        </p:nvSpPr>
        <p:spPr>
          <a:xfrm>
            <a:off x="5634404" y="3369277"/>
            <a:ext cx="589812" cy="219337"/>
          </a:xfrm>
          <a:prstGeom prst="roundRect">
            <a:avLst/>
          </a:prstGeom>
          <a:noFill/>
          <a:ln w="19050">
            <a:solidFill>
              <a:srgbClr val="0737C8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오금교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FF8BD20C-DDA8-441B-8367-C083CB832896}"/>
              </a:ext>
            </a:extLst>
          </p:cNvPr>
          <p:cNvSpPr/>
          <p:nvPr/>
        </p:nvSpPr>
        <p:spPr>
          <a:xfrm>
            <a:off x="6590026" y="2034108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8ACD2BD6-3E67-4224-A0A6-C41793823B0A}"/>
              </a:ext>
            </a:extLst>
          </p:cNvPr>
          <p:cNvSpPr/>
          <p:nvPr/>
        </p:nvSpPr>
        <p:spPr>
          <a:xfrm>
            <a:off x="6375472" y="3220742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순서도: 데이터 27">
            <a:extLst>
              <a:ext uri="{FF2B5EF4-FFF2-40B4-BE49-F238E27FC236}">
                <a16:creationId xmlns:a16="http://schemas.microsoft.com/office/drawing/2014/main" id="{FAAD89DA-1593-47C9-A166-3DA8596A4CA0}"/>
              </a:ext>
            </a:extLst>
          </p:cNvPr>
          <p:cNvSpPr/>
          <p:nvPr/>
        </p:nvSpPr>
        <p:spPr>
          <a:xfrm>
            <a:off x="6287517" y="3479576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순서도: 데이터 28">
            <a:extLst>
              <a:ext uri="{FF2B5EF4-FFF2-40B4-BE49-F238E27FC236}">
                <a16:creationId xmlns:a16="http://schemas.microsoft.com/office/drawing/2014/main" id="{FBA59401-3EEF-471E-A529-06EE099B5119}"/>
              </a:ext>
            </a:extLst>
          </p:cNvPr>
          <p:cNvSpPr/>
          <p:nvPr/>
        </p:nvSpPr>
        <p:spPr>
          <a:xfrm>
            <a:off x="6063115" y="3887681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순서도: 데이터 29">
            <a:extLst>
              <a:ext uri="{FF2B5EF4-FFF2-40B4-BE49-F238E27FC236}">
                <a16:creationId xmlns:a16="http://schemas.microsoft.com/office/drawing/2014/main" id="{3FA46A5E-8D86-4471-8F71-5C2B1B384BB0}"/>
              </a:ext>
            </a:extLst>
          </p:cNvPr>
          <p:cNvSpPr/>
          <p:nvPr/>
        </p:nvSpPr>
        <p:spPr>
          <a:xfrm>
            <a:off x="6310552" y="5362906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A0DA2C00-CA06-4B7E-A3F6-5B1E5FB41DE6}"/>
              </a:ext>
            </a:extLst>
          </p:cNvPr>
          <p:cNvSpPr/>
          <p:nvPr/>
        </p:nvSpPr>
        <p:spPr>
          <a:xfrm>
            <a:off x="6477197" y="5700024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E5D6BB18-F93E-40F5-B377-AE0B42972915}"/>
              </a:ext>
            </a:extLst>
          </p:cNvPr>
          <p:cNvSpPr/>
          <p:nvPr/>
        </p:nvSpPr>
        <p:spPr>
          <a:xfrm>
            <a:off x="6589971" y="5955058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BFFB9A-C545-466D-8B4F-B49B44007442}"/>
              </a:ext>
            </a:extLst>
          </p:cNvPr>
          <p:cNvSpPr/>
          <p:nvPr/>
        </p:nvSpPr>
        <p:spPr>
          <a:xfrm>
            <a:off x="4684062" y="4312119"/>
            <a:ext cx="913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46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안양천</a:t>
            </a:r>
            <a:r>
              <a:rPr lang="ko-KR" altLang="en-US" sz="1200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상류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8B800B-29A3-4897-8D13-1F9CB83F5D16}"/>
              </a:ext>
            </a:extLst>
          </p:cNvPr>
          <p:cNvSpPr/>
          <p:nvPr/>
        </p:nvSpPr>
        <p:spPr>
          <a:xfrm>
            <a:off x="4684062" y="3973095"/>
            <a:ext cx="913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46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안양천</a:t>
            </a:r>
            <a:r>
              <a:rPr lang="ko-KR" altLang="en-US" sz="1200" b="1" spc="-46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하류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120BF65D-E337-4472-A9AB-DE652BF9B212}"/>
              </a:ext>
            </a:extLst>
          </p:cNvPr>
          <p:cNvSpPr/>
          <p:nvPr/>
        </p:nvSpPr>
        <p:spPr>
          <a:xfrm>
            <a:off x="6657906" y="2328430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D478D56C-E7BF-4636-AB0A-C44A8EE71679}"/>
              </a:ext>
            </a:extLst>
          </p:cNvPr>
          <p:cNvSpPr/>
          <p:nvPr/>
        </p:nvSpPr>
        <p:spPr>
          <a:xfrm>
            <a:off x="6413417" y="2821651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30065819-859E-4268-BCDB-60E70E3DA69B}"/>
              </a:ext>
            </a:extLst>
          </p:cNvPr>
          <p:cNvSpPr/>
          <p:nvPr/>
        </p:nvSpPr>
        <p:spPr>
          <a:xfrm>
            <a:off x="6241422" y="1555441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2CF387-D01C-451D-BE0D-14D6119A457B}"/>
              </a:ext>
            </a:extLst>
          </p:cNvPr>
          <p:cNvSpPr>
            <a:spLocks noChangeAspect="1"/>
          </p:cNvSpPr>
          <p:nvPr/>
        </p:nvSpPr>
        <p:spPr>
          <a:xfrm>
            <a:off x="6346887" y="4885144"/>
            <a:ext cx="396144" cy="3961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3503812F-B560-4C4A-9C8A-B1639A765727}"/>
              </a:ext>
            </a:extLst>
          </p:cNvPr>
          <p:cNvSpPr/>
          <p:nvPr/>
        </p:nvSpPr>
        <p:spPr>
          <a:xfrm>
            <a:off x="6113620" y="4767821"/>
            <a:ext cx="390097" cy="60935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A55A818-332A-4768-98C5-C76FA07D83A5}"/>
              </a:ext>
            </a:extLst>
          </p:cNvPr>
          <p:cNvSpPr>
            <a:spLocks noChangeAspect="1"/>
          </p:cNvSpPr>
          <p:nvPr/>
        </p:nvSpPr>
        <p:spPr>
          <a:xfrm>
            <a:off x="7625742" y="4623060"/>
            <a:ext cx="361238" cy="361238"/>
          </a:xfrm>
          <a:prstGeom prst="ellipse">
            <a:avLst/>
          </a:prstGeom>
          <a:solidFill>
            <a:srgbClr val="07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도림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E4854C-7F07-4F2D-B35D-2AFB4F48473F}"/>
              </a:ext>
            </a:extLst>
          </p:cNvPr>
          <p:cNvSpPr>
            <a:spLocks noChangeAspect="1"/>
          </p:cNvSpPr>
          <p:nvPr/>
        </p:nvSpPr>
        <p:spPr>
          <a:xfrm>
            <a:off x="5789818" y="4276337"/>
            <a:ext cx="361238" cy="361238"/>
          </a:xfrm>
          <a:prstGeom prst="ellipse">
            <a:avLst/>
          </a:prstGeom>
          <a:solidFill>
            <a:srgbClr val="07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목감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D21F002-D4BF-4E3E-9CBB-C6A25FC2A1CC}"/>
              </a:ext>
            </a:extLst>
          </p:cNvPr>
          <p:cNvSpPr>
            <a:spLocks noChangeAspect="1"/>
          </p:cNvSpPr>
          <p:nvPr/>
        </p:nvSpPr>
        <p:spPr>
          <a:xfrm>
            <a:off x="6257036" y="3341076"/>
            <a:ext cx="361238" cy="361238"/>
          </a:xfrm>
          <a:prstGeom prst="ellipse">
            <a:avLst/>
          </a:prstGeom>
          <a:solidFill>
            <a:srgbClr val="07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안양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3F0C1A1-0274-407A-A7F0-56BFE462664B}"/>
              </a:ext>
            </a:extLst>
          </p:cNvPr>
          <p:cNvSpPr>
            <a:spLocks noChangeAspect="1"/>
          </p:cNvSpPr>
          <p:nvPr/>
        </p:nvSpPr>
        <p:spPr>
          <a:xfrm>
            <a:off x="6456770" y="1808868"/>
            <a:ext cx="361238" cy="361238"/>
          </a:xfrm>
          <a:prstGeom prst="ellipse">
            <a:avLst/>
          </a:prstGeom>
          <a:solidFill>
            <a:srgbClr val="07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안양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" name="그래픽 43" descr="거북이">
            <a:extLst>
              <a:ext uri="{FF2B5EF4-FFF2-40B4-BE49-F238E27FC236}">
                <a16:creationId xmlns:a16="http://schemas.microsoft.com/office/drawing/2014/main" id="{B55A29DB-3FBA-41E2-AE04-2690713A6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362" y="1949057"/>
            <a:ext cx="516156" cy="516156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44BF05C-32EA-433B-B61F-A5969ECDF0D2}"/>
              </a:ext>
            </a:extLst>
          </p:cNvPr>
          <p:cNvSpPr/>
          <p:nvPr/>
        </p:nvSpPr>
        <p:spPr>
          <a:xfrm>
            <a:off x="5661414" y="2216793"/>
            <a:ext cx="895837" cy="230400"/>
          </a:xfrm>
          <a:prstGeom prst="roundRect">
            <a:avLst/>
          </a:prstGeom>
          <a:noFill/>
          <a:ln w="19050">
            <a:solidFill>
              <a:srgbClr val="32BF7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이동형 </a:t>
            </a:r>
            <a:r>
              <a:rPr lang="ko-KR" altLang="en-US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측정망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4DAEFE-3C3F-4E3F-BA81-5EE874A3853A}"/>
              </a:ext>
            </a:extLst>
          </p:cNvPr>
          <p:cNvGrpSpPr/>
          <p:nvPr/>
        </p:nvGrpSpPr>
        <p:grpSpPr>
          <a:xfrm>
            <a:off x="7277562" y="756214"/>
            <a:ext cx="1244250" cy="261610"/>
            <a:chOff x="5124171" y="6438319"/>
            <a:chExt cx="1244250" cy="2616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674C55-8E23-49E5-9548-0223A25D3EB4}"/>
                </a:ext>
              </a:extLst>
            </p:cNvPr>
            <p:cNvSpPr txBox="1"/>
            <p:nvPr/>
          </p:nvSpPr>
          <p:spPr>
            <a:xfrm>
              <a:off x="5124171" y="6438319"/>
              <a:ext cx="1244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수질측정망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7575626-A11D-4B22-AA84-DED17C5E1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8343" y="6494744"/>
              <a:ext cx="148760" cy="148760"/>
            </a:xfrm>
            <a:prstGeom prst="ellipse">
              <a:avLst/>
            </a:prstGeom>
            <a:solidFill>
              <a:srgbClr val="077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0BCC4C-C41B-4F0F-A15A-1AC5EE477F04}"/>
              </a:ext>
            </a:extLst>
          </p:cNvPr>
          <p:cNvSpPr/>
          <p:nvPr/>
        </p:nvSpPr>
        <p:spPr>
          <a:xfrm>
            <a:off x="6235956" y="1160345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한강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1261F0-D10A-42C9-9EBE-EE5859938552}"/>
              </a:ext>
            </a:extLst>
          </p:cNvPr>
          <p:cNvSpPr/>
          <p:nvPr/>
        </p:nvSpPr>
        <p:spPr>
          <a:xfrm>
            <a:off x="1447800" y="1929556"/>
            <a:ext cx="716077" cy="1673015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97860FD-E813-4BE2-943C-0EE318614384}"/>
              </a:ext>
            </a:extLst>
          </p:cNvPr>
          <p:cNvCxnSpPr>
            <a:stCxn id="2" idx="0"/>
          </p:cNvCxnSpPr>
          <p:nvPr/>
        </p:nvCxnSpPr>
        <p:spPr>
          <a:xfrm flipV="1">
            <a:off x="1805839" y="1017824"/>
            <a:ext cx="3619577" cy="91173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0864C0E-7AD7-4307-8EC1-C42CFA4A779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05839" y="3602571"/>
            <a:ext cx="3441841" cy="274796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19414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구성</a:t>
            </a: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en-US" altLang="ko-KR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Study Area and Data</a:t>
            </a:r>
            <a:endParaRPr lang="ko-KR" altLang="en-US" sz="2000" b="1" kern="0" spc="-138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456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종속변수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안양천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이동형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측정망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: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용존산소농도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(DO, mg/L)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독립변수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(13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항목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안양천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자동측정망 데이터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: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수온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pH, DO,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탁도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SS, TOC, EC, TN, TP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안양천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신정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측정망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수리수문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데이터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유량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수위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기상청지점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AWS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기상데이터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강수량 데이터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일사량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데이터 기간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기간 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DB12D99-94C0-4177-B7B8-852F775B9582}"/>
              </a:ext>
            </a:extLst>
          </p:cNvPr>
          <p:cNvGrpSpPr/>
          <p:nvPr/>
        </p:nvGrpSpPr>
        <p:grpSpPr>
          <a:xfrm>
            <a:off x="1698831" y="5183502"/>
            <a:ext cx="5614552" cy="1206151"/>
            <a:chOff x="1889331" y="5242389"/>
            <a:chExt cx="5614552" cy="120615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623FAA-644D-41CB-94D2-19EE37BD1AE3}"/>
                </a:ext>
              </a:extLst>
            </p:cNvPr>
            <p:cNvSpPr/>
            <p:nvPr/>
          </p:nvSpPr>
          <p:spPr>
            <a:xfrm>
              <a:off x="1889331" y="550109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2017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4D6726-75ED-413E-AFF6-B818A02B4767}"/>
                </a:ext>
              </a:extLst>
            </p:cNvPr>
            <p:cNvSpPr/>
            <p:nvPr/>
          </p:nvSpPr>
          <p:spPr>
            <a:xfrm>
              <a:off x="3388501" y="5252922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3.26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4492930-305A-4AE0-837D-5D664F42C64E}"/>
                </a:ext>
              </a:extLst>
            </p:cNvPr>
            <p:cNvSpPr/>
            <p:nvPr/>
          </p:nvSpPr>
          <p:spPr>
            <a:xfrm>
              <a:off x="4595475" y="5245277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6.30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0C9A856-EEC0-41A6-B05B-8FA44A374582}"/>
                </a:ext>
              </a:extLst>
            </p:cNvPr>
            <p:cNvSpPr/>
            <p:nvPr/>
          </p:nvSpPr>
          <p:spPr>
            <a:xfrm>
              <a:off x="5735178" y="5249419"/>
              <a:ext cx="603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10.18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DBECE0C-3454-473A-87D6-1FE90ACEBAE7}"/>
                </a:ext>
              </a:extLst>
            </p:cNvPr>
            <p:cNvSpPr/>
            <p:nvPr/>
          </p:nvSpPr>
          <p:spPr>
            <a:xfrm>
              <a:off x="6900833" y="5242389"/>
              <a:ext cx="603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12.05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64F0B52-35D3-4F39-A79B-467CDA863A93}"/>
                </a:ext>
              </a:extLst>
            </p:cNvPr>
            <p:cNvGrpSpPr/>
            <p:nvPr/>
          </p:nvGrpSpPr>
          <p:grpSpPr>
            <a:xfrm>
              <a:off x="2446957" y="5538111"/>
              <a:ext cx="4786328" cy="202969"/>
              <a:chOff x="1890697" y="5732329"/>
              <a:chExt cx="3539204" cy="1215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361C45F-EFB4-4D1F-BF89-C0AADC5B11C0}"/>
                  </a:ext>
                </a:extLst>
              </p:cNvPr>
              <p:cNvSpPr/>
              <p:nvPr/>
            </p:nvSpPr>
            <p:spPr>
              <a:xfrm>
                <a:off x="1890697" y="5732329"/>
                <a:ext cx="884801" cy="12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725A87C-4886-40E5-93D4-8B394EE512D3}"/>
                  </a:ext>
                </a:extLst>
              </p:cNvPr>
              <p:cNvSpPr/>
              <p:nvPr/>
            </p:nvSpPr>
            <p:spPr>
              <a:xfrm>
                <a:off x="2775498" y="5732329"/>
                <a:ext cx="884801" cy="1215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D99A495-54B4-4619-A084-9D7A6017CEC9}"/>
                  </a:ext>
                </a:extLst>
              </p:cNvPr>
              <p:cNvSpPr/>
              <p:nvPr/>
            </p:nvSpPr>
            <p:spPr>
              <a:xfrm>
                <a:off x="3660299" y="5732329"/>
                <a:ext cx="884801" cy="12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99D1DE1-735E-41FB-83A4-870F0027A3C8}"/>
                  </a:ext>
                </a:extLst>
              </p:cNvPr>
              <p:cNvSpPr/>
              <p:nvPr/>
            </p:nvSpPr>
            <p:spPr>
              <a:xfrm>
                <a:off x="4545100" y="5732329"/>
                <a:ext cx="884801" cy="1215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29A6E25-0296-4BA9-A5EE-A43527EC8999}"/>
                </a:ext>
              </a:extLst>
            </p:cNvPr>
            <p:cNvSpPr/>
            <p:nvPr/>
          </p:nvSpPr>
          <p:spPr>
            <a:xfrm>
              <a:off x="1889331" y="617154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2018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D0933E-9525-4B49-9912-495640283055}"/>
                </a:ext>
              </a:extLst>
            </p:cNvPr>
            <p:cNvSpPr/>
            <p:nvPr/>
          </p:nvSpPr>
          <p:spPr>
            <a:xfrm>
              <a:off x="3388501" y="5923368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4.11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85B3E9-ABD3-490E-BB0F-7C25A64BB97F}"/>
                </a:ext>
              </a:extLst>
            </p:cNvPr>
            <p:cNvSpPr/>
            <p:nvPr/>
          </p:nvSpPr>
          <p:spPr>
            <a:xfrm>
              <a:off x="4595475" y="5915723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6.30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AB33EC-BD70-410E-AE1D-CEA94E2626EC}"/>
                </a:ext>
              </a:extLst>
            </p:cNvPr>
            <p:cNvSpPr/>
            <p:nvPr/>
          </p:nvSpPr>
          <p:spPr>
            <a:xfrm>
              <a:off x="5735178" y="5919865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9.01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77CD578-8E39-4EE8-B760-81C67AC0C999}"/>
                </a:ext>
              </a:extLst>
            </p:cNvPr>
            <p:cNvSpPr/>
            <p:nvPr/>
          </p:nvSpPr>
          <p:spPr>
            <a:xfrm>
              <a:off x="6900833" y="5912835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9.30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4A37C97-DDC4-48C7-88E4-50B0E41B2DFD}"/>
                </a:ext>
              </a:extLst>
            </p:cNvPr>
            <p:cNvGrpSpPr/>
            <p:nvPr/>
          </p:nvGrpSpPr>
          <p:grpSpPr>
            <a:xfrm>
              <a:off x="2446957" y="6208557"/>
              <a:ext cx="4786328" cy="202969"/>
              <a:chOff x="1890697" y="5732329"/>
              <a:chExt cx="3539204" cy="121500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9CA7F77-1E23-4367-9207-D437B3F40F4E}"/>
                  </a:ext>
                </a:extLst>
              </p:cNvPr>
              <p:cNvSpPr/>
              <p:nvPr/>
            </p:nvSpPr>
            <p:spPr>
              <a:xfrm>
                <a:off x="1890697" y="5732329"/>
                <a:ext cx="884801" cy="12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D7466BB-5931-4433-91F9-A5B77F15C60A}"/>
                  </a:ext>
                </a:extLst>
              </p:cNvPr>
              <p:cNvSpPr/>
              <p:nvPr/>
            </p:nvSpPr>
            <p:spPr>
              <a:xfrm>
                <a:off x="2775498" y="5732329"/>
                <a:ext cx="884801" cy="1215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E7D003F-53C1-4E67-8399-35807F272414}"/>
                  </a:ext>
                </a:extLst>
              </p:cNvPr>
              <p:cNvSpPr/>
              <p:nvPr/>
            </p:nvSpPr>
            <p:spPr>
              <a:xfrm>
                <a:off x="3660299" y="5732329"/>
                <a:ext cx="884801" cy="12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4322DC7-53C5-4676-A44C-1DF64860BA43}"/>
                  </a:ext>
                </a:extLst>
              </p:cNvPr>
              <p:cNvSpPr/>
              <p:nvPr/>
            </p:nvSpPr>
            <p:spPr>
              <a:xfrm>
                <a:off x="4545100" y="5732329"/>
                <a:ext cx="884801" cy="1215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8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043" y="-1983"/>
            <a:ext cx="1534477" cy="1459523"/>
            <a:chOff x="1" y="0"/>
            <a:chExt cx="1662350" cy="15811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0800000">
              <a:off x="1" y="0"/>
              <a:ext cx="1662350" cy="1581150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07716" y="474391"/>
              <a:ext cx="178316" cy="178316"/>
              <a:chOff x="7315776" y="1271643"/>
              <a:chExt cx="241162" cy="24116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7315776" y="1271643"/>
                <a:ext cx="241162" cy="2411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379613" y="1335480"/>
                <a:ext cx="113488" cy="1134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3073"/>
                <a:endParaRPr lang="ko-KR" altLang="en-US" sz="1719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모서리가 둥근 직사각형 6"/>
          <p:cNvSpPr/>
          <p:nvPr/>
        </p:nvSpPr>
        <p:spPr>
          <a:xfrm>
            <a:off x="931697" y="1945284"/>
            <a:ext cx="481846" cy="66462"/>
          </a:xfrm>
          <a:prstGeom prst="roundRect">
            <a:avLst>
              <a:gd name="adj" fmla="val 50000"/>
            </a:avLst>
          </a:prstGeom>
          <a:gradFill>
            <a:gsLst>
              <a:gs pos="17000">
                <a:schemeClr val="accent4"/>
              </a:gs>
              <a:gs pos="35000">
                <a:schemeClr val="accent5"/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3073"/>
            <a:endParaRPr lang="ko-KR" altLang="en-US" sz="1719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31" y="4359021"/>
            <a:ext cx="4149969" cy="24882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8110" y="1988840"/>
            <a:ext cx="2284155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defTabSz="1425550">
              <a:lnSpc>
                <a:spcPct val="90000"/>
              </a:lnSpc>
              <a:spcBef>
                <a:spcPct val="0"/>
              </a:spcBef>
              <a:buNone/>
              <a:defRPr sz="3200" b="0" spc="-138">
                <a:solidFill>
                  <a:schemeClr val="accent4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rgbClr val="8064A2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8D914-5247-4607-BB71-2BDD37D0B73F}"/>
              </a:ext>
            </a:extLst>
          </p:cNvPr>
          <p:cNvSpPr txBox="1"/>
          <p:nvPr/>
        </p:nvSpPr>
        <p:spPr>
          <a:xfrm>
            <a:off x="1358997" y="3371265"/>
            <a:ext cx="6333573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spc="-46" dirty="0" err="1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보간</a:t>
            </a:r>
            <a:endParaRPr lang="en-US" altLang="ko-KR" b="1" spc="-46" dirty="0">
              <a:solidFill>
                <a:srgbClr val="C1C6CC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일반화</a:t>
            </a:r>
            <a:endParaRPr lang="en-US" altLang="ko-KR" b="1" spc="-46" dirty="0">
              <a:solidFill>
                <a:srgbClr val="C1C6CC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비정상확률과정 </a:t>
            </a: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en-US" altLang="ko-KR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pc="-46" dirty="0">
                <a:solidFill>
                  <a:srgbClr val="C1C6CC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정상확률과정</a:t>
            </a:r>
            <a:endParaRPr lang="en-US" altLang="ko-KR" b="1" spc="-46" dirty="0">
              <a:solidFill>
                <a:srgbClr val="C1C6CC">
                  <a:lumMod val="50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E366732-39BD-4163-85BE-F0B72B0FCF4D}"/>
              </a:ext>
            </a:extLst>
          </p:cNvPr>
          <p:cNvSpPr txBox="1">
            <a:spLocks/>
          </p:cNvSpPr>
          <p:nvPr/>
        </p:nvSpPr>
        <p:spPr>
          <a:xfrm>
            <a:off x="1104482" y="2805839"/>
            <a:ext cx="4166765" cy="43088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 defTabSz="1425550" rtl="0" eaLnBrk="1" latinLnBrk="1" hangingPunct="1">
              <a:spcBef>
                <a:spcPct val="0"/>
              </a:spcBef>
              <a:buNone/>
              <a:defRPr lang="ko-KR" altLang="en-US" sz="5000" b="1" kern="1200" spc="-234" dirty="0">
                <a:solidFill>
                  <a:srgbClr val="D8343D"/>
                </a:solidFill>
                <a:effectLst/>
                <a:latin typeface="Trebuchet MS" panose="020B0603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800" spc="-46" dirty="0">
                <a:solidFill>
                  <a:srgbClr val="1477CB"/>
                </a:solidFill>
                <a:latin typeface="나눔고딕" panose="020B0600000101010101" charset="-127"/>
                <a:ea typeface="나눔고딕" panose="020B0600000101010101" charset="-127"/>
              </a:rPr>
              <a:t>02</a:t>
            </a:r>
            <a:r>
              <a:rPr lang="en-US" altLang="ko-KR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en-US" altLang="ko-KR" sz="2800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7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2000" b="1" kern="0" spc="-138" dirty="0" err="1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단계도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1567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5264E3-91B2-4130-8E3B-1B05069DC28B}"/>
              </a:ext>
            </a:extLst>
          </p:cNvPr>
          <p:cNvGrpSpPr/>
          <p:nvPr/>
        </p:nvGrpSpPr>
        <p:grpSpPr>
          <a:xfrm>
            <a:off x="-155538" y="2259360"/>
            <a:ext cx="9299538" cy="3090846"/>
            <a:chOff x="1783" y="535490"/>
            <a:chExt cx="11402477" cy="3707589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F855DCD-D43C-43E5-A858-3B03EA8A1934}"/>
                </a:ext>
              </a:extLst>
            </p:cNvPr>
            <p:cNvSpPr/>
            <p:nvPr/>
          </p:nvSpPr>
          <p:spPr>
            <a:xfrm rot="20768200">
              <a:off x="1783" y="2076170"/>
              <a:ext cx="11402477" cy="689401"/>
            </a:xfrm>
            <a:prstGeom prst="rightArrow">
              <a:avLst>
                <a:gd name="adj1" fmla="val 50000"/>
                <a:gd name="adj2" fmla="val 14210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A5171611-2C48-4D74-825C-9695FA545632}"/>
                </a:ext>
              </a:extLst>
            </p:cNvPr>
            <p:cNvSpPr/>
            <p:nvPr/>
          </p:nvSpPr>
          <p:spPr>
            <a:xfrm rot="5400000">
              <a:off x="1445341" y="1929685"/>
              <a:ext cx="1090550" cy="3536237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71CEF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F8AFD8BB-5DFB-437A-B8B4-3E625FA1F44D}"/>
                </a:ext>
              </a:extLst>
            </p:cNvPr>
            <p:cNvSpPr/>
            <p:nvPr/>
          </p:nvSpPr>
          <p:spPr>
            <a:xfrm>
              <a:off x="3291656" y="2571889"/>
              <a:ext cx="452566" cy="452566"/>
            </a:xfrm>
            <a:prstGeom prst="triangle">
              <a:avLst>
                <a:gd name="adj" fmla="val 100000"/>
              </a:avLst>
            </a:prstGeom>
            <a:solidFill>
              <a:srgbClr val="0772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 도형 11">
              <a:extLst>
                <a:ext uri="{FF2B5EF4-FFF2-40B4-BE49-F238E27FC236}">
                  <a16:creationId xmlns:a16="http://schemas.microsoft.com/office/drawing/2014/main" id="{0962A5EE-5B2C-4115-9A63-65DA82C98913}"/>
                </a:ext>
              </a:extLst>
            </p:cNvPr>
            <p:cNvSpPr/>
            <p:nvPr/>
          </p:nvSpPr>
          <p:spPr>
            <a:xfrm rot="5400000">
              <a:off x="5099633" y="846464"/>
              <a:ext cx="1090550" cy="3536237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772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C216104-5554-40B8-975B-EE5E73F0D855}"/>
                </a:ext>
              </a:extLst>
            </p:cNvPr>
            <p:cNvSpPr/>
            <p:nvPr/>
          </p:nvSpPr>
          <p:spPr>
            <a:xfrm>
              <a:off x="6967718" y="1488666"/>
              <a:ext cx="452566" cy="452566"/>
            </a:xfrm>
            <a:prstGeom prst="triangle">
              <a:avLst>
                <a:gd name="adj" fmla="val 100000"/>
              </a:avLst>
            </a:prstGeom>
            <a:solidFill>
              <a:srgbClr val="0737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 도형 13">
              <a:extLst>
                <a:ext uri="{FF2B5EF4-FFF2-40B4-BE49-F238E27FC236}">
                  <a16:creationId xmlns:a16="http://schemas.microsoft.com/office/drawing/2014/main" id="{720B2AD1-E977-42F3-9976-EE73937C9093}"/>
                </a:ext>
              </a:extLst>
            </p:cNvPr>
            <p:cNvSpPr/>
            <p:nvPr/>
          </p:nvSpPr>
          <p:spPr>
            <a:xfrm rot="5400000">
              <a:off x="8768438" y="-323840"/>
              <a:ext cx="1090550" cy="3536237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737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B88E09-44F2-4627-8A11-C0D72F420CEB}"/>
                </a:ext>
              </a:extLst>
            </p:cNvPr>
            <p:cNvSpPr txBox="1"/>
            <p:nvPr/>
          </p:nvSpPr>
          <p:spPr>
            <a:xfrm>
              <a:off x="218058" y="2698665"/>
              <a:ext cx="2679365" cy="443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제거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01E269-AE2C-457B-AEBE-D1AC8357881C}"/>
                </a:ext>
              </a:extLst>
            </p:cNvPr>
            <p:cNvSpPr txBox="1"/>
            <p:nvPr/>
          </p:nvSpPr>
          <p:spPr>
            <a:xfrm>
              <a:off x="3896501" y="1615443"/>
              <a:ext cx="2962395" cy="443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정규화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EEBD32-BD98-462F-BB5F-232553EA82CC}"/>
                </a:ext>
              </a:extLst>
            </p:cNvPr>
            <p:cNvSpPr txBox="1"/>
            <p:nvPr/>
          </p:nvSpPr>
          <p:spPr>
            <a:xfrm>
              <a:off x="7574623" y="535490"/>
              <a:ext cx="3740732" cy="443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단계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PCA</a:t>
              </a:r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와 </a:t>
              </a:r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Whitening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3F0DF-515E-44AB-AEAB-6E4A2BC39878}"/>
                </a:ext>
              </a:extLst>
            </p:cNvPr>
            <p:cNvSpPr txBox="1"/>
            <p:nvPr/>
          </p:nvSpPr>
          <p:spPr>
            <a:xfrm>
              <a:off x="434195" y="3354764"/>
              <a:ext cx="3324539" cy="73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각 </a:t>
              </a:r>
              <a:r>
                <a:rPr lang="ko-KR" altLang="en-US" sz="14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변수별</a:t>
              </a:r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4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비율 확인</a:t>
              </a:r>
              <a:endPara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sz="14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보간</a:t>
              </a:r>
              <a:endPara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7B7C55-74F0-4F2E-B9A7-EB9208B40965}"/>
                </a:ext>
              </a:extLst>
            </p:cNvPr>
            <p:cNvSpPr txBox="1"/>
            <p:nvPr/>
          </p:nvSpPr>
          <p:spPr>
            <a:xfrm>
              <a:off x="4079028" y="2261535"/>
              <a:ext cx="3258622" cy="121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m"/>
              </a:pP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Normalization(Re-Scaling)</a:t>
              </a:r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을 통한 데이터 정규화</a:t>
              </a:r>
              <a:endPara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E7225-C77A-473F-BA9A-CFB480A53400}"/>
                </a:ext>
              </a:extLst>
            </p:cNvPr>
            <p:cNvSpPr txBox="1"/>
            <p:nvPr/>
          </p:nvSpPr>
          <p:spPr>
            <a:xfrm>
              <a:off x="7741349" y="1079647"/>
              <a:ext cx="3258622" cy="73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PCA </a:t>
              </a:r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분석</a:t>
              </a:r>
              <a:endPara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Whitening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19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57D17C-A148-42DD-978B-FB9A6A204A1E}"/>
              </a:ext>
            </a:extLst>
          </p:cNvPr>
          <p:cNvSpPr txBox="1"/>
          <p:nvPr/>
        </p:nvSpPr>
        <p:spPr bwMode="auto">
          <a:xfrm>
            <a:off x="274959" y="171720"/>
            <a:ext cx="22737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spc="-46" dirty="0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데이터 </a:t>
            </a:r>
            <a:r>
              <a:rPr lang="ko-KR" altLang="en-US" sz="2800" b="1" spc="-46" dirty="0" err="1">
                <a:solidFill>
                  <a:srgbClr val="C1C6CC">
                    <a:lumMod val="50000"/>
                  </a:srgbClr>
                </a:solidFill>
                <a:latin typeface="나눔고딕" panose="020B0600000101010101" charset="-127"/>
                <a:ea typeface="나눔고딕" panose="020B0600000101010101" charset="-127"/>
              </a:rPr>
              <a:t>전처리</a:t>
            </a:r>
            <a:endParaRPr lang="ko-KR" altLang="en-US" sz="2800" b="1" spc="-46" dirty="0">
              <a:solidFill>
                <a:srgbClr val="C1C6CC">
                  <a:lumMod val="50000"/>
                </a:srgb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59">
            <a:extLst>
              <a:ext uri="{FF2B5EF4-FFF2-40B4-BE49-F238E27FC236}">
                <a16:creationId xmlns:a16="http://schemas.microsoft.com/office/drawing/2014/main" id="{A19CEF1C-9DA7-4D32-9861-A353BB002BE9}"/>
              </a:ext>
            </a:extLst>
          </p:cNvPr>
          <p:cNvSpPr/>
          <p:nvPr/>
        </p:nvSpPr>
        <p:spPr>
          <a:xfrm>
            <a:off x="452637" y="893062"/>
            <a:ext cx="49852" cy="265846"/>
          </a:xfrm>
          <a:prstGeom prst="roundRect">
            <a:avLst>
              <a:gd name="adj" fmla="val 49736"/>
            </a:avLst>
          </a:prstGeom>
          <a:solidFill>
            <a:srgbClr val="003399"/>
          </a:solidFill>
          <a:ln>
            <a:noFill/>
          </a:ln>
          <a:effectLst>
            <a:innerShdw blurRad="127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29CF-7E30-44FB-93B1-9E3B3DBDEC6B}"/>
              </a:ext>
            </a:extLst>
          </p:cNvPr>
          <p:cNvSpPr txBox="1"/>
          <p:nvPr/>
        </p:nvSpPr>
        <p:spPr>
          <a:xfrm>
            <a:off x="561768" y="856661"/>
            <a:ext cx="834710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6350" h="6350"/>
            </a:sp3d>
          </a:bodyPr>
          <a:lstStyle>
            <a:lvl1pPr lvl="0" defTabSz="914400">
              <a:spcBef>
                <a:spcPct val="0"/>
              </a:spcBef>
              <a:buNone/>
              <a:defRPr sz="2600" b="0" spc="0" baseline="0">
                <a:solidFill>
                  <a:srgbClr val="034EA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r>
              <a:rPr lang="ko-KR" altLang="en-US" sz="2000" b="1" kern="0" spc="-138" dirty="0" err="1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2000" b="1" kern="0" spc="-138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보간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E1BA2-4BB7-4253-818F-312E63967C21}"/>
              </a:ext>
            </a:extLst>
          </p:cNvPr>
          <p:cNvSpPr txBox="1"/>
          <p:nvPr/>
        </p:nvSpPr>
        <p:spPr>
          <a:xfrm>
            <a:off x="502489" y="1218404"/>
            <a:ext cx="8406382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m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Kalman filter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 비율</a:t>
            </a: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b="1" dirty="0">
              <a:latin typeface="나눔고딕" panose="020B0600000101010101" charset="-127"/>
              <a:ea typeface="나눔고딕" panose="020B0600000101010101" charset="-127"/>
              <a:cs typeface="함초롬바탕" panose="02030604000101010101" pitchFamily="18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59AE5A2D-49A4-444F-B6D5-3E5DEF6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573" y="6445128"/>
            <a:ext cx="2133600" cy="365125"/>
          </a:xfrm>
        </p:spPr>
        <p:txBody>
          <a:bodyPr/>
          <a:lstStyle/>
          <a:p>
            <a:fld id="{B0BC9703-A1ED-4E7F-A12C-726CD0504F51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F407810-90DC-48DD-9DBF-73E863A0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97546"/>
              </p:ext>
            </p:extLst>
          </p:nvPr>
        </p:nvGraphicFramePr>
        <p:xfrm>
          <a:off x="676742" y="2412561"/>
          <a:ext cx="7612344" cy="1613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13">
                  <a:extLst>
                    <a:ext uri="{9D8B030D-6E8A-4147-A177-3AD203B41FA5}">
                      <a16:colId xmlns:a16="http://schemas.microsoft.com/office/drawing/2014/main" val="3763882647"/>
                    </a:ext>
                  </a:extLst>
                </a:gridCol>
                <a:gridCol w="966027">
                  <a:extLst>
                    <a:ext uri="{9D8B030D-6E8A-4147-A177-3AD203B41FA5}">
                      <a16:colId xmlns:a16="http://schemas.microsoft.com/office/drawing/2014/main" val="242475883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360246494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67933205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467597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411677760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31138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32792777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3618411839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280289267"/>
                    </a:ext>
                  </a:extLst>
                </a:gridCol>
              </a:tblGrid>
              <a:tr h="53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</a:t>
                      </a:r>
                    </a:p>
                  </a:txBody>
                  <a:tcPr marL="89640" marR="89640" marT="44820" marB="448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결측치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수온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탁도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TN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TP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19643"/>
                  </a:ext>
                </a:extLst>
              </a:tr>
              <a:tr h="5378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안양천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9520" marR="119520" marT="59760" marB="59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267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5962449"/>
                  </a:ext>
                </a:extLst>
              </a:tr>
              <a:tr h="537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4.88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5.46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4.92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7.05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7.05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9.88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60543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3BCBFF-2D9A-406A-9269-2ACF4C630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06"/>
              </p:ext>
            </p:extLst>
          </p:nvPr>
        </p:nvGraphicFramePr>
        <p:xfrm>
          <a:off x="676742" y="4308113"/>
          <a:ext cx="7612344" cy="1613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13">
                  <a:extLst>
                    <a:ext uri="{9D8B030D-6E8A-4147-A177-3AD203B41FA5}">
                      <a16:colId xmlns:a16="http://schemas.microsoft.com/office/drawing/2014/main" val="3763882647"/>
                    </a:ext>
                  </a:extLst>
                </a:gridCol>
                <a:gridCol w="966027">
                  <a:extLst>
                    <a:ext uri="{9D8B030D-6E8A-4147-A177-3AD203B41FA5}">
                      <a16:colId xmlns:a16="http://schemas.microsoft.com/office/drawing/2014/main" val="242475883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360246494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67933205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467597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411677760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777311382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1327927776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3618411839"/>
                    </a:ext>
                  </a:extLst>
                </a:gridCol>
                <a:gridCol w="767013">
                  <a:extLst>
                    <a:ext uri="{9D8B030D-6E8A-4147-A177-3AD203B41FA5}">
                      <a16:colId xmlns:a16="http://schemas.microsoft.com/office/drawing/2014/main" val="2280289267"/>
                    </a:ext>
                  </a:extLst>
                </a:gridCol>
              </a:tblGrid>
              <a:tr h="53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</a:t>
                      </a:r>
                    </a:p>
                  </a:txBody>
                  <a:tcPr marL="89640" marR="89640" marT="44820" marB="4482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결측치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TOC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수위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조위차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기온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풍속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강우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이동형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이동형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탁도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19643"/>
                  </a:ext>
                </a:extLst>
              </a:tr>
              <a:tr h="5378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안양천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9520" marR="119520" marT="59760" marB="597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</a:t>
                      </a: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5962449"/>
                  </a:ext>
                </a:extLst>
              </a:tr>
              <a:tr h="537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10.79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1.75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2.12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0.29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583" marR="70583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0.29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9640" marR="89640" marT="44820" marB="44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60543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88D0C-BDF3-4D96-8147-B634A096F6E4}"/>
              </a:ext>
            </a:extLst>
          </p:cNvPr>
          <p:cNvSpPr/>
          <p:nvPr/>
        </p:nvSpPr>
        <p:spPr>
          <a:xfrm>
            <a:off x="4393220" y="2095731"/>
            <a:ext cx="30134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(</a:t>
            </a:r>
            <a:r>
              <a:rPr lang="ko-KR" altLang="en-US" sz="135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전체 데이터 길이 </a:t>
            </a:r>
            <a:r>
              <a:rPr lang="en-US" altLang="ko-KR" sz="1350" b="1" dirty="0">
                <a:latin typeface="나눔고딕" panose="020B0600000101010101" charset="-127"/>
                <a:ea typeface="나눔고딕" panose="020B0600000101010101" charset="-127"/>
                <a:cs typeface="함초롬바탕" panose="02030604000101010101" pitchFamily="18" charset="-127"/>
              </a:rPr>
              <a:t>: 5422Hr)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8367948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1836</Words>
  <Application>Microsoft Office PowerPoint</Application>
  <PresentationFormat>화면 슬라이드 쇼(4:3)</PresentationFormat>
  <Paragraphs>663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맑은 고딕</vt:lpstr>
      <vt:lpstr>Arial</vt:lpstr>
      <vt:lpstr>HY견고딕</vt:lpstr>
      <vt:lpstr>Segoe UI</vt:lpstr>
      <vt:lpstr>Calibri</vt:lpstr>
      <vt:lpstr>나눔고딕</vt:lpstr>
      <vt:lpstr>Wingdings</vt:lpstr>
      <vt:lpstr>Apple SD Gothic Neo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김영우</dc:creator>
  <cp:lastModifiedBy>김영우</cp:lastModifiedBy>
  <cp:revision>437</cp:revision>
  <dcterms:created xsi:type="dcterms:W3CDTF">2018-11-28T09:53:06Z</dcterms:created>
  <dcterms:modified xsi:type="dcterms:W3CDTF">2019-09-23T09:38:50Z</dcterms:modified>
</cp:coreProperties>
</file>