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5" r:id="rId4"/>
    <p:sldId id="266" r:id="rId5"/>
    <p:sldId id="263" r:id="rId6"/>
    <p:sldId id="264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5947" autoAdjust="0"/>
  </p:normalViewPr>
  <p:slideViewPr>
    <p:cSldViewPr snapToGrid="0">
      <p:cViewPr varScale="1">
        <p:scale>
          <a:sx n="85" d="100"/>
          <a:sy n="85" d="100"/>
        </p:scale>
        <p:origin x="13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6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06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99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26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05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46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10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29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82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18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15795-FEE4-429D-9FF4-FFEC2D23D45C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85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learn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3120" y="11959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Environ. Analysts</a:t>
            </a:r>
            <a:endParaRPr lang="ko-KR" altLang="en-US" sz="3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783" y="2628900"/>
            <a:ext cx="4189974" cy="30472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59470" y="1873024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&lt;</a:t>
            </a:r>
            <a:r>
              <a:rPr lang="ko-KR" altLang="en-US" sz="2000" b="1" dirty="0">
                <a:solidFill>
                  <a:srgbClr val="FF0000"/>
                </a:solidFill>
              </a:rPr>
              <a:t>환경</a:t>
            </a:r>
            <a:r>
              <a:rPr lang="ko-KR" altLang="en-US" sz="2000" b="1" dirty="0"/>
              <a:t>을 </a:t>
            </a:r>
            <a:r>
              <a:rPr lang="ko-KR" altLang="en-US" sz="2000" b="1" dirty="0">
                <a:solidFill>
                  <a:schemeClr val="tx2"/>
                </a:solidFill>
              </a:rPr>
              <a:t>분석</a:t>
            </a:r>
            <a:r>
              <a:rPr lang="ko-KR" altLang="en-US" sz="2000" b="1" dirty="0"/>
              <a:t>할 줄 아는 사람이 되자</a:t>
            </a:r>
            <a:r>
              <a:rPr lang="en-US" altLang="ko-KR" sz="2000" b="1" dirty="0"/>
              <a:t>!&gt;</a:t>
            </a:r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8661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</a:t>
            </a:r>
            <a:r>
              <a:rPr lang="en-US" altLang="ko-KR" sz="2800" b="1"/>
              <a:t>. </a:t>
            </a:r>
            <a:r>
              <a:rPr lang="ko-KR" altLang="en-US" sz="2800" b="1"/>
              <a:t>이번에 학습한 내용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3798"/>
          <a:stretch/>
        </p:blipFill>
        <p:spPr>
          <a:xfrm>
            <a:off x="1333251" y="2437577"/>
            <a:ext cx="2064190" cy="27015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873" y="2437577"/>
            <a:ext cx="2123455" cy="270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72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</a:t>
            </a:r>
            <a:r>
              <a:rPr lang="en-US" altLang="ko-KR" sz="2800" b="1"/>
              <a:t>. </a:t>
            </a:r>
            <a:r>
              <a:rPr lang="ko-KR" altLang="en-US" sz="2800" b="1"/>
              <a:t>이번에 학습한 내용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D6E1647-A161-489E-8C55-019D58BF3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88" y="1882517"/>
            <a:ext cx="8376630" cy="42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03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</a:t>
            </a:r>
            <a:r>
              <a:rPr lang="en-US" altLang="ko-KR" sz="2800" b="1"/>
              <a:t>. </a:t>
            </a:r>
            <a:r>
              <a:rPr lang="ko-KR" altLang="en-US" sz="2800" b="1"/>
              <a:t>이번에 학습한 내용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09E6A9-8C10-4FB8-A276-BD3E844ED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12" y="1854169"/>
            <a:ext cx="6524625" cy="4514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822174-33A7-4A17-B828-473E152DCEDD}"/>
              </a:ext>
            </a:extLst>
          </p:cNvPr>
          <p:cNvSpPr txBox="1"/>
          <p:nvPr/>
        </p:nvSpPr>
        <p:spPr>
          <a:xfrm>
            <a:off x="6856837" y="2046035"/>
            <a:ext cx="21078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경사하강법</a:t>
            </a:r>
            <a:endParaRPr lang="en-US" altLang="ko-KR" dirty="0"/>
          </a:p>
          <a:p>
            <a:r>
              <a:rPr lang="ko-KR" altLang="en-US" sz="1600" dirty="0"/>
              <a:t>미분을 통해 기울기로 방향을 정하는 원리</a:t>
            </a:r>
            <a:endParaRPr lang="en-US" altLang="ko-KR" sz="1600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D322D8F9-9ED2-4461-9415-B21D5DD2787E}"/>
              </a:ext>
            </a:extLst>
          </p:cNvPr>
          <p:cNvSpPr/>
          <p:nvPr/>
        </p:nvSpPr>
        <p:spPr>
          <a:xfrm>
            <a:off x="6866964" y="2907809"/>
            <a:ext cx="2277036" cy="1402486"/>
          </a:xfrm>
          <a:custGeom>
            <a:avLst/>
            <a:gdLst>
              <a:gd name="connsiteX0" fmla="*/ 0 w 2277036"/>
              <a:gd name="connsiteY0" fmla="*/ 497051 h 1402486"/>
              <a:gd name="connsiteX1" fmla="*/ 8965 w 2277036"/>
              <a:gd name="connsiteY1" fmla="*/ 568769 h 1402486"/>
              <a:gd name="connsiteX2" fmla="*/ 26895 w 2277036"/>
              <a:gd name="connsiteY2" fmla="*/ 631522 h 1402486"/>
              <a:gd name="connsiteX3" fmla="*/ 35859 w 2277036"/>
              <a:gd name="connsiteY3" fmla="*/ 685310 h 1402486"/>
              <a:gd name="connsiteX4" fmla="*/ 44824 w 2277036"/>
              <a:gd name="connsiteY4" fmla="*/ 712204 h 1402486"/>
              <a:gd name="connsiteX5" fmla="*/ 62753 w 2277036"/>
              <a:gd name="connsiteY5" fmla="*/ 810816 h 1402486"/>
              <a:gd name="connsiteX6" fmla="*/ 80683 w 2277036"/>
              <a:gd name="connsiteY6" fmla="*/ 864604 h 1402486"/>
              <a:gd name="connsiteX7" fmla="*/ 98612 w 2277036"/>
              <a:gd name="connsiteY7" fmla="*/ 927357 h 1402486"/>
              <a:gd name="connsiteX8" fmla="*/ 116542 w 2277036"/>
              <a:gd name="connsiteY8" fmla="*/ 990110 h 1402486"/>
              <a:gd name="connsiteX9" fmla="*/ 152400 w 2277036"/>
              <a:gd name="connsiteY9" fmla="*/ 1043898 h 1402486"/>
              <a:gd name="connsiteX10" fmla="*/ 197224 w 2277036"/>
              <a:gd name="connsiteY10" fmla="*/ 1079757 h 1402486"/>
              <a:gd name="connsiteX11" fmla="*/ 358589 w 2277036"/>
              <a:gd name="connsiteY11" fmla="*/ 1070792 h 1402486"/>
              <a:gd name="connsiteX12" fmla="*/ 385483 w 2277036"/>
              <a:gd name="connsiteY12" fmla="*/ 1043898 h 1402486"/>
              <a:gd name="connsiteX13" fmla="*/ 421342 w 2277036"/>
              <a:gd name="connsiteY13" fmla="*/ 999075 h 1402486"/>
              <a:gd name="connsiteX14" fmla="*/ 448236 w 2277036"/>
              <a:gd name="connsiteY14" fmla="*/ 900463 h 1402486"/>
              <a:gd name="connsiteX15" fmla="*/ 457200 w 2277036"/>
              <a:gd name="connsiteY15" fmla="*/ 873569 h 1402486"/>
              <a:gd name="connsiteX16" fmla="*/ 466165 w 2277036"/>
              <a:gd name="connsiteY16" fmla="*/ 846675 h 1402486"/>
              <a:gd name="connsiteX17" fmla="*/ 484095 w 2277036"/>
              <a:gd name="connsiteY17" fmla="*/ 765992 h 1402486"/>
              <a:gd name="connsiteX18" fmla="*/ 493059 w 2277036"/>
              <a:gd name="connsiteY18" fmla="*/ 739098 h 1402486"/>
              <a:gd name="connsiteX19" fmla="*/ 502024 w 2277036"/>
              <a:gd name="connsiteY19" fmla="*/ 703239 h 1402486"/>
              <a:gd name="connsiteX20" fmla="*/ 510989 w 2277036"/>
              <a:gd name="connsiteY20" fmla="*/ 676345 h 1402486"/>
              <a:gd name="connsiteX21" fmla="*/ 519953 w 2277036"/>
              <a:gd name="connsiteY21" fmla="*/ 631522 h 1402486"/>
              <a:gd name="connsiteX22" fmla="*/ 537883 w 2277036"/>
              <a:gd name="connsiteY22" fmla="*/ 613592 h 1402486"/>
              <a:gd name="connsiteX23" fmla="*/ 573742 w 2277036"/>
              <a:gd name="connsiteY23" fmla="*/ 541875 h 1402486"/>
              <a:gd name="connsiteX24" fmla="*/ 591671 w 2277036"/>
              <a:gd name="connsiteY24" fmla="*/ 488086 h 1402486"/>
              <a:gd name="connsiteX25" fmla="*/ 600636 w 2277036"/>
              <a:gd name="connsiteY25" fmla="*/ 461192 h 1402486"/>
              <a:gd name="connsiteX26" fmla="*/ 618565 w 2277036"/>
              <a:gd name="connsiteY26" fmla="*/ 434298 h 1402486"/>
              <a:gd name="connsiteX27" fmla="*/ 627530 w 2277036"/>
              <a:gd name="connsiteY27" fmla="*/ 407404 h 1402486"/>
              <a:gd name="connsiteX28" fmla="*/ 654424 w 2277036"/>
              <a:gd name="connsiteY28" fmla="*/ 389475 h 1402486"/>
              <a:gd name="connsiteX29" fmla="*/ 681318 w 2277036"/>
              <a:gd name="connsiteY29" fmla="*/ 398439 h 1402486"/>
              <a:gd name="connsiteX30" fmla="*/ 735106 w 2277036"/>
              <a:gd name="connsiteY30" fmla="*/ 425333 h 1402486"/>
              <a:gd name="connsiteX31" fmla="*/ 762000 w 2277036"/>
              <a:gd name="connsiteY31" fmla="*/ 470157 h 1402486"/>
              <a:gd name="connsiteX32" fmla="*/ 779930 w 2277036"/>
              <a:gd name="connsiteY32" fmla="*/ 488086 h 1402486"/>
              <a:gd name="connsiteX33" fmla="*/ 797859 w 2277036"/>
              <a:gd name="connsiteY33" fmla="*/ 550839 h 1402486"/>
              <a:gd name="connsiteX34" fmla="*/ 815789 w 2277036"/>
              <a:gd name="connsiteY34" fmla="*/ 568769 h 1402486"/>
              <a:gd name="connsiteX35" fmla="*/ 824753 w 2277036"/>
              <a:gd name="connsiteY35" fmla="*/ 595663 h 1402486"/>
              <a:gd name="connsiteX36" fmla="*/ 842683 w 2277036"/>
              <a:gd name="connsiteY36" fmla="*/ 622557 h 1402486"/>
              <a:gd name="connsiteX37" fmla="*/ 860612 w 2277036"/>
              <a:gd name="connsiteY37" fmla="*/ 685310 h 1402486"/>
              <a:gd name="connsiteX38" fmla="*/ 878542 w 2277036"/>
              <a:gd name="connsiteY38" fmla="*/ 703239 h 1402486"/>
              <a:gd name="connsiteX39" fmla="*/ 905436 w 2277036"/>
              <a:gd name="connsiteY39" fmla="*/ 783922 h 1402486"/>
              <a:gd name="connsiteX40" fmla="*/ 914400 w 2277036"/>
              <a:gd name="connsiteY40" fmla="*/ 810816 h 1402486"/>
              <a:gd name="connsiteX41" fmla="*/ 932330 w 2277036"/>
              <a:gd name="connsiteY41" fmla="*/ 837710 h 1402486"/>
              <a:gd name="connsiteX42" fmla="*/ 950259 w 2277036"/>
              <a:gd name="connsiteY42" fmla="*/ 909427 h 1402486"/>
              <a:gd name="connsiteX43" fmla="*/ 968189 w 2277036"/>
              <a:gd name="connsiteY43" fmla="*/ 936322 h 1402486"/>
              <a:gd name="connsiteX44" fmla="*/ 986118 w 2277036"/>
              <a:gd name="connsiteY44" fmla="*/ 990110 h 1402486"/>
              <a:gd name="connsiteX45" fmla="*/ 995083 w 2277036"/>
              <a:gd name="connsiteY45" fmla="*/ 1017004 h 1402486"/>
              <a:gd name="connsiteX46" fmla="*/ 1013012 w 2277036"/>
              <a:gd name="connsiteY46" fmla="*/ 1043898 h 1402486"/>
              <a:gd name="connsiteX47" fmla="*/ 1030942 w 2277036"/>
              <a:gd name="connsiteY47" fmla="*/ 1097686 h 1402486"/>
              <a:gd name="connsiteX48" fmla="*/ 1039906 w 2277036"/>
              <a:gd name="connsiteY48" fmla="*/ 1124580 h 1402486"/>
              <a:gd name="connsiteX49" fmla="*/ 1057836 w 2277036"/>
              <a:gd name="connsiteY49" fmla="*/ 1142510 h 1402486"/>
              <a:gd name="connsiteX50" fmla="*/ 1066800 w 2277036"/>
              <a:gd name="connsiteY50" fmla="*/ 1169404 h 1402486"/>
              <a:gd name="connsiteX51" fmla="*/ 1084730 w 2277036"/>
              <a:gd name="connsiteY51" fmla="*/ 1187333 h 1402486"/>
              <a:gd name="connsiteX52" fmla="*/ 1120589 w 2277036"/>
              <a:gd name="connsiteY52" fmla="*/ 1232157 h 1402486"/>
              <a:gd name="connsiteX53" fmla="*/ 1129553 w 2277036"/>
              <a:gd name="connsiteY53" fmla="*/ 1259051 h 1402486"/>
              <a:gd name="connsiteX54" fmla="*/ 1147483 w 2277036"/>
              <a:gd name="connsiteY54" fmla="*/ 1276980 h 1402486"/>
              <a:gd name="connsiteX55" fmla="*/ 1165412 w 2277036"/>
              <a:gd name="connsiteY55" fmla="*/ 1303875 h 1402486"/>
              <a:gd name="connsiteX56" fmla="*/ 1183342 w 2277036"/>
              <a:gd name="connsiteY56" fmla="*/ 1321804 h 1402486"/>
              <a:gd name="connsiteX57" fmla="*/ 1228165 w 2277036"/>
              <a:gd name="connsiteY57" fmla="*/ 1375592 h 1402486"/>
              <a:gd name="connsiteX58" fmla="*/ 1281953 w 2277036"/>
              <a:gd name="connsiteY58" fmla="*/ 1393522 h 1402486"/>
              <a:gd name="connsiteX59" fmla="*/ 1308847 w 2277036"/>
              <a:gd name="connsiteY59" fmla="*/ 1402486 h 1402486"/>
              <a:gd name="connsiteX60" fmla="*/ 1461247 w 2277036"/>
              <a:gd name="connsiteY60" fmla="*/ 1393522 h 1402486"/>
              <a:gd name="connsiteX61" fmla="*/ 1488142 w 2277036"/>
              <a:gd name="connsiteY61" fmla="*/ 1384557 h 1402486"/>
              <a:gd name="connsiteX62" fmla="*/ 1524000 w 2277036"/>
              <a:gd name="connsiteY62" fmla="*/ 1312839 h 1402486"/>
              <a:gd name="connsiteX63" fmla="*/ 1532965 w 2277036"/>
              <a:gd name="connsiteY63" fmla="*/ 1285945 h 1402486"/>
              <a:gd name="connsiteX64" fmla="*/ 1550895 w 2277036"/>
              <a:gd name="connsiteY64" fmla="*/ 1268016 h 1402486"/>
              <a:gd name="connsiteX65" fmla="*/ 1559859 w 2277036"/>
              <a:gd name="connsiteY65" fmla="*/ 1232157 h 1402486"/>
              <a:gd name="connsiteX66" fmla="*/ 1577789 w 2277036"/>
              <a:gd name="connsiteY66" fmla="*/ 1178369 h 1402486"/>
              <a:gd name="connsiteX67" fmla="*/ 1586753 w 2277036"/>
              <a:gd name="connsiteY67" fmla="*/ 1151475 h 1402486"/>
              <a:gd name="connsiteX68" fmla="*/ 1604683 w 2277036"/>
              <a:gd name="connsiteY68" fmla="*/ 1133545 h 1402486"/>
              <a:gd name="connsiteX69" fmla="*/ 1631577 w 2277036"/>
              <a:gd name="connsiteY69" fmla="*/ 1052863 h 1402486"/>
              <a:gd name="connsiteX70" fmla="*/ 1640542 w 2277036"/>
              <a:gd name="connsiteY70" fmla="*/ 1025969 h 1402486"/>
              <a:gd name="connsiteX71" fmla="*/ 1649506 w 2277036"/>
              <a:gd name="connsiteY71" fmla="*/ 936322 h 1402486"/>
              <a:gd name="connsiteX72" fmla="*/ 1658471 w 2277036"/>
              <a:gd name="connsiteY72" fmla="*/ 909427 h 1402486"/>
              <a:gd name="connsiteX73" fmla="*/ 1667436 w 2277036"/>
              <a:gd name="connsiteY73" fmla="*/ 810816 h 1402486"/>
              <a:gd name="connsiteX74" fmla="*/ 1676400 w 2277036"/>
              <a:gd name="connsiteY74" fmla="*/ 783922 h 1402486"/>
              <a:gd name="connsiteX75" fmla="*/ 1694330 w 2277036"/>
              <a:gd name="connsiteY75" fmla="*/ 676345 h 1402486"/>
              <a:gd name="connsiteX76" fmla="*/ 1703295 w 2277036"/>
              <a:gd name="connsiteY76" fmla="*/ 604627 h 1402486"/>
              <a:gd name="connsiteX77" fmla="*/ 1712259 w 2277036"/>
              <a:gd name="connsiteY77" fmla="*/ 550839 h 1402486"/>
              <a:gd name="connsiteX78" fmla="*/ 1730189 w 2277036"/>
              <a:gd name="connsiteY78" fmla="*/ 443263 h 1402486"/>
              <a:gd name="connsiteX79" fmla="*/ 1739153 w 2277036"/>
              <a:gd name="connsiteY79" fmla="*/ 389475 h 1402486"/>
              <a:gd name="connsiteX80" fmla="*/ 1748118 w 2277036"/>
              <a:gd name="connsiteY80" fmla="*/ 344651 h 1402486"/>
              <a:gd name="connsiteX81" fmla="*/ 1757083 w 2277036"/>
              <a:gd name="connsiteY81" fmla="*/ 272933 h 1402486"/>
              <a:gd name="connsiteX82" fmla="*/ 1766047 w 2277036"/>
              <a:gd name="connsiteY82" fmla="*/ 210180 h 1402486"/>
              <a:gd name="connsiteX83" fmla="*/ 1792942 w 2277036"/>
              <a:gd name="connsiteY83" fmla="*/ 75710 h 1402486"/>
              <a:gd name="connsiteX84" fmla="*/ 1810871 w 2277036"/>
              <a:gd name="connsiteY84" fmla="*/ 57780 h 1402486"/>
              <a:gd name="connsiteX85" fmla="*/ 1846730 w 2277036"/>
              <a:gd name="connsiteY85" fmla="*/ 12957 h 1402486"/>
              <a:gd name="connsiteX86" fmla="*/ 1873624 w 2277036"/>
              <a:gd name="connsiteY86" fmla="*/ 3992 h 1402486"/>
              <a:gd name="connsiteX87" fmla="*/ 2008095 w 2277036"/>
              <a:gd name="connsiteY87" fmla="*/ 39851 h 1402486"/>
              <a:gd name="connsiteX88" fmla="*/ 2017059 w 2277036"/>
              <a:gd name="connsiteY88" fmla="*/ 84675 h 1402486"/>
              <a:gd name="connsiteX89" fmla="*/ 2026024 w 2277036"/>
              <a:gd name="connsiteY89" fmla="*/ 192251 h 1402486"/>
              <a:gd name="connsiteX90" fmla="*/ 2034989 w 2277036"/>
              <a:gd name="connsiteY90" fmla="*/ 219145 h 1402486"/>
              <a:gd name="connsiteX91" fmla="*/ 2061883 w 2277036"/>
              <a:gd name="connsiteY91" fmla="*/ 434298 h 1402486"/>
              <a:gd name="connsiteX92" fmla="*/ 2097742 w 2277036"/>
              <a:gd name="connsiteY92" fmla="*/ 506016 h 1402486"/>
              <a:gd name="connsiteX93" fmla="*/ 2115671 w 2277036"/>
              <a:gd name="connsiteY93" fmla="*/ 577733 h 1402486"/>
              <a:gd name="connsiteX94" fmla="*/ 2133600 w 2277036"/>
              <a:gd name="connsiteY94" fmla="*/ 604627 h 1402486"/>
              <a:gd name="connsiteX95" fmla="*/ 2151530 w 2277036"/>
              <a:gd name="connsiteY95" fmla="*/ 676345 h 1402486"/>
              <a:gd name="connsiteX96" fmla="*/ 2169459 w 2277036"/>
              <a:gd name="connsiteY96" fmla="*/ 730133 h 1402486"/>
              <a:gd name="connsiteX97" fmla="*/ 2187389 w 2277036"/>
              <a:gd name="connsiteY97" fmla="*/ 801851 h 1402486"/>
              <a:gd name="connsiteX98" fmla="*/ 2196353 w 2277036"/>
              <a:gd name="connsiteY98" fmla="*/ 837710 h 1402486"/>
              <a:gd name="connsiteX99" fmla="*/ 2214283 w 2277036"/>
              <a:gd name="connsiteY99" fmla="*/ 891498 h 1402486"/>
              <a:gd name="connsiteX100" fmla="*/ 2232212 w 2277036"/>
              <a:gd name="connsiteY100" fmla="*/ 981145 h 1402486"/>
              <a:gd name="connsiteX101" fmla="*/ 2241177 w 2277036"/>
              <a:gd name="connsiteY101" fmla="*/ 1017004 h 1402486"/>
              <a:gd name="connsiteX102" fmla="*/ 2259106 w 2277036"/>
              <a:gd name="connsiteY102" fmla="*/ 1043898 h 1402486"/>
              <a:gd name="connsiteX103" fmla="*/ 2277036 w 2277036"/>
              <a:gd name="connsiteY103" fmla="*/ 1088722 h 14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277036" h="1402486">
                <a:moveTo>
                  <a:pt x="0" y="497051"/>
                </a:moveTo>
                <a:cubicBezTo>
                  <a:pt x="2988" y="520957"/>
                  <a:pt x="5004" y="545005"/>
                  <a:pt x="8965" y="568769"/>
                </a:cubicBezTo>
                <a:cubicBezTo>
                  <a:pt x="12717" y="591279"/>
                  <a:pt x="19790" y="610208"/>
                  <a:pt x="26895" y="631522"/>
                </a:cubicBezTo>
                <a:cubicBezTo>
                  <a:pt x="29883" y="649451"/>
                  <a:pt x="31916" y="667566"/>
                  <a:pt x="35859" y="685310"/>
                </a:cubicBezTo>
                <a:cubicBezTo>
                  <a:pt x="37909" y="694535"/>
                  <a:pt x="42971" y="702938"/>
                  <a:pt x="44824" y="712204"/>
                </a:cubicBezTo>
                <a:cubicBezTo>
                  <a:pt x="58711" y="781638"/>
                  <a:pt x="46811" y="757674"/>
                  <a:pt x="62753" y="810816"/>
                </a:cubicBezTo>
                <a:cubicBezTo>
                  <a:pt x="68184" y="828918"/>
                  <a:pt x="76100" y="846269"/>
                  <a:pt x="80683" y="864604"/>
                </a:cubicBezTo>
                <a:cubicBezTo>
                  <a:pt x="108693" y="976653"/>
                  <a:pt x="72901" y="837371"/>
                  <a:pt x="98612" y="927357"/>
                </a:cubicBezTo>
                <a:cubicBezTo>
                  <a:pt x="101343" y="936916"/>
                  <a:pt x="110219" y="978729"/>
                  <a:pt x="116542" y="990110"/>
                </a:cubicBezTo>
                <a:cubicBezTo>
                  <a:pt x="127007" y="1008947"/>
                  <a:pt x="134470" y="1031946"/>
                  <a:pt x="152400" y="1043898"/>
                </a:cubicBezTo>
                <a:cubicBezTo>
                  <a:pt x="186328" y="1066515"/>
                  <a:pt x="171677" y="1054208"/>
                  <a:pt x="197224" y="1079757"/>
                </a:cubicBezTo>
                <a:cubicBezTo>
                  <a:pt x="251012" y="1076769"/>
                  <a:pt x="305669" y="1080872"/>
                  <a:pt x="358589" y="1070792"/>
                </a:cubicBezTo>
                <a:cubicBezTo>
                  <a:pt x="371043" y="1068420"/>
                  <a:pt x="377367" y="1053638"/>
                  <a:pt x="385483" y="1043898"/>
                </a:cubicBezTo>
                <a:cubicBezTo>
                  <a:pt x="442017" y="976056"/>
                  <a:pt x="369186" y="1051228"/>
                  <a:pt x="421342" y="999075"/>
                </a:cubicBezTo>
                <a:cubicBezTo>
                  <a:pt x="434013" y="935714"/>
                  <a:pt x="425486" y="968713"/>
                  <a:pt x="448236" y="900463"/>
                </a:cubicBezTo>
                <a:lnTo>
                  <a:pt x="457200" y="873569"/>
                </a:lnTo>
                <a:cubicBezTo>
                  <a:pt x="460188" y="864604"/>
                  <a:pt x="464312" y="855941"/>
                  <a:pt x="466165" y="846675"/>
                </a:cubicBezTo>
                <a:cubicBezTo>
                  <a:pt x="472329" y="815858"/>
                  <a:pt x="475653" y="795538"/>
                  <a:pt x="484095" y="765992"/>
                </a:cubicBezTo>
                <a:cubicBezTo>
                  <a:pt x="486691" y="756906"/>
                  <a:pt x="490463" y="748184"/>
                  <a:pt x="493059" y="739098"/>
                </a:cubicBezTo>
                <a:cubicBezTo>
                  <a:pt x="496444" y="727251"/>
                  <a:pt x="498639" y="715086"/>
                  <a:pt x="502024" y="703239"/>
                </a:cubicBezTo>
                <a:cubicBezTo>
                  <a:pt x="504620" y="694153"/>
                  <a:pt x="508697" y="685512"/>
                  <a:pt x="510989" y="676345"/>
                </a:cubicBezTo>
                <a:cubicBezTo>
                  <a:pt x="514684" y="661563"/>
                  <a:pt x="513951" y="645527"/>
                  <a:pt x="519953" y="631522"/>
                </a:cubicBezTo>
                <a:cubicBezTo>
                  <a:pt x="523283" y="623753"/>
                  <a:pt x="531906" y="619569"/>
                  <a:pt x="537883" y="613592"/>
                </a:cubicBezTo>
                <a:cubicBezTo>
                  <a:pt x="558485" y="551786"/>
                  <a:pt x="542448" y="573167"/>
                  <a:pt x="573742" y="541875"/>
                </a:cubicBezTo>
                <a:lnTo>
                  <a:pt x="591671" y="488086"/>
                </a:lnTo>
                <a:cubicBezTo>
                  <a:pt x="594659" y="479121"/>
                  <a:pt x="595394" y="469055"/>
                  <a:pt x="600636" y="461192"/>
                </a:cubicBezTo>
                <a:cubicBezTo>
                  <a:pt x="606612" y="452227"/>
                  <a:pt x="613747" y="443935"/>
                  <a:pt x="618565" y="434298"/>
                </a:cubicBezTo>
                <a:cubicBezTo>
                  <a:pt x="622791" y="425846"/>
                  <a:pt x="621627" y="414783"/>
                  <a:pt x="627530" y="407404"/>
                </a:cubicBezTo>
                <a:cubicBezTo>
                  <a:pt x="634261" y="398991"/>
                  <a:pt x="645459" y="395451"/>
                  <a:pt x="654424" y="389475"/>
                </a:cubicBezTo>
                <a:cubicBezTo>
                  <a:pt x="663389" y="392463"/>
                  <a:pt x="672866" y="394213"/>
                  <a:pt x="681318" y="398439"/>
                </a:cubicBezTo>
                <a:cubicBezTo>
                  <a:pt x="750831" y="433195"/>
                  <a:pt x="667508" y="402802"/>
                  <a:pt x="735106" y="425333"/>
                </a:cubicBezTo>
                <a:cubicBezTo>
                  <a:pt x="780539" y="470766"/>
                  <a:pt x="727085" y="411967"/>
                  <a:pt x="762000" y="470157"/>
                </a:cubicBezTo>
                <a:cubicBezTo>
                  <a:pt x="766349" y="477405"/>
                  <a:pt x="773953" y="482110"/>
                  <a:pt x="779930" y="488086"/>
                </a:cubicBezTo>
                <a:cubicBezTo>
                  <a:pt x="781603" y="494779"/>
                  <a:pt x="792349" y="541656"/>
                  <a:pt x="797859" y="550839"/>
                </a:cubicBezTo>
                <a:cubicBezTo>
                  <a:pt x="802208" y="558087"/>
                  <a:pt x="809812" y="562792"/>
                  <a:pt x="815789" y="568769"/>
                </a:cubicBezTo>
                <a:cubicBezTo>
                  <a:pt x="818777" y="577734"/>
                  <a:pt x="820527" y="587211"/>
                  <a:pt x="824753" y="595663"/>
                </a:cubicBezTo>
                <a:cubicBezTo>
                  <a:pt x="829571" y="605300"/>
                  <a:pt x="838439" y="612654"/>
                  <a:pt x="842683" y="622557"/>
                </a:cubicBezTo>
                <a:cubicBezTo>
                  <a:pt x="848547" y="636239"/>
                  <a:pt x="851886" y="670767"/>
                  <a:pt x="860612" y="685310"/>
                </a:cubicBezTo>
                <a:cubicBezTo>
                  <a:pt x="864961" y="692557"/>
                  <a:pt x="872565" y="697263"/>
                  <a:pt x="878542" y="703239"/>
                </a:cubicBezTo>
                <a:lnTo>
                  <a:pt x="905436" y="783922"/>
                </a:lnTo>
                <a:cubicBezTo>
                  <a:pt x="908424" y="792887"/>
                  <a:pt x="909158" y="802954"/>
                  <a:pt x="914400" y="810816"/>
                </a:cubicBezTo>
                <a:lnTo>
                  <a:pt x="932330" y="837710"/>
                </a:lnTo>
                <a:cubicBezTo>
                  <a:pt x="935739" y="854752"/>
                  <a:pt x="941072" y="891053"/>
                  <a:pt x="950259" y="909427"/>
                </a:cubicBezTo>
                <a:cubicBezTo>
                  <a:pt x="955077" y="919064"/>
                  <a:pt x="962212" y="927357"/>
                  <a:pt x="968189" y="936322"/>
                </a:cubicBezTo>
                <a:lnTo>
                  <a:pt x="986118" y="990110"/>
                </a:lnTo>
                <a:cubicBezTo>
                  <a:pt x="989106" y="999075"/>
                  <a:pt x="989841" y="1009141"/>
                  <a:pt x="995083" y="1017004"/>
                </a:cubicBezTo>
                <a:cubicBezTo>
                  <a:pt x="1001059" y="1025969"/>
                  <a:pt x="1008636" y="1034052"/>
                  <a:pt x="1013012" y="1043898"/>
                </a:cubicBezTo>
                <a:cubicBezTo>
                  <a:pt x="1020688" y="1061168"/>
                  <a:pt x="1024966" y="1079757"/>
                  <a:pt x="1030942" y="1097686"/>
                </a:cubicBezTo>
                <a:cubicBezTo>
                  <a:pt x="1033930" y="1106651"/>
                  <a:pt x="1033224" y="1117898"/>
                  <a:pt x="1039906" y="1124580"/>
                </a:cubicBezTo>
                <a:lnTo>
                  <a:pt x="1057836" y="1142510"/>
                </a:lnTo>
                <a:cubicBezTo>
                  <a:pt x="1060824" y="1151475"/>
                  <a:pt x="1061938" y="1161301"/>
                  <a:pt x="1066800" y="1169404"/>
                </a:cubicBezTo>
                <a:cubicBezTo>
                  <a:pt x="1071149" y="1176652"/>
                  <a:pt x="1079450" y="1180733"/>
                  <a:pt x="1084730" y="1187333"/>
                </a:cubicBezTo>
                <a:cubicBezTo>
                  <a:pt x="1129971" y="1243883"/>
                  <a:pt x="1077292" y="1188860"/>
                  <a:pt x="1120589" y="1232157"/>
                </a:cubicBezTo>
                <a:cubicBezTo>
                  <a:pt x="1123577" y="1241122"/>
                  <a:pt x="1124691" y="1250948"/>
                  <a:pt x="1129553" y="1259051"/>
                </a:cubicBezTo>
                <a:cubicBezTo>
                  <a:pt x="1133902" y="1266299"/>
                  <a:pt x="1142203" y="1270380"/>
                  <a:pt x="1147483" y="1276980"/>
                </a:cubicBezTo>
                <a:cubicBezTo>
                  <a:pt x="1154214" y="1285393"/>
                  <a:pt x="1158681" y="1295462"/>
                  <a:pt x="1165412" y="1303875"/>
                </a:cubicBezTo>
                <a:cubicBezTo>
                  <a:pt x="1170692" y="1310475"/>
                  <a:pt x="1178062" y="1315204"/>
                  <a:pt x="1183342" y="1321804"/>
                </a:cubicBezTo>
                <a:cubicBezTo>
                  <a:pt x="1198520" y="1340776"/>
                  <a:pt x="1205165" y="1362814"/>
                  <a:pt x="1228165" y="1375592"/>
                </a:cubicBezTo>
                <a:cubicBezTo>
                  <a:pt x="1244686" y="1384770"/>
                  <a:pt x="1264024" y="1387546"/>
                  <a:pt x="1281953" y="1393522"/>
                </a:cubicBezTo>
                <a:lnTo>
                  <a:pt x="1308847" y="1402486"/>
                </a:lnTo>
                <a:cubicBezTo>
                  <a:pt x="1359647" y="1399498"/>
                  <a:pt x="1410612" y="1398585"/>
                  <a:pt x="1461247" y="1393522"/>
                </a:cubicBezTo>
                <a:cubicBezTo>
                  <a:pt x="1470650" y="1392582"/>
                  <a:pt x="1482649" y="1392247"/>
                  <a:pt x="1488142" y="1384557"/>
                </a:cubicBezTo>
                <a:cubicBezTo>
                  <a:pt x="1591168" y="1240321"/>
                  <a:pt x="1455846" y="1380997"/>
                  <a:pt x="1524000" y="1312839"/>
                </a:cubicBezTo>
                <a:cubicBezTo>
                  <a:pt x="1526988" y="1303874"/>
                  <a:pt x="1528103" y="1294048"/>
                  <a:pt x="1532965" y="1285945"/>
                </a:cubicBezTo>
                <a:cubicBezTo>
                  <a:pt x="1537314" y="1278698"/>
                  <a:pt x="1547115" y="1275576"/>
                  <a:pt x="1550895" y="1268016"/>
                </a:cubicBezTo>
                <a:cubicBezTo>
                  <a:pt x="1556405" y="1256996"/>
                  <a:pt x="1556319" y="1243958"/>
                  <a:pt x="1559859" y="1232157"/>
                </a:cubicBezTo>
                <a:cubicBezTo>
                  <a:pt x="1565290" y="1214055"/>
                  <a:pt x="1571813" y="1196298"/>
                  <a:pt x="1577789" y="1178369"/>
                </a:cubicBezTo>
                <a:cubicBezTo>
                  <a:pt x="1580777" y="1169404"/>
                  <a:pt x="1580071" y="1158157"/>
                  <a:pt x="1586753" y="1151475"/>
                </a:cubicBezTo>
                <a:lnTo>
                  <a:pt x="1604683" y="1133545"/>
                </a:lnTo>
                <a:lnTo>
                  <a:pt x="1631577" y="1052863"/>
                </a:lnTo>
                <a:lnTo>
                  <a:pt x="1640542" y="1025969"/>
                </a:lnTo>
                <a:cubicBezTo>
                  <a:pt x="1643530" y="996087"/>
                  <a:pt x="1644940" y="966004"/>
                  <a:pt x="1649506" y="936322"/>
                </a:cubicBezTo>
                <a:cubicBezTo>
                  <a:pt x="1650943" y="926982"/>
                  <a:pt x="1657135" y="918782"/>
                  <a:pt x="1658471" y="909427"/>
                </a:cubicBezTo>
                <a:cubicBezTo>
                  <a:pt x="1663139" y="876753"/>
                  <a:pt x="1662768" y="843490"/>
                  <a:pt x="1667436" y="810816"/>
                </a:cubicBezTo>
                <a:cubicBezTo>
                  <a:pt x="1668772" y="801461"/>
                  <a:pt x="1674108" y="793089"/>
                  <a:pt x="1676400" y="783922"/>
                </a:cubicBezTo>
                <a:cubicBezTo>
                  <a:pt x="1684618" y="751047"/>
                  <a:pt x="1689992" y="708879"/>
                  <a:pt x="1694330" y="676345"/>
                </a:cubicBezTo>
                <a:cubicBezTo>
                  <a:pt x="1697514" y="652464"/>
                  <a:pt x="1699888" y="628477"/>
                  <a:pt x="1703295" y="604627"/>
                </a:cubicBezTo>
                <a:cubicBezTo>
                  <a:pt x="1705866" y="586633"/>
                  <a:pt x="1709857" y="568856"/>
                  <a:pt x="1712259" y="550839"/>
                </a:cubicBezTo>
                <a:cubicBezTo>
                  <a:pt x="1725603" y="450761"/>
                  <a:pt x="1711502" y="499322"/>
                  <a:pt x="1730189" y="443263"/>
                </a:cubicBezTo>
                <a:cubicBezTo>
                  <a:pt x="1733177" y="425334"/>
                  <a:pt x="1735902" y="407358"/>
                  <a:pt x="1739153" y="389475"/>
                </a:cubicBezTo>
                <a:cubicBezTo>
                  <a:pt x="1741879" y="374484"/>
                  <a:pt x="1745801" y="359711"/>
                  <a:pt x="1748118" y="344651"/>
                </a:cubicBezTo>
                <a:cubicBezTo>
                  <a:pt x="1751781" y="320839"/>
                  <a:pt x="1753899" y="296814"/>
                  <a:pt x="1757083" y="272933"/>
                </a:cubicBezTo>
                <a:cubicBezTo>
                  <a:pt x="1759876" y="251988"/>
                  <a:pt x="1763426" y="231147"/>
                  <a:pt x="1766047" y="210180"/>
                </a:cubicBezTo>
                <a:cubicBezTo>
                  <a:pt x="1767843" y="195812"/>
                  <a:pt x="1772920" y="95734"/>
                  <a:pt x="1792942" y="75710"/>
                </a:cubicBezTo>
                <a:cubicBezTo>
                  <a:pt x="1798918" y="69733"/>
                  <a:pt x="1805591" y="64380"/>
                  <a:pt x="1810871" y="57780"/>
                </a:cubicBezTo>
                <a:cubicBezTo>
                  <a:pt x="1822148" y="43683"/>
                  <a:pt x="1830077" y="22948"/>
                  <a:pt x="1846730" y="12957"/>
                </a:cubicBezTo>
                <a:cubicBezTo>
                  <a:pt x="1854833" y="8095"/>
                  <a:pt x="1864659" y="6980"/>
                  <a:pt x="1873624" y="3992"/>
                </a:cubicBezTo>
                <a:cubicBezTo>
                  <a:pt x="1983437" y="11836"/>
                  <a:pt x="1991526" y="-26428"/>
                  <a:pt x="2008095" y="39851"/>
                </a:cubicBezTo>
                <a:cubicBezTo>
                  <a:pt x="2011790" y="54633"/>
                  <a:pt x="2014071" y="69734"/>
                  <a:pt x="2017059" y="84675"/>
                </a:cubicBezTo>
                <a:cubicBezTo>
                  <a:pt x="2020047" y="120534"/>
                  <a:pt x="2021268" y="156584"/>
                  <a:pt x="2026024" y="192251"/>
                </a:cubicBezTo>
                <a:cubicBezTo>
                  <a:pt x="2027273" y="201618"/>
                  <a:pt x="2034204" y="209728"/>
                  <a:pt x="2034989" y="219145"/>
                </a:cubicBezTo>
                <a:cubicBezTo>
                  <a:pt x="2052589" y="430351"/>
                  <a:pt x="2007710" y="353042"/>
                  <a:pt x="2061883" y="434298"/>
                </a:cubicBezTo>
                <a:cubicBezTo>
                  <a:pt x="2082485" y="496105"/>
                  <a:pt x="2066448" y="474722"/>
                  <a:pt x="2097742" y="506016"/>
                </a:cubicBezTo>
                <a:cubicBezTo>
                  <a:pt x="2101152" y="523069"/>
                  <a:pt x="2106481" y="559353"/>
                  <a:pt x="2115671" y="577733"/>
                </a:cubicBezTo>
                <a:cubicBezTo>
                  <a:pt x="2120489" y="587370"/>
                  <a:pt x="2128782" y="594990"/>
                  <a:pt x="2133600" y="604627"/>
                </a:cubicBezTo>
                <a:cubicBezTo>
                  <a:pt x="2144480" y="626388"/>
                  <a:pt x="2145392" y="653840"/>
                  <a:pt x="2151530" y="676345"/>
                </a:cubicBezTo>
                <a:cubicBezTo>
                  <a:pt x="2156503" y="694578"/>
                  <a:pt x="2164875" y="711798"/>
                  <a:pt x="2169459" y="730133"/>
                </a:cubicBezTo>
                <a:lnTo>
                  <a:pt x="2187389" y="801851"/>
                </a:lnTo>
                <a:cubicBezTo>
                  <a:pt x="2190377" y="813804"/>
                  <a:pt x="2192457" y="826021"/>
                  <a:pt x="2196353" y="837710"/>
                </a:cubicBezTo>
                <a:lnTo>
                  <a:pt x="2214283" y="891498"/>
                </a:lnTo>
                <a:cubicBezTo>
                  <a:pt x="2229581" y="998590"/>
                  <a:pt x="2214330" y="918560"/>
                  <a:pt x="2232212" y="981145"/>
                </a:cubicBezTo>
                <a:cubicBezTo>
                  <a:pt x="2235597" y="992992"/>
                  <a:pt x="2236324" y="1005679"/>
                  <a:pt x="2241177" y="1017004"/>
                </a:cubicBezTo>
                <a:cubicBezTo>
                  <a:pt x="2245421" y="1026907"/>
                  <a:pt x="2253130" y="1034933"/>
                  <a:pt x="2259106" y="1043898"/>
                </a:cubicBezTo>
                <a:cubicBezTo>
                  <a:pt x="2269096" y="1083857"/>
                  <a:pt x="2259359" y="1071045"/>
                  <a:pt x="2277036" y="108872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6C2BB0-0D27-498A-B729-5A0098F1B97C}"/>
              </a:ext>
            </a:extLst>
          </p:cNvPr>
          <p:cNvSpPr txBox="1"/>
          <p:nvPr/>
        </p:nvSpPr>
        <p:spPr>
          <a:xfrm>
            <a:off x="6920753" y="4598291"/>
            <a:ext cx="2043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이런 모양이면</a:t>
            </a:r>
            <a:endParaRPr lang="en-US" altLang="ko-KR" dirty="0"/>
          </a:p>
          <a:p>
            <a:r>
              <a:rPr lang="ko-KR" altLang="en-US" dirty="0"/>
              <a:t>어떻게 적용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B628CA-2A92-41C4-A6E4-2AEB983454BD}"/>
              </a:ext>
            </a:extLst>
          </p:cNvPr>
          <p:cNvSpPr txBox="1"/>
          <p:nvPr/>
        </p:nvSpPr>
        <p:spPr>
          <a:xfrm>
            <a:off x="6856837" y="5587609"/>
            <a:ext cx="2277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기울기가 </a:t>
            </a:r>
            <a:r>
              <a:rPr lang="en-US" altLang="ko-KR" dirty="0"/>
              <a:t>0</a:t>
            </a:r>
            <a:r>
              <a:rPr lang="ko-KR" altLang="en-US" dirty="0"/>
              <a:t>인 부분만 찾아서 비교하면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2127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</a:t>
            </a:r>
            <a:r>
              <a:rPr lang="ko-KR" altLang="en-US" sz="2800" b="1" dirty="0"/>
              <a:t> 추가 계획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12" y="1854169"/>
            <a:ext cx="1657350" cy="21431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59" y="4598029"/>
            <a:ext cx="1186256" cy="10544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32910" y="4598029"/>
            <a:ext cx="50100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구글에서 제공하는 </a:t>
            </a:r>
            <a:r>
              <a:rPr lang="en-US" altLang="ko-KR"/>
              <a:t>colab </a:t>
            </a:r>
            <a:r>
              <a:rPr lang="ko-KR" altLang="en-US"/>
              <a:t>이용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구글의 </a:t>
            </a:r>
            <a:r>
              <a:rPr lang="en-US" altLang="ko-KR"/>
              <a:t>GPU</a:t>
            </a:r>
            <a:r>
              <a:rPr lang="ko-KR" altLang="en-US"/>
              <a:t>를 사용해 코딩 환경 제공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환경설정이 쉽다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/>
              <a:t>빠른 속도로 코드를 실행하고 결과확인 가능</a:t>
            </a:r>
            <a:endParaRPr lang="en-US" altLang="ko-KR"/>
          </a:p>
          <a:p>
            <a:endParaRPr lang="en-US" altLang="ko-KR"/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en-US" altLang="ko-KR"/>
              <a:t> </a:t>
            </a:r>
            <a:r>
              <a:rPr lang="ko-KR" altLang="en-US"/>
              <a:t>하루 </a:t>
            </a:r>
            <a:r>
              <a:rPr lang="en-US" altLang="ko-KR"/>
              <a:t>12</a:t>
            </a:r>
            <a:r>
              <a:rPr lang="ko-KR" altLang="en-US"/>
              <a:t>시간으로 제한되어 있다</a:t>
            </a:r>
            <a:r>
              <a:rPr lang="en-US" altLang="ko-KR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32910" y="1980850"/>
            <a:ext cx="501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일주일에 </a:t>
            </a:r>
            <a:r>
              <a:rPr lang="en-US" altLang="ko-KR"/>
              <a:t>2~3</a:t>
            </a:r>
            <a:r>
              <a:rPr lang="ko-KR" altLang="en-US"/>
              <a:t>회 정도 진행할 계획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302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</a:t>
            </a:r>
            <a:r>
              <a:rPr lang="ko-KR" altLang="en-US" sz="2800" b="1" dirty="0"/>
              <a:t>추가 계획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051571" y="1917520"/>
            <a:ext cx="5010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인프런</a:t>
            </a:r>
            <a:r>
              <a:rPr lang="en-US" altLang="ko-KR"/>
              <a:t> : IT </a:t>
            </a:r>
            <a:r>
              <a:rPr lang="ko-KR" altLang="en-US"/>
              <a:t>기술 교육 플랫폼</a:t>
            </a:r>
            <a:endParaRPr lang="en-US" altLang="ko-KR"/>
          </a:p>
          <a:p>
            <a:r>
              <a:rPr lang="en-US" altLang="ko-KR">
                <a:hlinkClick r:id="rId3"/>
              </a:rPr>
              <a:t>https://www.inflearn.com/</a:t>
            </a:r>
            <a:endParaRPr lang="en-US" altLang="ko-KR"/>
          </a:p>
          <a:p>
            <a:r>
              <a:rPr lang="ko-KR" altLang="en-US"/>
              <a:t>무료 강의도 제공함</a:t>
            </a:r>
            <a:endParaRPr lang="en-US" altLang="ko-KR"/>
          </a:p>
          <a:p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81" y="1798312"/>
            <a:ext cx="1837688" cy="207880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981" y="4496578"/>
            <a:ext cx="2247900" cy="1447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51571" y="4620313"/>
            <a:ext cx="5010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김성훈 교수님 </a:t>
            </a:r>
            <a:r>
              <a:rPr lang="en-US" altLang="ko-KR"/>
              <a:t>- </a:t>
            </a:r>
            <a:r>
              <a:rPr lang="ko-KR" altLang="en-US"/>
              <a:t>모두를 위한 딥러닝</a:t>
            </a:r>
            <a:endParaRPr lang="en-US" altLang="ko-KR"/>
          </a:p>
          <a:p>
            <a:r>
              <a:rPr lang="ko-KR" altLang="en-US"/>
              <a:t>총 </a:t>
            </a:r>
            <a:r>
              <a:rPr lang="en-US" altLang="ko-KR"/>
              <a:t>18 </a:t>
            </a:r>
            <a:r>
              <a:rPr lang="ko-KR" altLang="en-US"/>
              <a:t>강의</a:t>
            </a:r>
            <a:endParaRPr lang="en-US" altLang="ko-KR"/>
          </a:p>
          <a:p>
            <a:r>
              <a:rPr lang="ko-KR" altLang="en-US"/>
              <a:t>일주일에 </a:t>
            </a:r>
            <a:r>
              <a:rPr lang="en-US" altLang="ko-KR"/>
              <a:t>3~4</a:t>
            </a:r>
            <a:r>
              <a:rPr lang="ko-KR" altLang="en-US"/>
              <a:t>강 시청할 계획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978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556</TotalTime>
  <Words>169</Words>
  <Application>Microsoft Office PowerPoint</Application>
  <PresentationFormat>화면 슬라이드 쇼(4:3)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태호</dc:creator>
  <cp:lastModifiedBy>yuzihye121@naver.com</cp:lastModifiedBy>
  <cp:revision>30</cp:revision>
  <dcterms:created xsi:type="dcterms:W3CDTF">2019-09-03T09:13:39Z</dcterms:created>
  <dcterms:modified xsi:type="dcterms:W3CDTF">2019-09-21T12:21:43Z</dcterms:modified>
</cp:coreProperties>
</file>