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70" r:id="rId12"/>
    <p:sldId id="271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microsoft.com/office/2007/relationships/hdphoto" Target="../media/hdphoto5.wdp"/><Relationship Id="rId2" Type="http://schemas.openxmlformats.org/officeDocument/2006/relationships/image" Target="../media/image2.png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37" y="261483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BC987-099B-474B-A2FC-AC3FCD997063}"/>
              </a:ext>
            </a:extLst>
          </p:cNvPr>
          <p:cNvSpPr txBox="1"/>
          <p:nvPr/>
        </p:nvSpPr>
        <p:spPr>
          <a:xfrm>
            <a:off x="5306470" y="3251041"/>
            <a:ext cx="3216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Hello GAN World !</a:t>
            </a:r>
          </a:p>
          <a:p>
            <a:pPr algn="ctr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전자전기컴퓨터공학부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2014872023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윤종찬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2015890044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이상헌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2015890064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신명조" panose="02030600000101010101" pitchFamily="18" charset="-127"/>
                <a:ea typeface="HY신명조" panose="02030600000101010101" pitchFamily="18" charset="-127"/>
              </a:rPr>
              <a:t>정승우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21D4DB5-5163-4BFD-8342-70D3D6E77DC2}"/>
              </a:ext>
            </a:extLst>
          </p:cNvPr>
          <p:cNvGrpSpPr/>
          <p:nvPr/>
        </p:nvGrpSpPr>
        <p:grpSpPr>
          <a:xfrm>
            <a:off x="5227803" y="3069022"/>
            <a:ext cx="3275272" cy="88579"/>
            <a:chOff x="4337108" y="1769323"/>
            <a:chExt cx="3275272" cy="88579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DB2D2E-FB5A-44DA-85BA-66DE082A0A01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ECD183B-59DA-4649-8BCA-069F4A089EA7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1BFF42-F04F-4FDC-B054-29E88ED418C6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FA67AF-1838-4CF9-B121-4E2044986EE0}"/>
              </a:ext>
            </a:extLst>
          </p:cNvPr>
          <p:cNvCxnSpPr>
            <a:cxnSpLocks/>
          </p:cNvCxnSpPr>
          <p:nvPr/>
        </p:nvCxnSpPr>
        <p:spPr>
          <a:xfrm flipH="1">
            <a:off x="5866790" y="3648254"/>
            <a:ext cx="2002574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E13BD6D-D44B-45DF-81C1-16C56BF912FA}"/>
              </a:ext>
            </a:extLst>
          </p:cNvPr>
          <p:cNvCxnSpPr>
            <a:cxnSpLocks/>
          </p:cNvCxnSpPr>
          <p:nvPr/>
        </p:nvCxnSpPr>
        <p:spPr>
          <a:xfrm flipH="1">
            <a:off x="5138227" y="5168178"/>
            <a:ext cx="3478353" cy="0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652991" y="1366560"/>
            <a:ext cx="4686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GAN</a:t>
            </a:r>
            <a:r>
              <a:rPr lang="ko-KR" altLang="en-US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 알고리즘</a:t>
            </a:r>
            <a:endParaRPr lang="en-US" altLang="ko-KR" sz="21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AngsanaUPC" panose="020B0502040204020203" pitchFamily="18" charset="-34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DF3907-D238-47AE-99CC-D332224B890D}"/>
              </a:ext>
            </a:extLst>
          </p:cNvPr>
          <p:cNvSpPr/>
          <p:nvPr/>
        </p:nvSpPr>
        <p:spPr>
          <a:xfrm>
            <a:off x="298218" y="1298269"/>
            <a:ext cx="150301" cy="532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99CEBA-6596-4404-9522-A11F1E5908B4}"/>
              </a:ext>
            </a:extLst>
          </p:cNvPr>
          <p:cNvSpPr/>
          <p:nvPr/>
        </p:nvSpPr>
        <p:spPr>
          <a:xfrm>
            <a:off x="299838" y="1300650"/>
            <a:ext cx="7375485" cy="5242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F691D-F6D1-41A9-B22A-100FA5E8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0" y="2212580"/>
            <a:ext cx="6559093" cy="3130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CA0DE-CBB5-40BF-A98E-ECFAC040628C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87E91A-4040-4865-8A17-D9A6D3E1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D73024-DF61-475E-B850-E9AC2F275F53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5390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652991" y="1366560"/>
            <a:ext cx="4686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GAN </a:t>
            </a:r>
            <a:r>
              <a:rPr lang="ko-KR" altLang="en-US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활용 사례</a:t>
            </a:r>
            <a:endParaRPr lang="en-US" altLang="ko-KR" sz="21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AngsanaUPC" panose="020B0502040204020203" pitchFamily="18" charset="-34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DF3907-D238-47AE-99CC-D332224B890D}"/>
              </a:ext>
            </a:extLst>
          </p:cNvPr>
          <p:cNvSpPr/>
          <p:nvPr/>
        </p:nvSpPr>
        <p:spPr>
          <a:xfrm>
            <a:off x="298218" y="1298269"/>
            <a:ext cx="150301" cy="532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99CEBA-6596-4404-9522-A11F1E5908B4}"/>
              </a:ext>
            </a:extLst>
          </p:cNvPr>
          <p:cNvSpPr/>
          <p:nvPr/>
        </p:nvSpPr>
        <p:spPr>
          <a:xfrm>
            <a:off x="299838" y="1300650"/>
            <a:ext cx="7375485" cy="5242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C3EB1-94F8-4188-B7E5-E497F19A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9" y="2249072"/>
            <a:ext cx="8411018" cy="2603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477F6-258E-415D-A06C-E53361BF7196}"/>
              </a:ext>
            </a:extLst>
          </p:cNvPr>
          <p:cNvSpPr txBox="1"/>
          <p:nvPr/>
        </p:nvSpPr>
        <p:spPr>
          <a:xfrm>
            <a:off x="1925266" y="5097566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GAN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통해 합성한 오바마 전 미국 대통령의 연설 영상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DF7BB-7BCB-4181-B4BA-A006A189122E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1C3232-33FF-4A0E-A629-1C15ECDE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2F23B6-F328-4AA1-BC01-B448C6B8E15E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820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2500A-5919-43F4-8FC4-52D30A37BACB}"/>
              </a:ext>
            </a:extLst>
          </p:cNvPr>
          <p:cNvSpPr txBox="1"/>
          <p:nvPr/>
        </p:nvSpPr>
        <p:spPr>
          <a:xfrm>
            <a:off x="652991" y="1366560"/>
            <a:ext cx="4686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GAN </a:t>
            </a:r>
            <a:r>
              <a:rPr lang="ko-KR" altLang="en-US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활용 사례</a:t>
            </a:r>
            <a:endParaRPr lang="en-US" altLang="ko-KR" sz="21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AngsanaUPC" panose="020B0502040204020203" pitchFamily="18" charset="-34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C93F18-CE38-43C5-B8C2-73B010D4F73B}"/>
              </a:ext>
            </a:extLst>
          </p:cNvPr>
          <p:cNvSpPr/>
          <p:nvPr/>
        </p:nvSpPr>
        <p:spPr>
          <a:xfrm>
            <a:off x="298218" y="1298269"/>
            <a:ext cx="150301" cy="532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D98A6-0AC9-4267-AACF-FC482D392445}"/>
              </a:ext>
            </a:extLst>
          </p:cNvPr>
          <p:cNvSpPr/>
          <p:nvPr/>
        </p:nvSpPr>
        <p:spPr>
          <a:xfrm>
            <a:off x="299838" y="1300650"/>
            <a:ext cx="7375485" cy="5242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8B38D-5160-476E-864C-3C7425265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90" y="2031705"/>
            <a:ext cx="6626150" cy="3324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6BDD6-7F50-41AA-8185-5BF11701AD6F}"/>
              </a:ext>
            </a:extLst>
          </p:cNvPr>
          <p:cNvSpPr txBox="1"/>
          <p:nvPr/>
        </p:nvSpPr>
        <p:spPr>
          <a:xfrm>
            <a:off x="1952990" y="5491440"/>
            <a:ext cx="42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Facebook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에서 개발한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Real-eye-opener 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DFF34-6EC8-4EB5-A8DF-DA74B498114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2C7ED4-BE72-4AB9-9B34-C1F23D7F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CBE65-DC2B-4D8A-851B-23CFB35807E3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4714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2500A-5919-43F4-8FC4-52D30A37BACB}"/>
              </a:ext>
            </a:extLst>
          </p:cNvPr>
          <p:cNvSpPr txBox="1"/>
          <p:nvPr/>
        </p:nvSpPr>
        <p:spPr>
          <a:xfrm>
            <a:off x="652991" y="1366560"/>
            <a:ext cx="4686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GAN </a:t>
            </a:r>
            <a:r>
              <a:rPr lang="ko-KR" altLang="en-US" sz="21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활용 사례</a:t>
            </a:r>
            <a:endParaRPr lang="en-US" altLang="ko-KR" sz="21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AngsanaUPC" panose="020B0502040204020203" pitchFamily="18" charset="-34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C93F18-CE38-43C5-B8C2-73B010D4F73B}"/>
              </a:ext>
            </a:extLst>
          </p:cNvPr>
          <p:cNvSpPr/>
          <p:nvPr/>
        </p:nvSpPr>
        <p:spPr>
          <a:xfrm>
            <a:off x="298218" y="1298269"/>
            <a:ext cx="150301" cy="5323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0D98A6-0AC9-4267-AACF-FC482D392445}"/>
              </a:ext>
            </a:extLst>
          </p:cNvPr>
          <p:cNvSpPr/>
          <p:nvPr/>
        </p:nvSpPr>
        <p:spPr>
          <a:xfrm>
            <a:off x="299838" y="1300650"/>
            <a:ext cx="7375485" cy="5242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6BDD6-7F50-41AA-8185-5BF11701AD6F}"/>
              </a:ext>
            </a:extLst>
          </p:cNvPr>
          <p:cNvSpPr txBox="1"/>
          <p:nvPr/>
        </p:nvSpPr>
        <p:spPr>
          <a:xfrm>
            <a:off x="2716949" y="5145191"/>
            <a:ext cx="392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CycleGAN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통한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Image Translation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44CD0B-A643-461D-8CFF-89291CC71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8" y="2280006"/>
            <a:ext cx="8064954" cy="255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298C8-EADB-499F-AD57-657B07AC9558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E3894A-CB1A-41F9-9D11-23A6ABAE4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495AC-6460-4019-B779-E2264D03988F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780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6600" y="19558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 err="1"/>
              <a:t>퍼셉트론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6600" y="2511931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en-US" altLang="ko-KR" sz="24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GAN</a:t>
            </a:r>
            <a:r>
              <a:rPr lang="ko-KR" altLang="en-US" sz="24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 알고리즘</a:t>
            </a:r>
            <a:endParaRPr lang="en-US" altLang="ko-KR" sz="24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AngsanaUPC" panose="020B0502040204020203" pitchFamily="18" charset="-34"/>
            </a:endParaRPr>
          </a:p>
          <a:p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6600" y="3068062"/>
            <a:ext cx="415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en-US" altLang="ko-KR" sz="24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GAN </a:t>
            </a:r>
            <a:r>
              <a:rPr lang="ko-KR" altLang="en-US" sz="24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AngsanaUPC" panose="020B0502040204020203" pitchFamily="18" charset="-34"/>
              </a:rPr>
              <a:t>활용 사례</a:t>
            </a:r>
            <a:endParaRPr lang="en-US" altLang="ko-KR" sz="24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  <a:cs typeface="AngsanaUPC" panose="020B0502040204020203" pitchFamily="18" charset="-34"/>
            </a:endParaRP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퍼셉트론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182" y="1900154"/>
            <a:ext cx="7670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sz="2000" b="1" dirty="0"/>
              <a:t>1950</a:t>
            </a:r>
            <a:r>
              <a:rPr lang="ko-KR" altLang="en-US" sz="2000" b="1" dirty="0"/>
              <a:t>년대에 </a:t>
            </a:r>
            <a:r>
              <a:rPr lang="ko-KR" altLang="en-US" sz="2000" b="1" dirty="0" err="1"/>
              <a:t>퍼셉트론</a:t>
            </a:r>
            <a:r>
              <a:rPr lang="ko-KR" altLang="en-US" sz="2000" b="1" dirty="0"/>
              <a:t> 개념 등장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문제를 풀 수 없는 경우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선형 분리 이외의 문제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가 생겨서 침체기 이후 다층 </a:t>
            </a:r>
            <a:r>
              <a:rPr lang="ko-KR" altLang="en-US" sz="2000" b="1" dirty="0" err="1"/>
              <a:t>퍼셉트론</a:t>
            </a:r>
            <a:r>
              <a:rPr lang="ko-KR" altLang="en-US" sz="2000" b="1" dirty="0"/>
              <a:t> 개념 등장</a:t>
            </a:r>
            <a:endParaRPr lang="en-US" altLang="ko-KR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388F04-9FAE-4BA5-9949-13490E7C2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2" y="2960159"/>
            <a:ext cx="7810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퍼셉트론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30253" y="2561256"/>
            <a:ext cx="493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/>
              <a:t>입력과 출력이 어떤 숫자로 이루어져 있고 각각의 입력에 가중치</a:t>
            </a:r>
            <a:r>
              <a:rPr lang="en-US" altLang="ko-KR" b="1" dirty="0"/>
              <a:t>(W)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곱해진다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0F2CB1-178D-41BE-8A4C-ADF3A6426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" y="2372872"/>
            <a:ext cx="46291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3EBAFFD-0699-4281-B4FC-62421B47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" y="2575869"/>
            <a:ext cx="4462565" cy="359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5750B6-EFF4-4A38-947E-FCC820A32C77}"/>
              </a:ext>
            </a:extLst>
          </p:cNvPr>
          <p:cNvSpPr txBox="1"/>
          <p:nvPr/>
        </p:nvSpPr>
        <p:spPr>
          <a:xfrm>
            <a:off x="4330253" y="3391526"/>
            <a:ext cx="493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/>
              <a:t>입력층과 출력층을 가진다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A6BDE-5F00-4D69-A56E-7547217EBA8A}"/>
              </a:ext>
            </a:extLst>
          </p:cNvPr>
          <p:cNvSpPr txBox="1"/>
          <p:nvPr/>
        </p:nvSpPr>
        <p:spPr>
          <a:xfrm>
            <a:off x="4330253" y="3944797"/>
            <a:ext cx="470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/>
              <a:t>항상 </a:t>
            </a:r>
            <a:r>
              <a:rPr lang="en-US" altLang="ko-KR" b="1" dirty="0"/>
              <a:t>1</a:t>
            </a:r>
            <a:r>
              <a:rPr lang="ko-KR" altLang="en-US" b="1" dirty="0"/>
              <a:t>이 입력되는 바이어스</a:t>
            </a:r>
            <a:r>
              <a:rPr lang="en-US" altLang="ko-KR" b="1" dirty="0"/>
              <a:t>(bias)</a:t>
            </a:r>
            <a:r>
              <a:rPr lang="ko-KR" altLang="en-US" b="1" dirty="0"/>
              <a:t>노드가 존재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9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99C505-8D9A-4931-A5E7-2F7207C9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7" y="1699637"/>
            <a:ext cx="8369449" cy="4927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퍼셉트론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A6BDE-5F00-4D69-A56E-7547217EBA8A}"/>
              </a:ext>
            </a:extLst>
          </p:cNvPr>
          <p:cNvSpPr txBox="1"/>
          <p:nvPr/>
        </p:nvSpPr>
        <p:spPr>
          <a:xfrm>
            <a:off x="4930353" y="5270082"/>
            <a:ext cx="4700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1400" b="1" dirty="0" err="1"/>
              <a:t>퍼셉트론은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개의 샘플을 모두 맞추었다</a:t>
            </a:r>
            <a:r>
              <a:rPr lang="en-US" altLang="ko-KR" sz="1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001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퍼셉트론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D45BA-360D-4395-A295-430B09E6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6421" y="1854169"/>
            <a:ext cx="4894841" cy="4528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C8E239-50B7-490B-B0C3-81BC94384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7201" y="1820064"/>
            <a:ext cx="4896000" cy="4596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31CDA6-14B8-4189-B9CF-5D6EE388F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7201" y="1820064"/>
            <a:ext cx="4896000" cy="46386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C35E7B-205E-4233-9556-42423979A5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6421" y="1875165"/>
            <a:ext cx="4793457" cy="4640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A3DB6E-4C55-4E1E-998A-117B33C2B2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6421" y="1896161"/>
            <a:ext cx="4654335" cy="46404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4E6AB1-63E5-4914-A98A-32F31DBE9E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3244" y="1818346"/>
            <a:ext cx="4661334" cy="4640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7F506A-E47D-4207-8608-C79AB1513B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2105" y="1856262"/>
            <a:ext cx="4718212" cy="46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퍼셉트론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FA74E-FB3E-442A-A205-6D3264491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t="24236" r="27405"/>
          <a:stretch/>
        </p:blipFill>
        <p:spPr bwMode="auto">
          <a:xfrm>
            <a:off x="172499" y="2062480"/>
            <a:ext cx="7051261" cy="44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38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퍼셉트론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FA74E-FB3E-442A-A205-6D3264491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t="24236" r="27405"/>
          <a:stretch/>
        </p:blipFill>
        <p:spPr bwMode="auto">
          <a:xfrm>
            <a:off x="172499" y="2062480"/>
            <a:ext cx="7051261" cy="44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93C57F7-659D-4BA2-BE8E-6E9DE21C8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684" y="2516798"/>
            <a:ext cx="8900316" cy="28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퍼셉트론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9162000" y="-1730164"/>
            <a:ext cx="6398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457F5D-879A-4196-9DE9-A37A91EBA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2" y="2545832"/>
            <a:ext cx="8900316" cy="3044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B5215C-2DAD-4FB9-8607-727B6B64DD35}"/>
              </a:ext>
            </a:extLst>
          </p:cNvPr>
          <p:cNvSpPr txBox="1"/>
          <p:nvPr/>
        </p:nvSpPr>
        <p:spPr>
          <a:xfrm>
            <a:off x="8818800" y="3839069"/>
            <a:ext cx="4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</a:t>
            </a:r>
            <a:r>
              <a:rPr lang="en-US" altLang="ko-KR" sz="1400" b="1" dirty="0"/>
              <a:t>1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9DB0D-570D-49E7-88FB-D214D388F8B7}"/>
              </a:ext>
            </a:extLst>
          </p:cNvPr>
          <p:cNvSpPr txBox="1"/>
          <p:nvPr/>
        </p:nvSpPr>
        <p:spPr>
          <a:xfrm>
            <a:off x="438981" y="1707148"/>
            <a:ext cx="61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퍼셉트론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개를 병렬 결합하면 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09CED-86B9-46CD-9E91-B611330DEEDF}"/>
              </a:ext>
            </a:extLst>
          </p:cNvPr>
          <p:cNvSpPr txBox="1"/>
          <p:nvPr/>
        </p:nvSpPr>
        <p:spPr>
          <a:xfrm>
            <a:off x="453495" y="2129540"/>
            <a:ext cx="61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원래공간을 새로운 공간으로 </a:t>
            </a:r>
            <a:r>
              <a:rPr lang="en-US" altLang="ko-KR" b="1" dirty="0"/>
              <a:t>Mapping </a:t>
            </a:r>
            <a:r>
              <a:rPr lang="ko-KR" altLang="en-US" b="1" dirty="0"/>
              <a:t>가능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AC3D9-6C92-4FEC-80E9-0A9665DD3BDA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38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283</Words>
  <Application>Microsoft Office PowerPoint</Application>
  <PresentationFormat>화면 슬라이드 쇼(4:3)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HY신명조</vt:lpstr>
      <vt:lpstr>경기천년바탕 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이 상헌</cp:lastModifiedBy>
  <cp:revision>15</cp:revision>
  <dcterms:created xsi:type="dcterms:W3CDTF">2019-09-03T09:13:39Z</dcterms:created>
  <dcterms:modified xsi:type="dcterms:W3CDTF">2019-09-21T15:12:13Z</dcterms:modified>
</cp:coreProperties>
</file>