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22456" y="230716"/>
            <a:ext cx="567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Study_1_9/23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412404" y="1044169"/>
            <a:ext cx="30872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C00000"/>
                </a:solidFill>
              </a:rPr>
              <a:t>나의 첫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딥러닝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r>
              <a:rPr lang="en-US" altLang="ko-KR" sz="1000" b="1" dirty="0" smtClean="0">
                <a:solidFill>
                  <a:srgbClr val="C00000"/>
                </a:solidFill>
              </a:rPr>
              <a:t>1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장 최고급 요리를 먹을 시간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r>
              <a:rPr lang="ko-KR" altLang="en-US" sz="1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1000" b="1" dirty="0">
                <a:solidFill>
                  <a:srgbClr val="C00000"/>
                </a:solidFill>
              </a:rPr>
              <a:t>장 처음 해 보는 </a:t>
            </a:r>
            <a:r>
              <a:rPr lang="ko-KR" altLang="en-US" sz="1000" b="1" dirty="0" err="1" smtClean="0">
                <a:solidFill>
                  <a:srgbClr val="C00000"/>
                </a:solidFill>
              </a:rPr>
              <a:t>딥러닝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endParaRPr lang="en-US" altLang="ko-KR" sz="800" b="1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딥러닝의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동작 원리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3장 가장 훌륭한 예측선 긋기: 선형 회귀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4장 오차 수정하기: 경사 </a:t>
            </a:r>
            <a:r>
              <a:rPr lang="ko-KR" altLang="en-US" sz="1000" b="1" dirty="0" err="1">
                <a:solidFill>
                  <a:srgbClr val="0070C0"/>
                </a:solidFill>
              </a:rPr>
              <a:t>하강법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5장 참 거짓 판단 장치: 로지스틱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회귀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ko-KR" altLang="en-US" sz="800" dirty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신경망의 </a:t>
            </a:r>
            <a:r>
              <a:rPr lang="ko-KR" altLang="en-US" sz="1400" b="1" dirty="0">
                <a:solidFill>
                  <a:srgbClr val="0070C0"/>
                </a:solidFill>
              </a:rPr>
              <a:t>이해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6장 </a:t>
            </a:r>
            <a:r>
              <a:rPr lang="ko-KR" altLang="en-US" sz="1000" b="1" dirty="0" err="1">
                <a:solidFill>
                  <a:srgbClr val="0070C0"/>
                </a:solidFill>
              </a:rPr>
              <a:t>퍼셉트론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7장 다층 </a:t>
            </a:r>
            <a:r>
              <a:rPr lang="ko-KR" altLang="en-US" sz="1000" b="1" dirty="0" err="1">
                <a:solidFill>
                  <a:srgbClr val="0070C0"/>
                </a:solidFill>
              </a:rPr>
              <a:t>퍼셉트론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8장 오차 </a:t>
            </a:r>
            <a:r>
              <a:rPr lang="ko-KR" altLang="en-US" sz="1000" b="1" dirty="0" err="1">
                <a:solidFill>
                  <a:srgbClr val="0070C0"/>
                </a:solidFill>
              </a:rPr>
              <a:t>역전파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9장 신경망에서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딥러닝으로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ko-KR" altLang="en-US" sz="800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딥러닝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기본기 다지기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10장 모델 설계하기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11</a:t>
            </a:r>
            <a:r>
              <a:rPr lang="ko-KR" altLang="en-US" sz="1000" b="1" dirty="0">
                <a:solidFill>
                  <a:srgbClr val="0070C0"/>
                </a:solidFill>
              </a:rPr>
              <a:t>장 데이터 다루기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12</a:t>
            </a:r>
            <a:r>
              <a:rPr lang="ko-KR" altLang="en-US" sz="1000" b="1" dirty="0">
                <a:solidFill>
                  <a:srgbClr val="0070C0"/>
                </a:solidFill>
              </a:rPr>
              <a:t>장 다중 분류 문제 해결하기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13</a:t>
            </a:r>
            <a:r>
              <a:rPr lang="ko-KR" altLang="en-US" sz="1000" b="1" dirty="0">
                <a:solidFill>
                  <a:srgbClr val="0070C0"/>
                </a:solidFill>
              </a:rPr>
              <a:t>장 </a:t>
            </a:r>
            <a:r>
              <a:rPr lang="ko-KR" altLang="en-US" sz="1000" b="1" dirty="0" err="1">
                <a:solidFill>
                  <a:srgbClr val="0070C0"/>
                </a:solidFill>
              </a:rPr>
              <a:t>과적합</a:t>
            </a:r>
            <a:r>
              <a:rPr lang="ko-KR" altLang="en-US" sz="1000" b="1" dirty="0">
                <a:solidFill>
                  <a:srgbClr val="0070C0"/>
                </a:solidFill>
              </a:rPr>
              <a:t> 피하기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14</a:t>
            </a:r>
            <a:r>
              <a:rPr lang="ko-KR" altLang="en-US" sz="1000" b="1" dirty="0">
                <a:solidFill>
                  <a:srgbClr val="0070C0"/>
                </a:solidFill>
              </a:rPr>
              <a:t>장 베스트 모델 만들기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15</a:t>
            </a:r>
            <a:r>
              <a:rPr lang="ko-KR" altLang="en-US" sz="1000" b="1" dirty="0">
                <a:solidFill>
                  <a:srgbClr val="0070C0"/>
                </a:solidFill>
              </a:rPr>
              <a:t>장 선형 회귀 적용하기</a:t>
            </a:r>
          </a:p>
          <a:p>
            <a:endParaRPr lang="en-US" altLang="ko-KR" sz="800" b="1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딥러닝의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활용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16장 이미지 인식의 꽃, CNN 익히기 204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17장 시퀀스 배열로 다루는 순환 신경망(RNN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0393" y="988766"/>
            <a:ext cx="35827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1장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서울시 구별 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CCTV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현황분석</a:t>
            </a:r>
            <a:endParaRPr lang="ko-KR" altLang="en-US" sz="14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2장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서울시 범죄현황분석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3</a:t>
            </a:r>
            <a:r>
              <a:rPr lang="ko-KR" altLang="en-US" sz="1400" b="1" dirty="0">
                <a:solidFill>
                  <a:srgbClr val="0070C0"/>
                </a:solidFill>
              </a:rPr>
              <a:t>장 시카고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샌드위치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맛집분석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4장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셀프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주요소는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정말 저렴할까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1400" b="1" dirty="0">
                <a:solidFill>
                  <a:srgbClr val="0070C0"/>
                </a:solidFill>
              </a:rPr>
              <a:t>장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우리나라 인구 소멸 위기 지역 분석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6</a:t>
            </a:r>
            <a:r>
              <a:rPr lang="ko-KR" altLang="en-US" sz="1400" b="1" dirty="0">
                <a:solidFill>
                  <a:srgbClr val="0070C0"/>
                </a:solidFill>
              </a:rPr>
              <a:t>장 19대 대선 결과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분석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7장 </a:t>
            </a:r>
            <a:r>
              <a:rPr lang="ko-KR" altLang="en-US" sz="1400" b="1" dirty="0" err="1">
                <a:solidFill>
                  <a:srgbClr val="0070C0"/>
                </a:solidFill>
              </a:rPr>
              <a:t>시계열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데이터를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다루어보자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8</a:t>
            </a:r>
            <a:r>
              <a:rPr lang="ko-KR" altLang="en-US" sz="1400" b="1" dirty="0">
                <a:solidFill>
                  <a:srgbClr val="0070C0"/>
                </a:solidFill>
              </a:rPr>
              <a:t>장 자연어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처리 시작하기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211810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697037"/>
            <a:ext cx="7772400" cy="10763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72066" y="2889257"/>
            <a:ext cx="77215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#</a:t>
            </a:r>
            <a:r>
              <a:rPr lang="ko-KR" altLang="en-US" sz="1200" dirty="0" err="1" smtClean="0"/>
              <a:t>activation</a:t>
            </a:r>
            <a:r>
              <a:rPr lang="ko-KR" altLang="en-US" sz="1200" dirty="0"/>
              <a:t>: 다음 층으로 어떻게 값을 넘길지 결정하는 </a:t>
            </a:r>
            <a:r>
              <a:rPr lang="ko-KR" altLang="en-US" sz="1200" dirty="0" err="1"/>
              <a:t>부분_가장</a:t>
            </a:r>
            <a:r>
              <a:rPr lang="ko-KR" altLang="en-US" sz="1200" dirty="0"/>
              <a:t> 많이 사용되는 것이 </a:t>
            </a:r>
            <a:r>
              <a:rPr lang="ko-KR" altLang="en-US" sz="1200" dirty="0" err="1"/>
              <a:t>relu와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sigmoid함수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616121"/>
            <a:ext cx="6381750" cy="7715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72066" y="4605930"/>
            <a:ext cx="7721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#loss</a:t>
            </a:r>
            <a:r>
              <a:rPr lang="ko-KR" altLang="en-US" sz="1200" dirty="0" smtClean="0"/>
              <a:t>: 한 번 신경망이 실행될 때마다 오차 값을 추적하는 함수</a:t>
            </a:r>
            <a:endParaRPr lang="en-US" altLang="ko-KR" sz="1200" dirty="0" smtClean="0"/>
          </a:p>
          <a:p>
            <a:r>
              <a:rPr lang="en-US" altLang="ko-KR" sz="1200" dirty="0" smtClean="0"/>
              <a:t>#optimizer: </a:t>
            </a:r>
            <a:r>
              <a:rPr lang="ko-KR" altLang="en-US" sz="1200" dirty="0" smtClean="0"/>
              <a:t>오차를 어떻게 줄여 나갈지 정하는 함수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0849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Section: Data analysis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5527963" y="2855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</a:t>
            </a:r>
            <a:r>
              <a:rPr lang="ko-KR" altLang="en-US" b="1" dirty="0" smtClean="0">
                <a:solidFill>
                  <a:srgbClr val="0070C0"/>
                </a:solidFill>
              </a:rPr>
              <a:t>장 서울시 구별 </a:t>
            </a:r>
            <a:r>
              <a:rPr lang="en-US" altLang="ko-KR" b="1" dirty="0" smtClean="0">
                <a:solidFill>
                  <a:srgbClr val="0070C0"/>
                </a:solidFill>
              </a:rPr>
              <a:t>CCTV </a:t>
            </a:r>
            <a:r>
              <a:rPr lang="ko-KR" altLang="en-US" b="1" dirty="0" smtClean="0">
                <a:solidFill>
                  <a:srgbClr val="0070C0"/>
                </a:solidFill>
              </a:rPr>
              <a:t>현황분석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7403" y="2839828"/>
            <a:ext cx="800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https://notebooks.azure.com/leisureurban/projects/my-session-2019-2</a:t>
            </a:r>
          </a:p>
        </p:txBody>
      </p:sp>
    </p:spTree>
    <p:extLst>
      <p:ext uri="{BB962C8B-B14F-4D97-AF65-F5344CB8AC3E}">
        <p14:creationId xmlns:p14="http://schemas.microsoft.com/office/powerpoint/2010/main" val="7345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장 최고급 요리를 먹을 </a:t>
            </a:r>
            <a:r>
              <a:rPr lang="ko-KR" altLang="en-US" b="1" dirty="0" smtClean="0">
                <a:solidFill>
                  <a:srgbClr val="C00000"/>
                </a:solidFill>
              </a:rPr>
              <a:t>시간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3" y="1390868"/>
            <a:ext cx="7656021" cy="45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7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장 최고급 요리를 먹을 </a:t>
            </a:r>
            <a:r>
              <a:rPr lang="ko-KR" altLang="en-US" b="1" dirty="0" smtClean="0">
                <a:solidFill>
                  <a:srgbClr val="C00000"/>
                </a:solidFill>
              </a:rPr>
              <a:t>시간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063" y="4500893"/>
            <a:ext cx="6241646" cy="7239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84366" y="3042071"/>
            <a:ext cx="60350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&gt;</a:t>
            </a:r>
            <a:r>
              <a:rPr lang="ko-KR" altLang="en-US" sz="1400" dirty="0" err="1"/>
              <a:t>텐서플로가</a:t>
            </a:r>
            <a:r>
              <a:rPr lang="ko-KR" altLang="en-US" sz="1400" dirty="0"/>
              <a:t> 제대로 설치되었는지 확인하기 위하여, </a:t>
            </a:r>
            <a:r>
              <a:rPr lang="ko-KR" altLang="en-US" sz="1400" dirty="0" err="1"/>
              <a:t>python을</a:t>
            </a:r>
            <a:r>
              <a:rPr lang="ko-KR" altLang="en-US" sz="1400" dirty="0"/>
              <a:t> 실행한 다음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tensorflow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tf를</a:t>
            </a:r>
            <a:r>
              <a:rPr lang="ko-KR" altLang="en-US" sz="1400" dirty="0"/>
              <a:t> 입력</a:t>
            </a:r>
          </a:p>
          <a:p>
            <a:r>
              <a:rPr lang="ko-KR" altLang="en-US" sz="1400" dirty="0"/>
              <a:t>&gt;</a:t>
            </a:r>
            <a:r>
              <a:rPr lang="ko-KR" altLang="en-US" sz="1400" dirty="0" err="1"/>
              <a:t>print</a:t>
            </a:r>
            <a:r>
              <a:rPr lang="ko-KR" altLang="en-US" sz="1400" dirty="0"/>
              <a:t>(</a:t>
            </a:r>
            <a:r>
              <a:rPr lang="ko-KR" altLang="en-US" sz="1400" dirty="0" err="1"/>
              <a:t>tf</a:t>
            </a:r>
            <a:r>
              <a:rPr lang="ko-KR" altLang="en-US" sz="1400" dirty="0"/>
              <a:t>._ _</a:t>
            </a:r>
            <a:r>
              <a:rPr lang="ko-KR" altLang="en-US" sz="1400" dirty="0" err="1"/>
              <a:t>version</a:t>
            </a:r>
            <a:r>
              <a:rPr lang="ko-KR" altLang="en-US" sz="1400" dirty="0"/>
              <a:t>_ _)입력</a:t>
            </a:r>
          </a:p>
          <a:p>
            <a:endParaRPr lang="ko-KR" altLang="en-US" sz="1400" dirty="0"/>
          </a:p>
          <a:p>
            <a:r>
              <a:rPr lang="ko-KR" altLang="en-US" sz="1400" dirty="0"/>
              <a:t>#결과물로 </a:t>
            </a:r>
            <a:r>
              <a:rPr lang="ko-KR" altLang="en-US" sz="1400" dirty="0" err="1"/>
              <a:t>텐서플로의</a:t>
            </a:r>
            <a:r>
              <a:rPr lang="ko-KR" altLang="en-US" sz="1400" dirty="0"/>
              <a:t> 버전이 출력되면 설치완료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63" y="1795030"/>
            <a:ext cx="6381750" cy="8572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166" y="5405657"/>
            <a:ext cx="603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#</a:t>
            </a:r>
            <a:r>
              <a:rPr lang="ko-KR" altLang="en-US" sz="1400" dirty="0" smtClean="0"/>
              <a:t>이전에 인스톨해 </a:t>
            </a:r>
            <a:r>
              <a:rPr lang="ko-KR" altLang="en-US" sz="1400" dirty="0" err="1" smtClean="0"/>
              <a:t>둔적이</a:t>
            </a:r>
            <a:r>
              <a:rPr lang="ko-KR" altLang="en-US" sz="1400" dirty="0" smtClean="0"/>
              <a:t> 있는지 여부를 확인하기 위해 </a:t>
            </a:r>
            <a:endParaRPr lang="en-US" altLang="ko-KR" sz="1400" dirty="0" smtClean="0"/>
          </a:p>
          <a:p>
            <a:r>
              <a:rPr lang="en-US" altLang="ko-KR" sz="1400" dirty="0" smtClean="0"/>
              <a:t>&gt;pip list</a:t>
            </a:r>
            <a:r>
              <a:rPr lang="ko-KR" altLang="en-US" sz="1400" dirty="0" smtClean="0"/>
              <a:t>를 활용하여 자신이 설치해둔 패키지 확인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39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1</a:t>
            </a:r>
            <a:r>
              <a:rPr lang="ko-KR" altLang="en-US" b="1" dirty="0">
                <a:solidFill>
                  <a:srgbClr val="C00000"/>
                </a:solidFill>
              </a:rPr>
              <a:t>장 최고급 요리를 먹을 </a:t>
            </a:r>
            <a:r>
              <a:rPr lang="ko-KR" altLang="en-US" b="1" dirty="0" smtClean="0">
                <a:solidFill>
                  <a:srgbClr val="C00000"/>
                </a:solidFill>
              </a:rPr>
              <a:t>시간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4366" y="3042071"/>
            <a:ext cx="60350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&gt;</a:t>
            </a:r>
            <a:r>
              <a:rPr lang="ko-KR" altLang="en-US" sz="1400" dirty="0" err="1" smtClean="0"/>
              <a:t>케라스가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제대로 설치되었는지 확인하기 위하여, </a:t>
            </a:r>
            <a:r>
              <a:rPr lang="ko-KR" altLang="en-US" sz="1400" dirty="0" err="1"/>
              <a:t>python을</a:t>
            </a:r>
            <a:r>
              <a:rPr lang="ko-KR" altLang="en-US" sz="1400" dirty="0"/>
              <a:t> 실행한 다음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en-US" altLang="ko-KR" sz="1400" dirty="0" err="1" smtClean="0"/>
              <a:t>keras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입력</a:t>
            </a:r>
          </a:p>
          <a:p>
            <a:r>
              <a:rPr lang="ko-KR" altLang="en-US" sz="1400" dirty="0" smtClean="0"/>
              <a:t>&gt;</a:t>
            </a:r>
            <a:r>
              <a:rPr lang="en-US" altLang="ko-KR" sz="1400" dirty="0"/>
              <a:t>print(</a:t>
            </a:r>
            <a:r>
              <a:rPr lang="en-US" altLang="ko-KR" sz="1400" dirty="0" err="1"/>
              <a:t>tf</a:t>
            </a:r>
            <a:r>
              <a:rPr lang="en-US" altLang="ko-KR" sz="1400" dirty="0"/>
              <a:t>.__version__)</a:t>
            </a:r>
            <a:endParaRPr lang="ko-KR" altLang="en-US" sz="1400" dirty="0"/>
          </a:p>
          <a:p>
            <a:r>
              <a:rPr lang="ko-KR" altLang="en-US" sz="1400" dirty="0"/>
              <a:t>#결과물로 </a:t>
            </a:r>
            <a:r>
              <a:rPr lang="ko-KR" altLang="en-US" sz="1400" dirty="0" smtClean="0"/>
              <a:t>다음과 같이 출력되면 설치완료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66" y="4687858"/>
            <a:ext cx="4067175" cy="857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211" y="1547011"/>
            <a:ext cx="69913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313411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미지의 일을 예측하는 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232" y="2223069"/>
            <a:ext cx="5260051" cy="40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2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313411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28" y="1317332"/>
            <a:ext cx="3713434" cy="5477129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461462" y="3577549"/>
            <a:ext cx="16625" cy="2929043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89000" y="3733800"/>
            <a:ext cx="3835400" cy="46566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9000" y="4284134"/>
            <a:ext cx="3835400" cy="46566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000" y="4864272"/>
            <a:ext cx="3835400" cy="6221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89000" y="5600871"/>
            <a:ext cx="3835400" cy="6221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2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211810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2701" b="4417"/>
          <a:stretch/>
        </p:blipFill>
        <p:spPr>
          <a:xfrm>
            <a:off x="215541" y="1989584"/>
            <a:ext cx="3458992" cy="43265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801" y="2002243"/>
            <a:ext cx="5111528" cy="2704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666913" y="5287483"/>
            <a:ext cx="5424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Data_set</a:t>
            </a:r>
            <a:r>
              <a:rPr lang="ko-KR" altLang="en-US" sz="1200" dirty="0"/>
              <a:t>[:,0:17] --&gt;1번째 항목부터 17번 </a:t>
            </a:r>
            <a:r>
              <a:rPr lang="ko-KR" altLang="en-US" sz="1200" dirty="0" err="1"/>
              <a:t>항목까지를</a:t>
            </a:r>
            <a:r>
              <a:rPr lang="ko-KR" altLang="en-US" sz="1200" dirty="0"/>
              <a:t> '속성(</a:t>
            </a:r>
            <a:r>
              <a:rPr lang="ko-KR" altLang="en-US" sz="1200" dirty="0" err="1"/>
              <a:t>attribute</a:t>
            </a:r>
            <a:r>
              <a:rPr lang="ko-KR" altLang="en-US" sz="1200" dirty="0"/>
              <a:t>)'라 하고</a:t>
            </a:r>
          </a:p>
          <a:p>
            <a:r>
              <a:rPr lang="ko-KR" altLang="en-US" sz="1200" dirty="0" err="1"/>
              <a:t>Y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Data_set</a:t>
            </a:r>
            <a:r>
              <a:rPr lang="ko-KR" altLang="en-US" sz="1200" dirty="0"/>
              <a:t>[:,17] --&gt;18번째 항목을 '클래스(</a:t>
            </a:r>
            <a:r>
              <a:rPr lang="ko-KR" altLang="en-US" sz="1200" dirty="0" err="1"/>
              <a:t>class</a:t>
            </a:r>
            <a:r>
              <a:rPr lang="ko-KR" altLang="en-US" sz="1200" dirty="0"/>
              <a:t>)'</a:t>
            </a:r>
            <a:r>
              <a:rPr lang="ko-KR" altLang="en-US" sz="1200" dirty="0" err="1"/>
              <a:t>라고</a:t>
            </a:r>
            <a:r>
              <a:rPr lang="ko-KR" altLang="en-US" sz="1200" dirty="0"/>
              <a:t> 한다.</a:t>
            </a:r>
          </a:p>
        </p:txBody>
      </p:sp>
    </p:spTree>
    <p:extLst>
      <p:ext uri="{BB962C8B-B14F-4D97-AF65-F5344CB8AC3E}">
        <p14:creationId xmlns:p14="http://schemas.microsoft.com/office/powerpoint/2010/main" val="32309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211810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3578" y="1781512"/>
            <a:ext cx="8194887" cy="89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/>
              <a:t>케라스가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구동되려면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텐서플로우</a:t>
            </a:r>
            <a:r>
              <a:rPr lang="ko-KR" altLang="en-US" sz="1200" dirty="0" smtClean="0"/>
              <a:t> 또는 </a:t>
            </a:r>
            <a:r>
              <a:rPr lang="en-US" altLang="ko-KR" sz="1200" dirty="0" err="1" smtClean="0"/>
              <a:t>Theano</a:t>
            </a:r>
            <a:r>
              <a:rPr lang="ko-KR" altLang="en-US" sz="1200" dirty="0" smtClean="0"/>
              <a:t>라는 </a:t>
            </a:r>
            <a:r>
              <a:rPr lang="ko-KR" altLang="en-US" sz="1200" dirty="0" err="1" smtClean="0"/>
              <a:t>라이브러비</a:t>
            </a:r>
            <a:r>
              <a:rPr lang="ko-KR" altLang="en-US" sz="1200" dirty="0" smtClean="0"/>
              <a:t> 중 하나가 미리 설치되어야 하는데</a:t>
            </a:r>
            <a:r>
              <a:rPr lang="en-US" altLang="ko-KR" sz="12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  </a:t>
            </a:r>
            <a:r>
              <a:rPr lang="ko-KR" altLang="en-US" sz="1200" dirty="0" err="1" smtClean="0"/>
              <a:t>딥러닝</a:t>
            </a:r>
            <a:r>
              <a:rPr lang="ko-KR" altLang="en-US" sz="1200" dirty="0" smtClean="0"/>
              <a:t> 프로젝트를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여행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으로 비유한다면 </a:t>
            </a:r>
            <a:r>
              <a:rPr lang="ko-KR" altLang="en-US" sz="1200" dirty="0" err="1" smtClean="0"/>
              <a:t>텐서플로우는</a:t>
            </a:r>
            <a:r>
              <a:rPr lang="ko-KR" altLang="en-US" sz="1200" dirty="0" smtClean="0"/>
              <a:t> 목적지까지 빠르게 이동시켜주는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비행기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에 해당하고</a:t>
            </a:r>
            <a:r>
              <a:rPr lang="en-US" altLang="ko-KR" sz="12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  </a:t>
            </a:r>
            <a:r>
              <a:rPr lang="ko-KR" altLang="en-US" sz="1200" dirty="0" err="1" smtClean="0"/>
              <a:t>케라스는</a:t>
            </a:r>
            <a:r>
              <a:rPr lang="ko-KR" altLang="en-US" sz="1200" dirty="0" smtClean="0"/>
              <a:t> 비행기의 이륙 및 정확한 지점까지 도착을 책임지는 </a:t>
            </a:r>
            <a:r>
              <a:rPr lang="en-US" altLang="ko-KR" sz="1200" dirty="0" smtClean="0"/>
              <a:t>‘</a:t>
            </a:r>
            <a:r>
              <a:rPr lang="ko-KR" altLang="en-US" sz="1200" dirty="0" smtClean="0"/>
              <a:t>파일럿</a:t>
            </a:r>
            <a:r>
              <a:rPr lang="en-US" altLang="ko-KR" sz="1200" dirty="0" smtClean="0"/>
              <a:t>＇</a:t>
            </a:r>
            <a:r>
              <a:rPr lang="ko-KR" altLang="en-US" sz="1200" dirty="0" smtClean="0"/>
              <a:t>으로 비유할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33" y="2795587"/>
            <a:ext cx="7010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7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6048433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</a:rPr>
              <a:t>나의 첫 </a:t>
            </a:r>
            <a:r>
              <a:rPr lang="ko-KR" altLang="en-US" sz="3200" b="1" dirty="0" err="1">
                <a:solidFill>
                  <a:srgbClr val="C00000"/>
                </a:solidFill>
              </a:rPr>
              <a:t>딥러닝</a:t>
            </a:r>
            <a:endParaRPr lang="en-US" altLang="ko-KR" sz="3200" b="1" dirty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r>
              <a:rPr lang="ko-KR" altLang="en-US" b="1" dirty="0" smtClean="0">
                <a:solidFill>
                  <a:srgbClr val="C00000"/>
                </a:solidFill>
              </a:rPr>
              <a:t>장 처음 해 보는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딥러닝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3578" y="1211810"/>
            <a:ext cx="613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코드분석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4" y="1845650"/>
            <a:ext cx="7804668" cy="49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540</Words>
  <Application>Microsoft Office PowerPoint</Application>
  <PresentationFormat>화면 슬라이드 쇼(4:3)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Jay Yoonjeung Jang</cp:lastModifiedBy>
  <cp:revision>26</cp:revision>
  <dcterms:created xsi:type="dcterms:W3CDTF">2019-09-03T09:13:39Z</dcterms:created>
  <dcterms:modified xsi:type="dcterms:W3CDTF">2019-09-16T03:34:47Z</dcterms:modified>
</cp:coreProperties>
</file>