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&lt;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분석</a:t>
            </a:r>
            <a:r>
              <a:rPr lang="ko-KR" altLang="en-US" sz="2000" b="1" dirty="0" smtClean="0"/>
              <a:t>할 줄 아는 사람이 되자</a:t>
            </a:r>
            <a:r>
              <a:rPr lang="en-US" altLang="ko-KR" sz="2000" b="1" dirty="0" smtClean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목차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6600" y="19558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비전과 목적 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6600" y="2511931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스터디 일정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6600" y="3068062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스터디 방법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6600" y="3624193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스터디 규정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65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비전과 목적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5182" y="2023455"/>
            <a:ext cx="72967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차 산업의 시대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비전공자</a:t>
            </a:r>
            <a:r>
              <a:rPr lang="ko-KR" altLang="en-US" sz="2000" b="1" dirty="0" err="1" smtClean="0"/>
              <a:t>도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이제 코딩을 할 줄 알아야 한다</a:t>
            </a:r>
            <a:r>
              <a:rPr lang="en-US" altLang="ko-KR" sz="2000" b="1" dirty="0"/>
              <a:t>. </a:t>
            </a:r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많은 데이터로부터 </a:t>
            </a:r>
            <a:r>
              <a:rPr lang="ko-KR" altLang="en-US" sz="2000" b="1" dirty="0">
                <a:solidFill>
                  <a:srgbClr val="00B0F0"/>
                </a:solidFill>
              </a:rPr>
              <a:t>새로운 가치</a:t>
            </a:r>
            <a:r>
              <a:rPr lang="ko-KR" altLang="en-US" sz="2000" b="1" dirty="0"/>
              <a:t>를 창출하자</a:t>
            </a:r>
            <a:r>
              <a:rPr lang="en-US" altLang="ko-KR" sz="2000" b="1" dirty="0"/>
              <a:t>. </a:t>
            </a: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좋은 것은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함께</a:t>
            </a:r>
            <a:r>
              <a:rPr lang="ko-KR" altLang="en-US" sz="2000" b="1" dirty="0" smtClean="0"/>
              <a:t> 발전하고 널리 퍼져야 한다</a:t>
            </a:r>
            <a:r>
              <a:rPr lang="en-US" altLang="ko-KR" sz="2000" b="1" dirty="0" smtClean="0"/>
              <a:t>. </a:t>
            </a:r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en-US" altLang="ko-KR" sz="2000" b="1" dirty="0" smtClean="0"/>
              <a:t>‘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환경분석가</a:t>
            </a:r>
            <a:r>
              <a:rPr lang="en-US" altLang="ko-KR" sz="2000" b="1" dirty="0" smtClean="0"/>
              <a:t>’</a:t>
            </a:r>
            <a:r>
              <a:rPr lang="ko-KR" altLang="en-US" sz="2000" b="1" dirty="0" smtClean="0"/>
              <a:t>라는 새로운 </a:t>
            </a:r>
            <a:r>
              <a:rPr lang="ko-KR" altLang="en-US" sz="2000" b="1" dirty="0" err="1" smtClean="0"/>
              <a:t>페러다임을</a:t>
            </a:r>
            <a:r>
              <a:rPr lang="ko-KR" altLang="en-US" sz="2000" b="1" dirty="0" smtClean="0"/>
              <a:t> 제시한다</a:t>
            </a:r>
            <a:r>
              <a:rPr lang="en-US" altLang="ko-KR" sz="2000" b="1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21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5" y="1021881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스터디 일정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68746" y="299085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9</a:t>
            </a:r>
            <a:r>
              <a:rPr lang="ko-KR" altLang="en-US" sz="2400" b="1" dirty="0" smtClean="0"/>
              <a:t>월 </a:t>
            </a:r>
            <a:r>
              <a:rPr lang="en-US" altLang="ko-KR" sz="2400" b="1" dirty="0" smtClean="0"/>
              <a:t>9</a:t>
            </a:r>
            <a:r>
              <a:rPr lang="ko-KR" altLang="en-US" sz="2400" b="1" dirty="0" smtClean="0"/>
              <a:t>일 오리엔테이션 </a:t>
            </a:r>
            <a:r>
              <a:rPr lang="en-US" altLang="ko-KR" sz="2400" b="1" dirty="0" smtClean="0"/>
              <a:t>/ 9</a:t>
            </a:r>
            <a:r>
              <a:rPr lang="ko-KR" altLang="en-US" sz="2400" b="1" dirty="0" smtClean="0"/>
              <a:t>월 </a:t>
            </a:r>
            <a:r>
              <a:rPr lang="en-US" altLang="ko-KR" sz="2400" b="1" dirty="0" smtClean="0"/>
              <a:t>23</a:t>
            </a:r>
            <a:r>
              <a:rPr lang="ko-KR" altLang="en-US" sz="2400" b="1" dirty="0" smtClean="0"/>
              <a:t>일 진행사항 발표</a:t>
            </a:r>
            <a:endParaRPr lang="en-US" altLang="ko-KR" sz="2400" b="1" dirty="0" smtClean="0"/>
          </a:p>
          <a:p>
            <a:pPr algn="ctr"/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10</a:t>
            </a:r>
            <a:r>
              <a:rPr lang="ko-KR" altLang="en-US" sz="2400" b="1" dirty="0" smtClean="0"/>
              <a:t>월 </a:t>
            </a:r>
            <a:r>
              <a:rPr lang="en-US" altLang="ko-KR" sz="2400" b="1" dirty="0" smtClean="0"/>
              <a:t>7</a:t>
            </a:r>
            <a:r>
              <a:rPr lang="ko-KR" altLang="en-US" sz="2400" b="1" dirty="0" smtClean="0"/>
              <a:t>일 진행사항 발표 </a:t>
            </a:r>
            <a:r>
              <a:rPr lang="en-US" altLang="ko-KR" sz="2400" b="1" dirty="0" smtClean="0"/>
              <a:t>/ 10</a:t>
            </a:r>
            <a:r>
              <a:rPr lang="ko-KR" altLang="en-US" sz="2400" b="1" dirty="0" smtClean="0"/>
              <a:t>월 </a:t>
            </a:r>
            <a:r>
              <a:rPr lang="en-US" altLang="ko-KR" sz="2400" b="1" dirty="0" smtClean="0"/>
              <a:t>21</a:t>
            </a:r>
            <a:r>
              <a:rPr lang="ko-KR" altLang="en-US" sz="2400" b="1" dirty="0" smtClean="0"/>
              <a:t>일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중간 결과물 발표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400" b="1" dirty="0" smtClean="0"/>
              <a:t>11</a:t>
            </a:r>
            <a:r>
              <a:rPr lang="ko-KR" altLang="en-US" sz="2400" b="1" dirty="0" smtClean="0"/>
              <a:t>월 </a:t>
            </a:r>
            <a:r>
              <a:rPr lang="en-US" altLang="ko-KR" sz="2400" b="1" dirty="0" smtClean="0"/>
              <a:t>4</a:t>
            </a:r>
            <a:r>
              <a:rPr lang="ko-KR" altLang="en-US" sz="2400" b="1" dirty="0" smtClean="0"/>
              <a:t>일 진행사항 발표 </a:t>
            </a:r>
            <a:r>
              <a:rPr lang="en-US" altLang="ko-KR" sz="2400" b="1" dirty="0" smtClean="0"/>
              <a:t>/ 11</a:t>
            </a:r>
            <a:r>
              <a:rPr lang="ko-KR" altLang="en-US" sz="2400" b="1" dirty="0" smtClean="0"/>
              <a:t>월 </a:t>
            </a:r>
            <a:r>
              <a:rPr lang="en-US" altLang="ko-KR" sz="2400" b="1" dirty="0" smtClean="0"/>
              <a:t>18</a:t>
            </a:r>
            <a:r>
              <a:rPr lang="ko-KR" altLang="en-US" sz="2400" b="1" dirty="0" smtClean="0"/>
              <a:t>일 진행사항 발표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12</a:t>
            </a:r>
            <a:r>
              <a:rPr lang="ko-KR" altLang="en-US" sz="2400" b="1" dirty="0" smtClean="0"/>
              <a:t>월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일 진행사항 발표 </a:t>
            </a:r>
            <a:r>
              <a:rPr lang="en-US" altLang="ko-KR" sz="2400" b="1" dirty="0" smtClean="0"/>
              <a:t>/ 12</a:t>
            </a:r>
            <a:r>
              <a:rPr lang="ko-KR" altLang="en-US" sz="2400" b="1" dirty="0" smtClean="0"/>
              <a:t>월 </a:t>
            </a:r>
            <a:r>
              <a:rPr lang="en-US" altLang="ko-KR" sz="2400" b="1" dirty="0" smtClean="0"/>
              <a:t>16</a:t>
            </a:r>
            <a:r>
              <a:rPr lang="ko-KR" altLang="en-US" sz="2400" b="1" dirty="0" smtClean="0"/>
              <a:t>일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최종 결과물 발표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212" y="1854169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스터디는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주 간격 총 </a:t>
            </a:r>
            <a:r>
              <a:rPr lang="en-US" altLang="ko-KR" sz="2000" b="1" dirty="0" smtClean="0"/>
              <a:t>8</a:t>
            </a:r>
            <a:r>
              <a:rPr lang="ko-KR" altLang="en-US" sz="2000" b="1" dirty="0" smtClean="0"/>
              <a:t>회 진행 됩니다</a:t>
            </a:r>
            <a:r>
              <a:rPr lang="en-US" altLang="ko-KR" sz="2000" b="1" dirty="0" smtClean="0"/>
              <a:t>.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5" y="1021881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스터디 방법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2212" y="1854169"/>
            <a:ext cx="87911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/>
              <a:t>1. </a:t>
            </a:r>
            <a:r>
              <a:rPr lang="ko-KR" altLang="en-US" sz="1900" b="1" dirty="0" smtClean="0"/>
              <a:t>스터디가 진행되기 </a:t>
            </a:r>
            <a:r>
              <a:rPr lang="en-US" altLang="ko-KR" sz="1900" b="1" dirty="0" smtClean="0"/>
              <a:t>1</a:t>
            </a:r>
            <a:r>
              <a:rPr lang="ko-KR" altLang="en-US" sz="1900" b="1" dirty="0" smtClean="0"/>
              <a:t>주일 전까지 본인의 스터디를 정리하여 초안 제출 및 공유</a:t>
            </a:r>
            <a:endParaRPr lang="en-US" altLang="ko-KR" sz="1900" b="1" dirty="0" smtClean="0"/>
          </a:p>
          <a:p>
            <a:endParaRPr lang="en-US" altLang="ko-KR" sz="1900" b="1" dirty="0" smtClean="0"/>
          </a:p>
          <a:p>
            <a:endParaRPr lang="en-US" altLang="ko-KR" sz="1900" b="1" dirty="0" smtClean="0"/>
          </a:p>
          <a:p>
            <a:r>
              <a:rPr lang="en-US" altLang="ko-KR" sz="1900" b="1" dirty="0" smtClean="0"/>
              <a:t>2. </a:t>
            </a:r>
            <a:r>
              <a:rPr lang="ko-KR" altLang="en-US" sz="1900" b="1" dirty="0" smtClean="0"/>
              <a:t>발표 진행 시 </a:t>
            </a:r>
            <a:r>
              <a:rPr lang="en-US" altLang="ko-KR" sz="1900" b="1" dirty="0" smtClean="0"/>
              <a:t>6</a:t>
            </a:r>
            <a:r>
              <a:rPr lang="ko-KR" altLang="en-US" sz="1900" b="1" dirty="0" smtClean="0"/>
              <a:t>명 정도 당일 랜덤으로 발표 진행 </a:t>
            </a:r>
            <a:endParaRPr lang="en-US" altLang="ko-KR" sz="1900" b="1" dirty="0" smtClean="0"/>
          </a:p>
          <a:p>
            <a:r>
              <a:rPr lang="en-US" altLang="ko-KR" sz="1900" b="1" dirty="0"/>
              <a:t> </a:t>
            </a:r>
            <a:r>
              <a:rPr lang="en-US" altLang="ko-KR" sz="1900" b="1" dirty="0" smtClean="0"/>
              <a:t>    (</a:t>
            </a:r>
            <a:r>
              <a:rPr lang="ko-KR" altLang="en-US" sz="1900" b="1" dirty="0" smtClean="0"/>
              <a:t>단</a:t>
            </a:r>
            <a:r>
              <a:rPr lang="en-US" altLang="ko-KR" sz="1900" b="1" dirty="0" smtClean="0"/>
              <a:t>, </a:t>
            </a:r>
            <a:r>
              <a:rPr lang="ko-KR" altLang="en-US" sz="1900" b="1" dirty="0" smtClean="0"/>
              <a:t>희망자가 있다면 희망자 순으로 진행</a:t>
            </a:r>
            <a:r>
              <a:rPr lang="en-US" altLang="ko-KR" sz="1900" b="1" dirty="0" smtClean="0"/>
              <a:t>) – </a:t>
            </a:r>
            <a:r>
              <a:rPr lang="ko-KR" altLang="en-US" sz="1900" b="1" dirty="0" smtClean="0"/>
              <a:t>시간 엄수 </a:t>
            </a:r>
            <a:r>
              <a:rPr lang="en-US" altLang="ko-KR" sz="1900" b="1" dirty="0" smtClean="0"/>
              <a:t>20</a:t>
            </a:r>
            <a:r>
              <a:rPr lang="ko-KR" altLang="en-US" sz="1900" b="1" dirty="0" smtClean="0"/>
              <a:t>분으로 제한</a:t>
            </a:r>
            <a:endParaRPr lang="en-US" altLang="ko-KR" sz="1900" b="1" dirty="0" smtClean="0"/>
          </a:p>
          <a:p>
            <a:endParaRPr lang="en-US" altLang="ko-KR" sz="1900" b="1" dirty="0" smtClean="0"/>
          </a:p>
          <a:p>
            <a:endParaRPr lang="en-US" altLang="ko-KR" sz="1900" b="1" dirty="0"/>
          </a:p>
          <a:p>
            <a:r>
              <a:rPr lang="en-US" altLang="ko-KR" sz="1900" b="1" dirty="0" smtClean="0"/>
              <a:t>3. </a:t>
            </a:r>
            <a:r>
              <a:rPr lang="ko-KR" altLang="en-US" sz="1900" b="1" dirty="0" smtClean="0"/>
              <a:t>중간</a:t>
            </a:r>
            <a:r>
              <a:rPr lang="en-US" altLang="ko-KR" sz="1900" b="1" dirty="0" smtClean="0"/>
              <a:t>/</a:t>
            </a:r>
            <a:r>
              <a:rPr lang="ko-KR" altLang="en-US" sz="1900" b="1" dirty="0" smtClean="0"/>
              <a:t>최종 결과물 </a:t>
            </a:r>
            <a:r>
              <a:rPr lang="ko-KR" altLang="en-US" sz="1900" b="1" dirty="0" err="1" smtClean="0"/>
              <a:t>발표시</a:t>
            </a:r>
            <a:r>
              <a:rPr lang="ko-KR" altLang="en-US" sz="1900" b="1" dirty="0" smtClean="0"/>
              <a:t> 전원 발표</a:t>
            </a:r>
            <a:endParaRPr lang="en-US" altLang="ko-KR" sz="1900" b="1" dirty="0"/>
          </a:p>
          <a:p>
            <a:endParaRPr lang="en-US" altLang="ko-KR" sz="1900" b="1" dirty="0" smtClean="0"/>
          </a:p>
          <a:p>
            <a:endParaRPr lang="en-US" altLang="ko-KR" sz="1900" b="1" dirty="0" smtClean="0"/>
          </a:p>
          <a:p>
            <a:r>
              <a:rPr lang="en-US" altLang="ko-KR" sz="1900" b="1" dirty="0" smtClean="0"/>
              <a:t>4. </a:t>
            </a:r>
            <a:r>
              <a:rPr lang="ko-KR" altLang="en-US" sz="1900" b="1" dirty="0" err="1" smtClean="0"/>
              <a:t>피피티</a:t>
            </a:r>
            <a:r>
              <a:rPr lang="ko-KR" altLang="en-US" sz="1900" b="1" dirty="0" smtClean="0"/>
              <a:t> 형식은 제시된 </a:t>
            </a:r>
            <a:r>
              <a:rPr lang="ko-KR" altLang="en-US" sz="1900" b="1" dirty="0" err="1" smtClean="0"/>
              <a:t>피피티</a:t>
            </a:r>
            <a:r>
              <a:rPr lang="ko-KR" altLang="en-US" sz="1900" b="1" dirty="0" smtClean="0"/>
              <a:t> 틀을 기반으로 함</a:t>
            </a:r>
            <a:r>
              <a:rPr lang="en-US" altLang="ko-KR" sz="1900" b="1" dirty="0" smtClean="0"/>
              <a:t>. </a:t>
            </a:r>
          </a:p>
          <a:p>
            <a:r>
              <a:rPr lang="en-US" altLang="ko-KR" sz="1900" b="1" dirty="0"/>
              <a:t> </a:t>
            </a:r>
            <a:r>
              <a:rPr lang="en-US" altLang="ko-KR" sz="1900" b="1" dirty="0" smtClean="0"/>
              <a:t>    =&gt; </a:t>
            </a:r>
            <a:r>
              <a:rPr lang="ko-KR" altLang="en-US" sz="1900" b="1" dirty="0" smtClean="0"/>
              <a:t>차후 책자로 제작 및 배포의 용이성을 위함</a:t>
            </a:r>
            <a:endParaRPr lang="en-US" altLang="ko-KR" sz="1900" b="1" dirty="0" smtClean="0"/>
          </a:p>
          <a:p>
            <a:endParaRPr lang="en-US" altLang="ko-KR" sz="1900" b="1" dirty="0" smtClean="0"/>
          </a:p>
          <a:p>
            <a:endParaRPr lang="en-US" altLang="ko-KR" sz="1900" b="1" dirty="0"/>
          </a:p>
        </p:txBody>
      </p:sp>
    </p:spTree>
    <p:extLst>
      <p:ext uri="{BB962C8B-B14F-4D97-AF65-F5344CB8AC3E}">
        <p14:creationId xmlns:p14="http://schemas.microsoft.com/office/powerpoint/2010/main" val="10435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스터디 방법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1928" y="2744678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예시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528" y="3223985"/>
            <a:ext cx="82302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막혔던 부분을 오랜 시간 끝에 고민하여 해결한 것들</a:t>
            </a:r>
            <a:r>
              <a:rPr lang="en-US" altLang="ko-KR" sz="2000" b="1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결과가 나왔는데 어떻게 해석할지 모르는 부분이나 자랑하고 싶은 결과</a:t>
            </a:r>
            <a:r>
              <a:rPr lang="en-US" altLang="ko-KR" sz="2000" b="1" dirty="0" smtClean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의미있는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딥러닝</a:t>
            </a:r>
            <a:r>
              <a:rPr lang="ko-KR" altLang="en-US" sz="2000" b="1" dirty="0" smtClean="0"/>
              <a:t> 이론들 정리하여 전달</a:t>
            </a:r>
            <a:r>
              <a:rPr lang="en-US" altLang="ko-KR" sz="2000" b="1" dirty="0" smtClean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진행하고 있는 프로젝트의 진행사항 및 실습</a:t>
            </a:r>
            <a:r>
              <a:rPr lang="en-US" altLang="ko-KR" sz="2000" b="1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r>
              <a:rPr lang="ko-KR" altLang="en-US" sz="2000" b="1" dirty="0" smtClean="0"/>
              <a:t>등등</a:t>
            </a:r>
            <a:r>
              <a:rPr lang="en-US" altLang="ko-KR" sz="2000" b="1" dirty="0" smtClean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9573" y="1857008"/>
            <a:ext cx="656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형식 자유</a:t>
            </a:r>
            <a:r>
              <a:rPr lang="en-US" altLang="ko-KR" sz="2000" b="1" dirty="0" smtClean="0"/>
              <a:t>! </a:t>
            </a:r>
            <a:r>
              <a:rPr lang="ko-KR" altLang="en-US" sz="2000" b="1" dirty="0" smtClean="0"/>
              <a:t>내용 자유</a:t>
            </a:r>
            <a:r>
              <a:rPr lang="en-US" altLang="ko-KR" sz="2000" b="1" dirty="0" smtClean="0"/>
              <a:t>! </a:t>
            </a:r>
            <a:r>
              <a:rPr lang="ko-KR" altLang="en-US" sz="2000" b="1" dirty="0" smtClean="0"/>
              <a:t>단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남에게 알려주는 것은 부수적인 목적이며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본인에게 이로운 공부를 하자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825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스터디 규정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6870" y="2368519"/>
            <a:ext cx="735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9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23</a:t>
            </a:r>
            <a:r>
              <a:rPr lang="ko-KR" altLang="en-US" b="1" dirty="0" smtClean="0"/>
              <a:t>일 </a:t>
            </a:r>
            <a:r>
              <a:rPr lang="en-US" altLang="ko-KR" b="1" dirty="0" smtClean="0"/>
              <a:t>30000</a:t>
            </a:r>
            <a:r>
              <a:rPr lang="ko-KR" altLang="en-US" b="1" dirty="0" smtClean="0"/>
              <a:t>원을 걷고 지각 및 불참 시 회당 </a:t>
            </a:r>
            <a:r>
              <a:rPr lang="en-US" altLang="ko-KR" b="1" dirty="0" smtClean="0"/>
              <a:t>5000</a:t>
            </a:r>
            <a:r>
              <a:rPr lang="ko-KR" altLang="en-US" b="1" dirty="0" smtClean="0"/>
              <a:t>원 차감</a:t>
            </a:r>
            <a:r>
              <a:rPr lang="en-US" altLang="ko-KR" b="1" dirty="0" smtClean="0"/>
              <a:t>!</a:t>
            </a:r>
          </a:p>
          <a:p>
            <a:r>
              <a:rPr lang="en-US" altLang="ko-KR" b="1" dirty="0" smtClean="0"/>
              <a:t> 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b="1" dirty="0" smtClean="0"/>
              <a:t>스터디 최종 발표 이후 스터디 회식 진행</a:t>
            </a:r>
            <a:endParaRPr lang="en-US" altLang="ko-KR" b="1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 smtClean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b="1" dirty="0" smtClean="0"/>
              <a:t>만약 모두 참여시 환급 진행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6870" y="1854169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파이썬을</a:t>
            </a:r>
            <a:r>
              <a:rPr lang="ko-KR" altLang="en-US" b="1" dirty="0" smtClean="0"/>
              <a:t> 사용하며 </a:t>
            </a:r>
            <a:r>
              <a:rPr lang="en-US" altLang="ko-KR" b="1" dirty="0" smtClean="0"/>
              <a:t>‘</a:t>
            </a:r>
            <a:r>
              <a:rPr lang="ko-KR" altLang="en-US" b="1" dirty="0" err="1" smtClean="0"/>
              <a:t>딥러닝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 관련한 주제들을 중점적으로 </a:t>
            </a:r>
            <a:r>
              <a:rPr lang="ko-KR" altLang="en-US" b="1" dirty="0" err="1" smtClean="0"/>
              <a:t>스터디함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3" name="Picture 2" descr="pyth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7"/>
          <a:stretch/>
        </p:blipFill>
        <p:spPr bwMode="auto">
          <a:xfrm>
            <a:off x="6570960" y="3845847"/>
            <a:ext cx="2460154" cy="9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yth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 bwMode="auto">
          <a:xfrm>
            <a:off x="4935493" y="3885434"/>
            <a:ext cx="1635467" cy="190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0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3712"/>
          <a:stretch/>
        </p:blipFill>
        <p:spPr>
          <a:xfrm>
            <a:off x="1822451" y="2383393"/>
            <a:ext cx="5518150" cy="1947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973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382</Words>
  <Application>Microsoft Office PowerPoint</Application>
  <PresentationFormat>화면 슬라이드 쇼(4:3)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 태호</cp:lastModifiedBy>
  <cp:revision>5</cp:revision>
  <dcterms:created xsi:type="dcterms:W3CDTF">2019-09-03T09:13:39Z</dcterms:created>
  <dcterms:modified xsi:type="dcterms:W3CDTF">2019-09-03T11:06:55Z</dcterms:modified>
</cp:coreProperties>
</file>