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75" d="100"/>
          <a:sy n="75" d="100"/>
        </p:scale>
        <p:origin x="1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17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48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3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60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2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85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4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5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69AE-FDAD-4A4C-9EA7-D2DD95627EC8}" type="datetimeFigureOut">
              <a:rPr lang="ko-KR" altLang="en-US" smtClean="0"/>
              <a:t>2019-09-03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0C52B-E622-425A-851F-3B88D8C631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13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2019</a:t>
            </a:r>
            <a:r>
              <a:rPr lang="ko-KR" altLang="en-US" sz="2800" b="1" dirty="0" smtClean="0"/>
              <a:t>년 </a:t>
            </a:r>
            <a:r>
              <a:rPr lang="en-US" altLang="ko-KR" sz="2800" b="1" dirty="0" smtClean="0"/>
              <a:t>9</a:t>
            </a:r>
            <a:r>
              <a:rPr lang="ko-KR" altLang="en-US" sz="2800" b="1" dirty="0" smtClean="0"/>
              <a:t>월 </a:t>
            </a:r>
            <a:r>
              <a:rPr lang="en-US" altLang="ko-KR" sz="2800" b="1" dirty="0" smtClean="0"/>
              <a:t>9</a:t>
            </a:r>
            <a:r>
              <a:rPr lang="ko-KR" altLang="en-US" sz="2800" b="1" dirty="0" smtClean="0"/>
              <a:t>일 진행될 사항</a:t>
            </a:r>
            <a:endParaRPr lang="ko-KR" altLang="en-US" sz="28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97918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128E2-F394-44E9-984D-51A54FA91414}"/>
              </a:ext>
            </a:extLst>
          </p:cNvPr>
          <p:cNvSpPr txBox="1"/>
          <p:nvPr/>
        </p:nvSpPr>
        <p:spPr>
          <a:xfrm>
            <a:off x="-528181" y="15814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</a:t>
            </a:r>
            <a:r>
              <a:rPr lang="en-US" altLang="ko-KR" sz="3600" b="1" dirty="0" smtClean="0"/>
              <a:t>Study 3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7376" y="1915884"/>
            <a:ext cx="849085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자기 소개 </a:t>
            </a:r>
            <a:endParaRPr lang="en-US" altLang="ko-KR" sz="2000" b="1" dirty="0" smtClean="0"/>
          </a:p>
          <a:p>
            <a:r>
              <a:rPr lang="en-US" altLang="ko-KR" b="1" dirty="0" smtClean="0"/>
              <a:t>ex) </a:t>
            </a:r>
            <a:r>
              <a:rPr lang="ko-KR" altLang="en-US" b="1" dirty="0" err="1" smtClean="0"/>
              <a:t>파이썬이</a:t>
            </a:r>
            <a:r>
              <a:rPr lang="ko-KR" altLang="en-US" b="1" dirty="0" smtClean="0"/>
              <a:t> 본인에게 필요한 이유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파이썬</a:t>
            </a:r>
            <a:r>
              <a:rPr lang="ko-KR" altLang="en-US" b="1" dirty="0" smtClean="0"/>
              <a:t> 경험 및 실력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스터디 참여 이유 등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sz="2000" b="1" dirty="0"/>
          </a:p>
          <a:p>
            <a:r>
              <a:rPr lang="en-US" altLang="ko-KR" sz="2000" b="1" dirty="0" smtClean="0"/>
              <a:t>2. </a:t>
            </a:r>
            <a:r>
              <a:rPr lang="ko-KR" altLang="en-US" sz="2000" b="1" dirty="0" smtClean="0"/>
              <a:t>본인이 할 스터디 방향성</a:t>
            </a:r>
            <a:endParaRPr lang="en-US" altLang="ko-KR" sz="2000" b="1" dirty="0" smtClean="0"/>
          </a:p>
          <a:p>
            <a:r>
              <a:rPr lang="en-US" altLang="ko-KR" b="1" dirty="0" smtClean="0"/>
              <a:t>ex) </a:t>
            </a:r>
            <a:r>
              <a:rPr lang="ko-KR" altLang="en-US" b="1" dirty="0" smtClean="0"/>
              <a:t>기초적인 이론 공부</a:t>
            </a:r>
            <a:r>
              <a:rPr lang="en-US" altLang="ko-KR" b="1" dirty="0"/>
              <a:t> </a:t>
            </a:r>
            <a:r>
              <a:rPr lang="ko-KR" altLang="en-US" b="1" dirty="0" smtClean="0"/>
              <a:t>및 정리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실제적인 데이터 적용하여 프로젝트 진행</a:t>
            </a:r>
            <a:r>
              <a:rPr lang="en-US" altLang="ko-KR" b="1" dirty="0"/>
              <a:t> </a:t>
            </a:r>
            <a:r>
              <a:rPr lang="ko-KR" altLang="en-US" b="1" dirty="0" smtClean="0"/>
              <a:t>등</a:t>
            </a:r>
            <a:endParaRPr lang="en-US" altLang="ko-KR" b="1" dirty="0" smtClean="0"/>
          </a:p>
          <a:p>
            <a:r>
              <a:rPr lang="ko-KR" altLang="en-US" b="1" dirty="0" smtClean="0"/>
              <a:t>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2000" b="1" dirty="0" smtClean="0"/>
              <a:t>3. </a:t>
            </a:r>
            <a:r>
              <a:rPr lang="ko-KR" altLang="en-US" sz="2000" b="1" dirty="0" err="1" smtClean="0"/>
              <a:t>딥러닝을</a:t>
            </a:r>
            <a:r>
              <a:rPr lang="ko-KR" altLang="en-US" sz="2000" b="1" dirty="0" smtClean="0"/>
              <a:t> 적용할 분석 대상 및 목적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앞으로 진행할 후보 아이디어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개 정도</a:t>
            </a:r>
            <a:endParaRPr lang="en-US" altLang="ko-KR" b="1" dirty="0" smtClean="0"/>
          </a:p>
          <a:p>
            <a:endParaRPr lang="en-US" altLang="ko-KR" b="1" dirty="0" smtClean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 smtClean="0"/>
              <a:t>4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분석 대상을 </a:t>
            </a:r>
            <a:r>
              <a:rPr lang="ko-KR" altLang="en-US" sz="2000" b="1" dirty="0" err="1" smtClean="0"/>
              <a:t>딥러닝으로</a:t>
            </a:r>
            <a:r>
              <a:rPr lang="ko-KR" altLang="en-US" sz="2000" b="1" dirty="0" smtClean="0"/>
              <a:t> 연구했던 연구 사례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간략한 실제 사례나 문헌 조사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981" y="5782119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피피티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쪽 이내</a:t>
            </a:r>
            <a:r>
              <a:rPr lang="en-US" altLang="ko-KR" b="1" dirty="0"/>
              <a:t> </a:t>
            </a:r>
            <a:r>
              <a:rPr lang="ko-KR" altLang="en-US" b="1" dirty="0" smtClean="0"/>
              <a:t>시간은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분 이내로 정리해 </a:t>
            </a:r>
            <a:r>
              <a:rPr lang="ko-KR" altLang="en-US" b="1" dirty="0" smtClean="0"/>
              <a:t>주시고</a:t>
            </a:r>
            <a:r>
              <a:rPr lang="en-US" altLang="ko-KR" b="1" dirty="0" smtClean="0"/>
              <a:t> 9</a:t>
            </a:r>
            <a:r>
              <a:rPr lang="ko-KR" altLang="en-US" b="1" dirty="0" smtClean="0"/>
              <a:t>월 </a:t>
            </a:r>
            <a:r>
              <a:rPr lang="en-US" altLang="ko-KR" b="1" dirty="0" smtClean="0"/>
              <a:t>7</a:t>
            </a:r>
            <a:r>
              <a:rPr lang="ko-KR" altLang="en-US" b="1" dirty="0" smtClean="0"/>
              <a:t>일까지 </a:t>
            </a:r>
            <a:r>
              <a:rPr lang="ko-KR" altLang="en-US" b="1" dirty="0" err="1" smtClean="0"/>
              <a:t>제출부탁드립니다</a:t>
            </a:r>
            <a:r>
              <a:rPr lang="ko-KR" altLang="en-US" b="1" dirty="0" smtClean="0"/>
              <a:t> </a:t>
            </a:r>
            <a:endParaRPr lang="ko-KR" alt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46241" y="6275605"/>
            <a:ext cx="849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smtClean="0"/>
              <a:t>김태호 </a:t>
            </a:r>
            <a:r>
              <a:rPr lang="en-US" altLang="ko-KR" b="1" dirty="0" smtClean="0"/>
              <a:t>010-4616-2438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145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107</Words>
  <Application>Microsoft Office PowerPoint</Application>
  <PresentationFormat>화면 슬라이드 쇼(4:3)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2</cp:revision>
  <dcterms:created xsi:type="dcterms:W3CDTF">2019-09-03T10:56:47Z</dcterms:created>
  <dcterms:modified xsi:type="dcterms:W3CDTF">2019-09-03T11:08:47Z</dcterms:modified>
</cp:coreProperties>
</file>