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76CA-AB00-44D9-A4B2-8032481ADC4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95EC-76D0-4B5D-9791-A8D63767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6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76CA-AB00-44D9-A4B2-8032481ADC4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95EC-76D0-4B5D-9791-A8D63767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09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76CA-AB00-44D9-A4B2-8032481ADC4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95EC-76D0-4B5D-9791-A8D63767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652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76CA-AB00-44D9-A4B2-8032481ADC4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95EC-76D0-4B5D-9791-A8D63767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72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76CA-AB00-44D9-A4B2-8032481ADC4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95EC-76D0-4B5D-9791-A8D63767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58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76CA-AB00-44D9-A4B2-8032481ADC4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95EC-76D0-4B5D-9791-A8D63767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65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76CA-AB00-44D9-A4B2-8032481ADC4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95EC-76D0-4B5D-9791-A8D63767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65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76CA-AB00-44D9-A4B2-8032481ADC4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95EC-76D0-4B5D-9791-A8D63767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1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76CA-AB00-44D9-A4B2-8032481ADC4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95EC-76D0-4B5D-9791-A8D63767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6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76CA-AB00-44D9-A4B2-8032481ADC4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95EC-76D0-4B5D-9791-A8D63767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820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676CA-AB00-44D9-A4B2-8032481ADC4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095EC-76D0-4B5D-9791-A8D63767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57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676CA-AB00-44D9-A4B2-8032481ADC4A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95EC-76D0-4B5D-9791-A8D6376754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08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7120" y="11959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Environ. Analysts</a:t>
            </a:r>
            <a:endParaRPr lang="ko-KR" altLang="en-US" sz="36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83" y="2628900"/>
            <a:ext cx="4189974" cy="3047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3470" y="1873024"/>
            <a:ext cx="54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/>
              <a:t>&lt;</a:t>
            </a:r>
            <a:r>
              <a:rPr lang="ko-KR" altLang="en-US" sz="2000" b="1" dirty="0">
                <a:solidFill>
                  <a:srgbClr val="FF0000"/>
                </a:solidFill>
              </a:rPr>
              <a:t>환경</a:t>
            </a:r>
            <a:r>
              <a:rPr lang="ko-KR" altLang="en-US" sz="2000" b="1" dirty="0"/>
              <a:t>을</a:t>
            </a:r>
            <a:r>
              <a:rPr lang="ko-KR" altLang="en-US" sz="2000" b="1" dirty="0"/>
              <a:t> </a:t>
            </a:r>
            <a:r>
              <a:rPr lang="ko-KR" altLang="en-US" sz="2000" b="1" dirty="0">
                <a:solidFill>
                  <a:schemeClr val="tx2"/>
                </a:solidFill>
              </a:rPr>
              <a:t>분석</a:t>
            </a:r>
            <a:r>
              <a:rPr lang="ko-KR" altLang="en-US" sz="2000" b="1" dirty="0"/>
              <a:t>할 줄 아는 사람이 되자</a:t>
            </a:r>
            <a:r>
              <a:rPr lang="en-US" altLang="ko-KR" sz="2000" b="1" dirty="0"/>
              <a:t>!&gt;</a:t>
            </a:r>
            <a:endParaRPr lang="ko-KR" alt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7103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2727DB-6E21-4C0A-B1B7-EBA36A8797AF}"/>
              </a:ext>
            </a:extLst>
          </p:cNvPr>
          <p:cNvSpPr txBox="1"/>
          <p:nvPr/>
        </p:nvSpPr>
        <p:spPr>
          <a:xfrm>
            <a:off x="1962982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1. </a:t>
            </a:r>
            <a:r>
              <a:rPr lang="ko-KR" altLang="en-US" sz="2800" b="1" dirty="0" smtClean="0"/>
              <a:t>자기소개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09183" y="2023456"/>
            <a:ext cx="729676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 smtClean="0"/>
              <a:t>고병건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환경공학부</a:t>
            </a:r>
            <a:r>
              <a:rPr lang="en-US" altLang="ko-KR" sz="2000" b="1" dirty="0" smtClean="0"/>
              <a:t>)</a:t>
            </a:r>
            <a:endParaRPr lang="en-US" altLang="ko-KR" sz="2000" b="1" dirty="0"/>
          </a:p>
          <a:p>
            <a:pPr marL="457200" indent="-457200">
              <a:buAutoNum type="arabicPeriod"/>
            </a:pPr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 err="1" smtClean="0"/>
              <a:t>파이썬</a:t>
            </a:r>
            <a:r>
              <a:rPr lang="ko-KR" altLang="en-US" sz="2000" b="1" dirty="0" smtClean="0"/>
              <a:t> 경험 및 실력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   - </a:t>
            </a:r>
            <a:r>
              <a:rPr lang="ko-KR" altLang="en-US" sz="2000" b="1" dirty="0" err="1" smtClean="0"/>
              <a:t>파이썬</a:t>
            </a:r>
            <a:r>
              <a:rPr lang="ko-KR" altLang="en-US" sz="2000" b="1" dirty="0" smtClean="0"/>
              <a:t> </a:t>
            </a:r>
            <a:r>
              <a:rPr lang="ko-KR" altLang="en-US" sz="2000" b="1" dirty="0" err="1" smtClean="0"/>
              <a:t>스터디</a:t>
            </a:r>
            <a:r>
              <a:rPr lang="ko-KR" altLang="en-US" sz="2000" b="1" dirty="0" smtClean="0"/>
              <a:t> 세션</a:t>
            </a:r>
            <a:r>
              <a:rPr lang="en-US" altLang="ko-KR" sz="2000" b="1" dirty="0" smtClean="0"/>
              <a:t>2 </a:t>
            </a:r>
            <a:r>
              <a:rPr lang="ko-KR" altLang="en-US" sz="2000" b="1" dirty="0" smtClean="0"/>
              <a:t>참여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- </a:t>
            </a:r>
            <a:r>
              <a:rPr lang="ko-KR" altLang="en-US" sz="2000" b="1" dirty="0" err="1" smtClean="0"/>
              <a:t>파이썬</a:t>
            </a:r>
            <a:r>
              <a:rPr lang="ko-KR" altLang="en-US" sz="2000" b="1" dirty="0" smtClean="0"/>
              <a:t> 기초문법 숙지 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- </a:t>
            </a:r>
            <a:r>
              <a:rPr lang="ko-KR" altLang="en-US" sz="2000" b="1" dirty="0" err="1" smtClean="0"/>
              <a:t>머신러닝</a:t>
            </a:r>
            <a:r>
              <a:rPr lang="ko-KR" altLang="en-US" sz="2000" b="1" dirty="0" smtClean="0"/>
              <a:t> 기법들에 대한 기본적인 배경지식</a:t>
            </a:r>
            <a:endParaRPr lang="en-US" altLang="ko-KR" sz="2000" b="1" dirty="0"/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60574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2727DB-6E21-4C0A-B1B7-EBA36A8797AF}"/>
              </a:ext>
            </a:extLst>
          </p:cNvPr>
          <p:cNvSpPr txBox="1"/>
          <p:nvPr/>
        </p:nvSpPr>
        <p:spPr>
          <a:xfrm>
            <a:off x="1962982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</a:t>
            </a:r>
            <a:r>
              <a:rPr lang="ko-KR" altLang="en-US" sz="2800" b="1" dirty="0" err="1" smtClean="0"/>
              <a:t>스터디</a:t>
            </a:r>
            <a:r>
              <a:rPr lang="ko-KR" altLang="en-US" sz="2800" b="1" dirty="0" smtClean="0"/>
              <a:t> 방향성 및 주제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09183" y="2023456"/>
            <a:ext cx="72967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 smtClean="0"/>
              <a:t>실제적인 데이터 적용하여 프로젝트 진행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 - </a:t>
            </a:r>
            <a:r>
              <a:rPr lang="ko-KR" altLang="en-US" sz="2000" b="1" dirty="0" smtClean="0"/>
              <a:t>공개되어 있는 환경데이터 이용</a:t>
            </a:r>
            <a:endParaRPr lang="en-US" altLang="ko-KR" sz="2000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sz="2000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 smtClean="0"/>
              <a:t>진행할 프로젝트 후보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1. </a:t>
            </a:r>
            <a:r>
              <a:rPr lang="ko-KR" altLang="en-US" sz="2000" b="1" dirty="0" err="1" smtClean="0"/>
              <a:t>딥러닝을</a:t>
            </a:r>
            <a:r>
              <a:rPr lang="ko-KR" altLang="en-US" sz="2000" b="1" dirty="0" smtClean="0"/>
              <a:t> 활용한 수질항목 예측</a:t>
            </a:r>
            <a:endParaRPr lang="en-US" altLang="ko-KR" sz="2000" b="1" dirty="0" smtClean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2. </a:t>
            </a:r>
            <a:r>
              <a:rPr lang="ko-KR" altLang="en-US" sz="2000" b="1" dirty="0" err="1" smtClean="0"/>
              <a:t>딥러닝을</a:t>
            </a:r>
            <a:r>
              <a:rPr lang="ko-KR" altLang="en-US" sz="2000" b="1" dirty="0" smtClean="0"/>
              <a:t> 활용한 교통체증 예측</a:t>
            </a:r>
            <a:endParaRPr lang="en-US" altLang="ko-KR" sz="2000" b="1" dirty="0"/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sz="2000" b="1" dirty="0"/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07428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2727DB-6E21-4C0A-B1B7-EBA36A8797AF}"/>
              </a:ext>
            </a:extLst>
          </p:cNvPr>
          <p:cNvSpPr txBox="1"/>
          <p:nvPr/>
        </p:nvSpPr>
        <p:spPr>
          <a:xfrm>
            <a:off x="1962982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</a:t>
            </a:r>
            <a:r>
              <a:rPr lang="ko-KR" altLang="en-US" sz="2800" b="1" dirty="0" smtClean="0"/>
              <a:t>연구사례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09183" y="2023456"/>
            <a:ext cx="72967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 smtClean="0"/>
              <a:t>교통과 </a:t>
            </a:r>
            <a:r>
              <a:rPr lang="ko-KR" altLang="en-US" sz="2000" b="1" dirty="0" err="1" smtClean="0"/>
              <a:t>딥러닝</a:t>
            </a:r>
            <a:endParaRPr lang="en-US" altLang="ko-KR" sz="2000" b="1" dirty="0" smtClean="0"/>
          </a:p>
          <a:p>
            <a:pPr marL="342900" indent="-342900">
              <a:buFontTx/>
              <a:buChar char="-"/>
            </a:pPr>
            <a:r>
              <a:rPr lang="ko-KR" altLang="en-US" sz="2000" b="1" dirty="0" smtClean="0"/>
              <a:t>교통 </a:t>
            </a:r>
            <a:r>
              <a:rPr lang="ko-KR" altLang="en-US" sz="2000" b="1" dirty="0" err="1" smtClean="0"/>
              <a:t>빅데이터를</a:t>
            </a:r>
            <a:r>
              <a:rPr lang="ko-KR" altLang="en-US" sz="2000" b="1" dirty="0" smtClean="0"/>
              <a:t> 이용해서 교통량</a:t>
            </a:r>
            <a:r>
              <a:rPr lang="en-US" altLang="ko-KR" sz="2000" b="1" dirty="0" smtClean="0"/>
              <a:t>(traffic)</a:t>
            </a:r>
            <a:r>
              <a:rPr lang="ko-KR" altLang="en-US" sz="2000" b="1" dirty="0" smtClean="0"/>
              <a:t>예측</a:t>
            </a:r>
            <a:r>
              <a:rPr lang="en-US" altLang="ko-KR" sz="2000" b="1" dirty="0" smtClean="0"/>
              <a:t>( C Zhang et all , 2019)</a:t>
            </a:r>
          </a:p>
          <a:p>
            <a:pPr marL="342900" indent="-342900">
              <a:buFontTx/>
              <a:buChar char="-"/>
            </a:pPr>
            <a:endParaRPr lang="en-US" altLang="ko-KR" sz="2000" b="1" dirty="0"/>
          </a:p>
          <a:p>
            <a:pPr marL="342900" indent="-342900">
              <a:buFontTx/>
              <a:buChar char="-"/>
            </a:pPr>
            <a:r>
              <a:rPr lang="ko-KR" altLang="en-US" sz="2000" b="1" dirty="0" smtClean="0"/>
              <a:t>교통공학 분야에서 여러 </a:t>
            </a:r>
            <a:r>
              <a:rPr lang="ko-KR" altLang="en-US" sz="2000" b="1" dirty="0" err="1" smtClean="0"/>
              <a:t>딥러닝을</a:t>
            </a:r>
            <a:r>
              <a:rPr lang="ko-KR" altLang="en-US" sz="2000" b="1" dirty="0" smtClean="0"/>
              <a:t> 이용하여 여러 교통데이터를 분석하고 있다</a:t>
            </a:r>
            <a:r>
              <a:rPr lang="en-US" altLang="ko-KR" sz="2000" b="1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m"/>
            </a:pPr>
            <a:endParaRPr lang="en-US" altLang="ko-KR" sz="2000" b="1" dirty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2000" b="1" dirty="0" smtClean="0"/>
          </a:p>
          <a:p>
            <a:r>
              <a:rPr lang="en-US" altLang="ko-KR" sz="2000" b="1" dirty="0" smtClean="0"/>
              <a:t>   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51405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2727DB-6E21-4C0A-B1B7-EBA36A8797AF}"/>
              </a:ext>
            </a:extLst>
          </p:cNvPr>
          <p:cNvSpPr txBox="1"/>
          <p:nvPr/>
        </p:nvSpPr>
        <p:spPr>
          <a:xfrm>
            <a:off x="1962982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2. </a:t>
            </a:r>
            <a:r>
              <a:rPr lang="ko-KR" altLang="en-US" sz="2800" b="1" dirty="0" smtClean="0"/>
              <a:t>연구사례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09183" y="2023456"/>
            <a:ext cx="72967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000" b="1" dirty="0" smtClean="0"/>
          </a:p>
          <a:p>
            <a:pPr marL="457200" indent="-457200">
              <a:buFont typeface="Wingdings" panose="05000000000000000000" pitchFamily="2" charset="2"/>
              <a:buChar char="m"/>
            </a:pPr>
            <a:r>
              <a:rPr lang="ko-KR" altLang="en-US" sz="2000" b="1" dirty="0" smtClean="0"/>
              <a:t>환경과 </a:t>
            </a:r>
            <a:r>
              <a:rPr lang="ko-KR" altLang="en-US" sz="2000" b="1" dirty="0" err="1" smtClean="0"/>
              <a:t>딥러닝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-   DM-LSTM model</a:t>
            </a:r>
            <a:r>
              <a:rPr lang="ko-KR" altLang="en-US" sz="2000" b="1" dirty="0" smtClean="0"/>
              <a:t>을 활용하여</a:t>
            </a:r>
            <a:r>
              <a:rPr lang="en-US" altLang="ko-KR" sz="2000" b="1" dirty="0"/>
              <a:t> </a:t>
            </a:r>
            <a:r>
              <a:rPr lang="ko-KR" altLang="en-US" sz="2000" b="1" dirty="0" smtClean="0"/>
              <a:t>대기오염물질 농도 예측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Yanlai</a:t>
            </a:r>
            <a:r>
              <a:rPr lang="en-US" altLang="ko-KR" sz="2000" b="1" dirty="0" smtClean="0"/>
              <a:t> Zhou et al, 2019)</a:t>
            </a:r>
            <a:endParaRPr lang="en-US" altLang="ko-KR" sz="2000" b="1" dirty="0" smtClean="0"/>
          </a:p>
          <a:p>
            <a:endParaRPr lang="en-US" altLang="ko-KR" sz="2000" b="1" dirty="0" smtClean="0"/>
          </a:p>
          <a:p>
            <a:endParaRPr lang="en-US" altLang="ko-KR" sz="2000" b="1" dirty="0" smtClean="0"/>
          </a:p>
          <a:p>
            <a:endParaRPr lang="en-US" altLang="ko-KR" sz="2000" b="1" dirty="0"/>
          </a:p>
          <a:p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257926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68E3FD6-52BA-486C-B659-A80EACCFFE31}"/>
              </a:ext>
            </a:extLst>
          </p:cNvPr>
          <p:cNvSpPr txBox="1"/>
          <p:nvPr/>
        </p:nvSpPr>
        <p:spPr>
          <a:xfrm>
            <a:off x="5622834" y="342436"/>
            <a:ext cx="540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&lt;</a:t>
            </a:r>
            <a:r>
              <a:rPr lang="ko-KR" altLang="en-US" sz="1400" b="1" dirty="0">
                <a:solidFill>
                  <a:srgbClr val="FF0000"/>
                </a:solidFill>
              </a:rPr>
              <a:t>환경</a:t>
            </a:r>
            <a:r>
              <a:rPr lang="ko-KR" altLang="en-US" sz="1400" b="1" dirty="0"/>
              <a:t>을 </a:t>
            </a:r>
            <a:r>
              <a:rPr lang="ko-KR" altLang="en-US" sz="1400" b="1" dirty="0">
                <a:solidFill>
                  <a:schemeClr val="tx2"/>
                </a:solidFill>
              </a:rPr>
              <a:t>분석</a:t>
            </a:r>
            <a:r>
              <a:rPr lang="ko-KR" altLang="en-US" sz="1400" b="1" dirty="0"/>
              <a:t>할 줄 아는 사람이 되자</a:t>
            </a:r>
            <a:r>
              <a:rPr lang="en-US" altLang="ko-KR" sz="1400" b="1" dirty="0"/>
              <a:t>!&gt;</a:t>
            </a:r>
            <a:endParaRPr lang="ko-KR" alt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52727DB-6E21-4C0A-B1B7-EBA36A8797AF}"/>
              </a:ext>
            </a:extLst>
          </p:cNvPr>
          <p:cNvSpPr txBox="1"/>
          <p:nvPr/>
        </p:nvSpPr>
        <p:spPr>
          <a:xfrm>
            <a:off x="1962982" y="997213"/>
            <a:ext cx="5655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3</a:t>
            </a:r>
            <a:r>
              <a:rPr lang="en-US" altLang="ko-KR" sz="2800" b="1" dirty="0" smtClean="0"/>
              <a:t>. </a:t>
            </a:r>
            <a:r>
              <a:rPr lang="ko-KR" altLang="en-US" sz="2800" b="1" dirty="0" smtClean="0"/>
              <a:t>참고문헌</a:t>
            </a:r>
            <a:endParaRPr lang="en-US" altLang="ko-KR" sz="2800" b="1" dirty="0"/>
          </a:p>
        </p:txBody>
      </p:sp>
      <p:sp>
        <p:nvSpPr>
          <p:cNvPr id="7" name="직사각형 6"/>
          <p:cNvSpPr/>
          <p:nvPr/>
        </p:nvSpPr>
        <p:spPr>
          <a:xfrm>
            <a:off x="1765525" y="985219"/>
            <a:ext cx="181374" cy="5358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767684" y="988394"/>
            <a:ext cx="8900316" cy="5275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178" y="157028"/>
            <a:ext cx="617936" cy="6477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94220" y="230717"/>
            <a:ext cx="481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/>
              <a:t>Python Study</a:t>
            </a:r>
            <a:endParaRPr lang="ko-KR" alt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209183" y="2023456"/>
            <a:ext cx="72967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[1]</a:t>
            </a:r>
            <a:r>
              <a:rPr lang="en-US" altLang="ko-KR" sz="2000" dirty="0" err="1" smtClean="0"/>
              <a:t>Yanlai</a:t>
            </a:r>
            <a:r>
              <a:rPr lang="en-US" altLang="ko-KR" sz="2000" dirty="0" smtClean="0"/>
              <a:t> Zhou et al, 2019, </a:t>
            </a:r>
            <a:r>
              <a:rPr lang="en-US" altLang="ko-KR" sz="2000" dirty="0"/>
              <a:t>Explore a deep learning multi-output neural network for regional multi-step-ahead air quality forecasts</a:t>
            </a:r>
          </a:p>
          <a:p>
            <a:endParaRPr lang="en-US" altLang="ko-KR" sz="2000" b="1" dirty="0" smtClean="0"/>
          </a:p>
          <a:p>
            <a:r>
              <a:rPr lang="en-US" altLang="ko-KR" sz="2000" dirty="0" smtClean="0"/>
              <a:t>[2]</a:t>
            </a:r>
            <a:r>
              <a:rPr lang="en-US" altLang="ko-KR" sz="2000" dirty="0" smtClean="0"/>
              <a:t> C Zhang et all , 2019, </a:t>
            </a:r>
            <a:r>
              <a:rPr lang="en-US" altLang="ko-KR" sz="2000" dirty="0"/>
              <a:t>Deep Transfer Learning for Intelligent Cellular Traffic Prediction Based on Cross-Domain Big Data</a:t>
            </a:r>
          </a:p>
          <a:p>
            <a:r>
              <a:rPr lang="en-US" altLang="ko-KR" sz="2000" b="1" dirty="0" smtClean="0"/>
              <a:t>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39255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229</Words>
  <Application>Microsoft Office PowerPoint</Application>
  <PresentationFormat>와이드스크린</PresentationFormat>
  <Paragraphs>56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9</cp:revision>
  <dcterms:created xsi:type="dcterms:W3CDTF">2019-09-08T09:26:24Z</dcterms:created>
  <dcterms:modified xsi:type="dcterms:W3CDTF">2019-09-08T11:01:51Z</dcterms:modified>
</cp:coreProperties>
</file>