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4" r:id="rId3"/>
    <p:sldId id="261" r:id="rId4"/>
    <p:sldId id="263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6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43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15795-FEE4-429D-9FF4-FFEC2D23D45C}" type="datetimeFigureOut">
              <a:rPr lang="ko-KR" altLang="en-US" smtClean="0"/>
              <a:t>2019-09-07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A0588-CD08-4448-AA3A-E7FA366316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366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15795-FEE4-429D-9FF4-FFEC2D23D45C}" type="datetimeFigureOut">
              <a:rPr lang="ko-KR" altLang="en-US" smtClean="0"/>
              <a:t>2019-09-07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A0588-CD08-4448-AA3A-E7FA366316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1062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15795-FEE4-429D-9FF4-FFEC2D23D45C}" type="datetimeFigureOut">
              <a:rPr lang="ko-KR" altLang="en-US" smtClean="0"/>
              <a:t>2019-09-07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A0588-CD08-4448-AA3A-E7FA366316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1998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15795-FEE4-429D-9FF4-FFEC2D23D45C}" type="datetimeFigureOut">
              <a:rPr lang="ko-KR" altLang="en-US" smtClean="0"/>
              <a:t>2019-09-07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A0588-CD08-4448-AA3A-E7FA366316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9266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15795-FEE4-429D-9FF4-FFEC2D23D45C}" type="datetimeFigureOut">
              <a:rPr lang="ko-KR" altLang="en-US" smtClean="0"/>
              <a:t>2019-09-07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A0588-CD08-4448-AA3A-E7FA366316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4059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15795-FEE4-429D-9FF4-FFEC2D23D45C}" type="datetimeFigureOut">
              <a:rPr lang="ko-KR" altLang="en-US" smtClean="0"/>
              <a:t>2019-09-07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A0588-CD08-4448-AA3A-E7FA366316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747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15795-FEE4-429D-9FF4-FFEC2D23D45C}" type="datetimeFigureOut">
              <a:rPr lang="ko-KR" altLang="en-US" smtClean="0"/>
              <a:t>2019-09-07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A0588-CD08-4448-AA3A-E7FA366316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9464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15795-FEE4-429D-9FF4-FFEC2D23D45C}" type="datetimeFigureOut">
              <a:rPr lang="ko-KR" altLang="en-US" smtClean="0"/>
              <a:t>2019-09-07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A0588-CD08-4448-AA3A-E7FA366316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3100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15795-FEE4-429D-9FF4-FFEC2D23D45C}" type="datetimeFigureOut">
              <a:rPr lang="ko-KR" altLang="en-US" smtClean="0"/>
              <a:t>2019-09-07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A0588-CD08-4448-AA3A-E7FA366316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5292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15795-FEE4-429D-9FF4-FFEC2D23D45C}" type="datetimeFigureOut">
              <a:rPr lang="ko-KR" altLang="en-US" smtClean="0"/>
              <a:t>2019-09-07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A0588-CD08-4448-AA3A-E7FA366316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7827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15795-FEE4-429D-9FF4-FFEC2D23D45C}" type="datetimeFigureOut">
              <a:rPr lang="ko-KR" altLang="en-US" smtClean="0"/>
              <a:t>2019-09-07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A0588-CD08-4448-AA3A-E7FA366316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5181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F15795-FEE4-429D-9FF4-FFEC2D23D45C}" type="datetimeFigureOut">
              <a:rPr lang="ko-KR" altLang="en-US" smtClean="0"/>
              <a:t>2019-09-07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2A0588-CD08-4448-AA3A-E7FA366316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4853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53120" y="1195916"/>
            <a:ext cx="4813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/>
              <a:t>Environ. Analysts</a:t>
            </a:r>
            <a:endParaRPr lang="ko-KR" altLang="en-US" sz="3600" b="1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4783" y="2628900"/>
            <a:ext cx="4189974" cy="304725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959470" y="1873024"/>
            <a:ext cx="540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/>
              <a:t>&lt;</a:t>
            </a:r>
            <a:r>
              <a:rPr lang="ko-KR" altLang="en-US" sz="2000" b="1" dirty="0">
                <a:solidFill>
                  <a:srgbClr val="FF0000"/>
                </a:solidFill>
              </a:rPr>
              <a:t>환경</a:t>
            </a:r>
            <a:r>
              <a:rPr lang="ko-KR" altLang="en-US" sz="2000" b="1" dirty="0"/>
              <a:t>을 </a:t>
            </a:r>
            <a:r>
              <a:rPr lang="ko-KR" altLang="en-US" sz="2000" b="1" dirty="0">
                <a:solidFill>
                  <a:schemeClr val="tx2"/>
                </a:solidFill>
              </a:rPr>
              <a:t>분석</a:t>
            </a:r>
            <a:r>
              <a:rPr lang="ko-KR" altLang="en-US" sz="2000" b="1" dirty="0"/>
              <a:t>할 줄 아는 사람이 되자</a:t>
            </a:r>
            <a:r>
              <a:rPr lang="en-US" altLang="ko-KR" sz="2000" b="1" dirty="0"/>
              <a:t>!&gt;</a:t>
            </a:r>
            <a:endParaRPr lang="ko-KR" altLang="en-US" sz="2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-629780" y="230716"/>
            <a:ext cx="4813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/>
              <a:t>Python Study</a:t>
            </a:r>
            <a:endParaRPr lang="ko-KR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386616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68E3FD6-52BA-486C-B659-A80EACCFFE31}"/>
              </a:ext>
            </a:extLst>
          </p:cNvPr>
          <p:cNvSpPr txBox="1"/>
          <p:nvPr/>
        </p:nvSpPr>
        <p:spPr>
          <a:xfrm>
            <a:off x="4098834" y="342435"/>
            <a:ext cx="5400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&lt;</a:t>
            </a:r>
            <a:r>
              <a:rPr lang="ko-KR" altLang="en-US" sz="1400" b="1" dirty="0">
                <a:solidFill>
                  <a:srgbClr val="FF0000"/>
                </a:solidFill>
              </a:rPr>
              <a:t>환경</a:t>
            </a:r>
            <a:r>
              <a:rPr lang="ko-KR" altLang="en-US" sz="1400" b="1" dirty="0"/>
              <a:t>을 </a:t>
            </a:r>
            <a:r>
              <a:rPr lang="ko-KR" altLang="en-US" sz="1400" b="1" dirty="0">
                <a:solidFill>
                  <a:schemeClr val="tx2"/>
                </a:solidFill>
              </a:rPr>
              <a:t>분석</a:t>
            </a:r>
            <a:r>
              <a:rPr lang="ko-KR" altLang="en-US" sz="1400" b="1" dirty="0"/>
              <a:t>할 줄 아는 사람이 되자</a:t>
            </a:r>
            <a:r>
              <a:rPr lang="en-US" altLang="ko-KR" sz="1400" b="1" dirty="0"/>
              <a:t>!&gt;</a:t>
            </a:r>
            <a:endParaRPr lang="ko-KR" altLang="en-US" sz="1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2727DB-6E21-4C0A-B1B7-EBA36A8797AF}"/>
              </a:ext>
            </a:extLst>
          </p:cNvPr>
          <p:cNvSpPr txBox="1"/>
          <p:nvPr/>
        </p:nvSpPr>
        <p:spPr>
          <a:xfrm>
            <a:off x="438981" y="997213"/>
            <a:ext cx="66317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자기소개</a:t>
            </a:r>
            <a:endParaRPr lang="en-US" altLang="ko-KR" sz="2800" b="1" dirty="0"/>
          </a:p>
        </p:txBody>
      </p:sp>
      <p:sp>
        <p:nvSpPr>
          <p:cNvPr id="7" name="직사각형 6"/>
          <p:cNvSpPr/>
          <p:nvPr/>
        </p:nvSpPr>
        <p:spPr>
          <a:xfrm>
            <a:off x="241525" y="985218"/>
            <a:ext cx="181374" cy="53580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43684" y="988393"/>
            <a:ext cx="8900316" cy="52759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3178" y="157028"/>
            <a:ext cx="617936" cy="64771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-629780" y="230716"/>
            <a:ext cx="4813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/>
              <a:t>Python Study</a:t>
            </a:r>
            <a:endParaRPr lang="ko-KR" altLang="en-US" sz="36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685182" y="2023455"/>
            <a:ext cx="7296767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m"/>
            </a:pPr>
            <a:r>
              <a:rPr lang="ko-KR" altLang="en-US" sz="2000" b="1" dirty="0"/>
              <a:t>물환경관리연구실험실 석사과정 김영우</a:t>
            </a:r>
            <a:endParaRPr lang="en-US" altLang="ko-KR" sz="2000" b="1" dirty="0"/>
          </a:p>
          <a:p>
            <a:pPr marL="457200" indent="-457200">
              <a:buAutoNum type="arabicPeriod"/>
            </a:pPr>
            <a:endParaRPr lang="en-US" altLang="ko-KR" sz="2000" b="1" dirty="0"/>
          </a:p>
          <a:p>
            <a:pPr marL="457200" indent="-457200">
              <a:buFont typeface="Wingdings" panose="05000000000000000000" pitchFamily="2" charset="2"/>
              <a:buChar char="m"/>
            </a:pPr>
            <a:r>
              <a:rPr lang="ko-KR" altLang="en-US" sz="2000" b="1" dirty="0" err="1"/>
              <a:t>파이썬의</a:t>
            </a:r>
            <a:r>
              <a:rPr lang="ko-KR" altLang="en-US" sz="2000" b="1" dirty="0"/>
              <a:t> 필요성</a:t>
            </a:r>
            <a:endParaRPr lang="en-US" altLang="ko-KR" sz="2000" b="1" dirty="0"/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ko-KR" altLang="en-US" sz="2000" dirty="0"/>
              <a:t>연구 </a:t>
            </a:r>
            <a:r>
              <a:rPr lang="ko-KR" altLang="en-US" sz="2000" dirty="0" err="1"/>
              <a:t>진행시</a:t>
            </a:r>
            <a:r>
              <a:rPr lang="ko-KR" altLang="en-US" sz="2000" dirty="0"/>
              <a:t> 사용되는 핵심 언어</a:t>
            </a:r>
            <a:endParaRPr lang="en-US" altLang="ko-KR" sz="2000" dirty="0"/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ko-KR" altLang="en-US" sz="2000" dirty="0"/>
              <a:t>폭넓은 연구 범용성</a:t>
            </a:r>
            <a:endParaRPr lang="en-US" altLang="ko-KR" sz="2000" dirty="0"/>
          </a:p>
          <a:p>
            <a:endParaRPr lang="en-US" altLang="ko-KR" sz="2000" b="1" dirty="0"/>
          </a:p>
          <a:p>
            <a:pPr marL="457200" indent="-457200">
              <a:buFont typeface="Wingdings" panose="05000000000000000000" pitchFamily="2" charset="2"/>
              <a:buChar char="m"/>
            </a:pPr>
            <a:r>
              <a:rPr lang="ko-KR" altLang="en-US" sz="2000" b="1" dirty="0"/>
              <a:t>파이썬 경험 및 실력</a:t>
            </a:r>
            <a:endParaRPr lang="en-US" altLang="ko-KR" sz="2000" b="1" dirty="0"/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en-US" altLang="ko-KR" sz="2000" dirty="0" err="1"/>
              <a:t>Keras</a:t>
            </a:r>
            <a:r>
              <a:rPr lang="en-US" altLang="ko-KR" sz="2000" dirty="0"/>
              <a:t> </a:t>
            </a:r>
            <a:r>
              <a:rPr lang="ko-KR" altLang="en-US" sz="2000" dirty="0"/>
              <a:t>모듈을 활용한 인공신경망 구축 과제 업무 수행</a:t>
            </a:r>
            <a:endParaRPr lang="en-US" altLang="ko-KR" sz="2000" dirty="0"/>
          </a:p>
          <a:p>
            <a:endParaRPr lang="en-US" altLang="ko-KR" sz="2000" b="1" dirty="0"/>
          </a:p>
          <a:p>
            <a:pPr marL="457200" indent="-457200">
              <a:buFont typeface="Wingdings" panose="05000000000000000000" pitchFamily="2" charset="2"/>
              <a:buChar char="m"/>
            </a:pPr>
            <a:r>
              <a:rPr lang="ko-KR" altLang="en-US" sz="2000" b="1" dirty="0"/>
              <a:t>스터디 </a:t>
            </a:r>
            <a:r>
              <a:rPr lang="ko-KR" altLang="en-US" sz="2000" b="1"/>
              <a:t>참여 이유</a:t>
            </a:r>
            <a:endParaRPr lang="en-US" altLang="ko-KR" sz="2000" dirty="0"/>
          </a:p>
          <a:p>
            <a:pPr marL="914400" lvl="1" indent="-457200">
              <a:buFont typeface="Wingdings" panose="05000000000000000000" pitchFamily="2" charset="2"/>
              <a:buChar char=""/>
            </a:pPr>
            <a:endParaRPr lang="en-US" altLang="ko-KR" sz="2000" b="1" dirty="0"/>
          </a:p>
        </p:txBody>
      </p:sp>
    </p:spTree>
    <p:extLst>
      <p:ext uri="{BB962C8B-B14F-4D97-AF65-F5344CB8AC3E}">
        <p14:creationId xmlns:p14="http://schemas.microsoft.com/office/powerpoint/2010/main" val="69921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68E3FD6-52BA-486C-B659-A80EACCFFE31}"/>
              </a:ext>
            </a:extLst>
          </p:cNvPr>
          <p:cNvSpPr txBox="1"/>
          <p:nvPr/>
        </p:nvSpPr>
        <p:spPr>
          <a:xfrm>
            <a:off x="4098834" y="342435"/>
            <a:ext cx="5400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&lt;</a:t>
            </a:r>
            <a:r>
              <a:rPr lang="ko-KR" altLang="en-US" sz="1400" b="1" dirty="0">
                <a:solidFill>
                  <a:srgbClr val="FF0000"/>
                </a:solidFill>
              </a:rPr>
              <a:t>환경</a:t>
            </a:r>
            <a:r>
              <a:rPr lang="ko-KR" altLang="en-US" sz="1400" b="1" dirty="0"/>
              <a:t>을 </a:t>
            </a:r>
            <a:r>
              <a:rPr lang="ko-KR" altLang="en-US" sz="1400" b="1" dirty="0">
                <a:solidFill>
                  <a:schemeClr val="tx2"/>
                </a:solidFill>
              </a:rPr>
              <a:t>분석</a:t>
            </a:r>
            <a:r>
              <a:rPr lang="ko-KR" altLang="en-US" sz="1400" b="1" dirty="0"/>
              <a:t>할 줄 아는 사람이 되자</a:t>
            </a:r>
            <a:r>
              <a:rPr lang="en-US" altLang="ko-KR" sz="1400" b="1" dirty="0"/>
              <a:t>!&gt;</a:t>
            </a:r>
            <a:endParaRPr lang="ko-KR" altLang="en-US" sz="1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2727DB-6E21-4C0A-B1B7-EBA36A8797AF}"/>
              </a:ext>
            </a:extLst>
          </p:cNvPr>
          <p:cNvSpPr txBox="1"/>
          <p:nvPr/>
        </p:nvSpPr>
        <p:spPr>
          <a:xfrm>
            <a:off x="438981" y="997213"/>
            <a:ext cx="66317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LSTM(Long-Short Term Memory) Model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241525" y="985218"/>
            <a:ext cx="181374" cy="53580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43684" y="988393"/>
            <a:ext cx="8900316" cy="52759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3178" y="157028"/>
            <a:ext cx="617936" cy="64771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-629780" y="230716"/>
            <a:ext cx="4813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/>
              <a:t>Python Study</a:t>
            </a:r>
            <a:endParaRPr lang="ko-KR" altLang="en-US" sz="36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685182" y="2023455"/>
            <a:ext cx="7296767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m"/>
            </a:pPr>
            <a:r>
              <a:rPr lang="ko-KR" altLang="en-US" sz="2000" b="1" dirty="0"/>
              <a:t>서울시 도심하천 수질 변화 예측모델</a:t>
            </a:r>
            <a:endParaRPr lang="en-US" altLang="ko-KR" sz="2000" b="1" dirty="0"/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ko-KR" altLang="en-US" sz="2000" dirty="0"/>
              <a:t>실제 데이터를 적용</a:t>
            </a:r>
            <a:endParaRPr lang="en-US" altLang="ko-KR" sz="2000" dirty="0"/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ko-KR" altLang="en-US" sz="2000" dirty="0" err="1"/>
              <a:t>비선형적인</a:t>
            </a:r>
            <a:r>
              <a:rPr lang="ko-KR" altLang="en-US" sz="2000" dirty="0"/>
              <a:t> 수질의 변화를 예측</a:t>
            </a:r>
            <a:endParaRPr lang="en-US" altLang="ko-KR" sz="2000" dirty="0"/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ko-KR" altLang="en-US" sz="2000" dirty="0"/>
              <a:t>인공신경망 기반 수질 예측 모델 연구</a:t>
            </a:r>
            <a:endParaRPr lang="en-US" altLang="ko-KR" sz="2000" dirty="0"/>
          </a:p>
          <a:p>
            <a:pPr marL="457200" indent="-457200">
              <a:buAutoNum type="arabicPeriod"/>
            </a:pPr>
            <a:endParaRPr lang="en-US" altLang="ko-KR" sz="2000" b="1" dirty="0"/>
          </a:p>
          <a:p>
            <a:pPr marL="457200" indent="-457200">
              <a:buFont typeface="Wingdings" panose="05000000000000000000" pitchFamily="2" charset="2"/>
              <a:buChar char="m"/>
            </a:pPr>
            <a:r>
              <a:rPr lang="ko-KR" altLang="en-US" sz="2000" b="1" dirty="0"/>
              <a:t>데이터 활용</a:t>
            </a:r>
            <a:endParaRPr lang="en-US" altLang="ko-KR" sz="2000" b="1" dirty="0"/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ko-KR" altLang="en-US" sz="2000" dirty="0"/>
              <a:t>시간단위 시계열 데이터 사용</a:t>
            </a:r>
            <a:endParaRPr lang="en-US" altLang="ko-KR" sz="2000" dirty="0"/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ko-KR" altLang="en-US" sz="2000" dirty="0"/>
              <a:t>다양한 데이터를 사용한 수질변화 예측</a:t>
            </a:r>
            <a:endParaRPr lang="en-US" altLang="ko-KR" sz="2000" dirty="0"/>
          </a:p>
          <a:p>
            <a:endParaRPr lang="en-US" altLang="ko-KR" sz="2000" b="1" dirty="0"/>
          </a:p>
          <a:p>
            <a:pPr marL="457200" indent="-457200">
              <a:buFont typeface="Wingdings" panose="05000000000000000000" pitchFamily="2" charset="2"/>
              <a:buChar char="m"/>
            </a:pPr>
            <a:r>
              <a:rPr lang="ko-KR" altLang="en-US" sz="2000" b="1" dirty="0"/>
              <a:t>딥러닝 기법 적용</a:t>
            </a:r>
            <a:endParaRPr lang="en-US" altLang="ko-KR" sz="2000" b="1" dirty="0"/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ko-KR" altLang="en-US" sz="2000" dirty="0"/>
              <a:t>여러 신경망 기법을 활용한 예측 모델 연구</a:t>
            </a:r>
            <a:endParaRPr lang="en-US" altLang="ko-KR" sz="2000" dirty="0"/>
          </a:p>
          <a:p>
            <a:endParaRPr lang="en-US" altLang="ko-KR" sz="2000" b="1" dirty="0"/>
          </a:p>
          <a:p>
            <a:pPr marL="457200" indent="-457200">
              <a:buFont typeface="Wingdings" panose="05000000000000000000" pitchFamily="2" charset="2"/>
              <a:buChar char="m"/>
            </a:pPr>
            <a:r>
              <a:rPr lang="ko-KR" altLang="en-US" sz="2000" b="1" dirty="0"/>
              <a:t>하이브리드 모델</a:t>
            </a:r>
            <a:endParaRPr lang="en-US" altLang="ko-KR" sz="2000" b="1" dirty="0"/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ko-KR" altLang="en-US" sz="2000" dirty="0"/>
              <a:t>앙상블 기법을 적용한 하이브리드 모델 연구</a:t>
            </a:r>
            <a:endParaRPr lang="en-US" altLang="ko-KR" sz="2000" dirty="0"/>
          </a:p>
          <a:p>
            <a:pPr marL="914400" lvl="1" indent="-457200">
              <a:buFont typeface="Wingdings" panose="05000000000000000000" pitchFamily="2" charset="2"/>
              <a:buChar char=""/>
            </a:pPr>
            <a:endParaRPr lang="en-US" altLang="ko-KR" sz="2000" b="1" dirty="0"/>
          </a:p>
        </p:txBody>
      </p:sp>
    </p:spTree>
    <p:extLst>
      <p:ext uri="{BB962C8B-B14F-4D97-AF65-F5344CB8AC3E}">
        <p14:creationId xmlns:p14="http://schemas.microsoft.com/office/powerpoint/2010/main" val="2052172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68E3FD6-52BA-486C-B659-A80EACCFFE31}"/>
              </a:ext>
            </a:extLst>
          </p:cNvPr>
          <p:cNvSpPr txBox="1"/>
          <p:nvPr/>
        </p:nvSpPr>
        <p:spPr>
          <a:xfrm>
            <a:off x="4098834" y="342435"/>
            <a:ext cx="5400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&lt;</a:t>
            </a:r>
            <a:r>
              <a:rPr lang="ko-KR" altLang="en-US" sz="1400" b="1" dirty="0">
                <a:solidFill>
                  <a:srgbClr val="FF0000"/>
                </a:solidFill>
              </a:rPr>
              <a:t>환경</a:t>
            </a:r>
            <a:r>
              <a:rPr lang="ko-KR" altLang="en-US" sz="1400" b="1" dirty="0"/>
              <a:t>을 </a:t>
            </a:r>
            <a:r>
              <a:rPr lang="ko-KR" altLang="en-US" sz="1400" b="1" dirty="0">
                <a:solidFill>
                  <a:schemeClr val="tx2"/>
                </a:solidFill>
              </a:rPr>
              <a:t>분석</a:t>
            </a:r>
            <a:r>
              <a:rPr lang="ko-KR" altLang="en-US" sz="1400" b="1" dirty="0"/>
              <a:t>할 줄 아는 사람이 되자</a:t>
            </a:r>
            <a:r>
              <a:rPr lang="en-US" altLang="ko-KR" sz="1400" b="1" dirty="0"/>
              <a:t>!&gt;</a:t>
            </a:r>
            <a:endParaRPr lang="ko-KR" altLang="en-US" sz="1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2727DB-6E21-4C0A-B1B7-EBA36A8797AF}"/>
              </a:ext>
            </a:extLst>
          </p:cNvPr>
          <p:cNvSpPr txBox="1"/>
          <p:nvPr/>
        </p:nvSpPr>
        <p:spPr>
          <a:xfrm>
            <a:off x="438981" y="997213"/>
            <a:ext cx="66317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LSTM(Long-Short Term Memory) Model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241525" y="985218"/>
            <a:ext cx="181374" cy="53580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43684" y="988393"/>
            <a:ext cx="8900316" cy="52759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3178" y="157028"/>
            <a:ext cx="617936" cy="64771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-629780" y="230716"/>
            <a:ext cx="4813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/>
              <a:t>Python Study</a:t>
            </a:r>
            <a:endParaRPr lang="ko-KR" altLang="en-US" sz="36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685182" y="2023455"/>
            <a:ext cx="729676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m"/>
            </a:pPr>
            <a:r>
              <a:rPr lang="ko-KR" altLang="en-US" sz="2000" b="1" dirty="0"/>
              <a:t>연구대상</a:t>
            </a:r>
            <a:endParaRPr lang="en-US" altLang="ko-KR" sz="2000" b="1" dirty="0"/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ko-KR" altLang="en-US" sz="2000" dirty="0"/>
              <a:t>서울시 도심하천</a:t>
            </a:r>
            <a:r>
              <a:rPr lang="en-US" altLang="ko-KR" sz="2000" dirty="0"/>
              <a:t>(</a:t>
            </a:r>
            <a:r>
              <a:rPr lang="ko-KR" altLang="en-US" sz="2000" dirty="0" err="1"/>
              <a:t>안양천</a:t>
            </a:r>
            <a:r>
              <a:rPr lang="en-US" altLang="ko-KR" sz="2000" dirty="0"/>
              <a:t>)</a:t>
            </a:r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ko-KR" altLang="en-US" sz="2000" dirty="0"/>
              <a:t>도심하천 상류 및 하류 수질변화 파악</a:t>
            </a:r>
            <a:endParaRPr lang="en-US" altLang="ko-KR" sz="2000" dirty="0"/>
          </a:p>
          <a:p>
            <a:pPr marL="457200" indent="-457200">
              <a:buAutoNum type="arabicPeriod"/>
            </a:pPr>
            <a:endParaRPr lang="en-US" altLang="ko-KR" sz="2000" b="1" dirty="0"/>
          </a:p>
          <a:p>
            <a:pPr marL="457200" indent="-457200">
              <a:buFont typeface="Wingdings" panose="05000000000000000000" pitchFamily="2" charset="2"/>
              <a:buChar char="m"/>
            </a:pPr>
            <a:r>
              <a:rPr lang="ko-KR" altLang="en-US" sz="2000" b="1" dirty="0"/>
              <a:t>연구목적</a:t>
            </a:r>
            <a:endParaRPr lang="en-US" altLang="ko-KR" sz="2000" b="1" dirty="0"/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ko-KR" altLang="en-US" sz="2000" dirty="0"/>
              <a:t>하천에서 발생하는 수질사고 대비 및 예측</a:t>
            </a:r>
            <a:endParaRPr lang="en-US" altLang="ko-KR" sz="2000" dirty="0"/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ko-KR" altLang="en-US" sz="2000" dirty="0"/>
              <a:t>여러 환경 변수를 활용하여 환경 데이터 가치 창출</a:t>
            </a:r>
            <a:endParaRPr lang="en-US" altLang="ko-KR" sz="2000" dirty="0"/>
          </a:p>
          <a:p>
            <a:endParaRPr lang="en-US" altLang="ko-KR" sz="2000" b="1" dirty="0"/>
          </a:p>
          <a:p>
            <a:pPr marL="457200" indent="-457200">
              <a:buFont typeface="Wingdings" panose="05000000000000000000" pitchFamily="2" charset="2"/>
              <a:buChar char="m"/>
            </a:pPr>
            <a:r>
              <a:rPr lang="ko-KR" altLang="en-US" sz="2000" b="1" dirty="0"/>
              <a:t>연구 사례 발표 </a:t>
            </a:r>
            <a:r>
              <a:rPr lang="en-US" altLang="ko-KR" sz="2000" b="1" dirty="0"/>
              <a:t>/ </a:t>
            </a:r>
            <a:r>
              <a:rPr lang="ko-KR" altLang="en-US" sz="2000" b="1" dirty="0"/>
              <a:t>문헌조사</a:t>
            </a:r>
            <a:endParaRPr lang="en-US" altLang="ko-KR" sz="2000" b="1" dirty="0"/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ko-KR" altLang="en-US" sz="2000" dirty="0"/>
              <a:t>환경분야 최근 </a:t>
            </a:r>
            <a:r>
              <a:rPr lang="en-US" altLang="ko-KR" sz="2000" dirty="0"/>
              <a:t>3</a:t>
            </a:r>
            <a:r>
              <a:rPr lang="ko-KR" altLang="en-US" sz="2000" dirty="0"/>
              <a:t>년 이내 인공신경망 모델 개발 분야의 간략한 논문 발표</a:t>
            </a:r>
            <a:endParaRPr lang="en-US" altLang="ko-KR" sz="2000" dirty="0"/>
          </a:p>
          <a:p>
            <a:endParaRPr lang="en-US" altLang="ko-KR" sz="2000" b="1" dirty="0"/>
          </a:p>
        </p:txBody>
      </p:sp>
    </p:spTree>
    <p:extLst>
      <p:ext uri="{BB962C8B-B14F-4D97-AF65-F5344CB8AC3E}">
        <p14:creationId xmlns:p14="http://schemas.microsoft.com/office/powerpoint/2010/main" val="42930508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282</TotalTime>
  <Words>177</Words>
  <Application>Microsoft Office PowerPoint</Application>
  <PresentationFormat>화면 슬라이드 쇼(4:3)</PresentationFormat>
  <Paragraphs>46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태호</dc:creator>
  <cp:lastModifiedBy>김영우</cp:lastModifiedBy>
  <cp:revision>10</cp:revision>
  <dcterms:created xsi:type="dcterms:W3CDTF">2019-09-03T09:13:39Z</dcterms:created>
  <dcterms:modified xsi:type="dcterms:W3CDTF">2019-09-07T04:01:26Z</dcterms:modified>
</cp:coreProperties>
</file>