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5947" autoAdjust="0"/>
  </p:normalViewPr>
  <p:slideViewPr>
    <p:cSldViewPr snapToGrid="0">
      <p:cViewPr>
        <p:scale>
          <a:sx n="75" d="100"/>
          <a:sy n="75" d="100"/>
        </p:scale>
        <p:origin x="1422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5795-FEE4-429D-9FF4-FFEC2D23D45C}" type="datetimeFigureOut">
              <a:rPr lang="ko-KR" altLang="en-US" smtClean="0"/>
              <a:t>2019-09-07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oes-environdoc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Environ. Analysts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3" y="2628900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/>
              <a:t>&lt;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</a:t>
            </a:r>
            <a:r>
              <a:rPr lang="ko-KR" altLang="en-US" sz="2000" b="1" dirty="0" smtClean="0"/>
              <a:t> </a:t>
            </a:r>
            <a:r>
              <a:rPr lang="ko-KR" altLang="en-US" sz="2000" b="1" dirty="0" smtClean="0">
                <a:solidFill>
                  <a:schemeClr val="tx2"/>
                </a:solidFill>
              </a:rPr>
              <a:t>분석</a:t>
            </a:r>
            <a:r>
              <a:rPr lang="ko-KR" altLang="en-US" sz="2000" b="1" dirty="0" smtClean="0"/>
              <a:t>할 줄 아는 사람이 되자</a:t>
            </a:r>
            <a:r>
              <a:rPr lang="en-US" altLang="ko-KR" sz="2000" b="1" dirty="0" smtClean="0"/>
              <a:t>!&gt;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866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목차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36600" y="1955800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1. </a:t>
            </a:r>
            <a:r>
              <a:rPr lang="ko-KR" altLang="en-US" sz="2400" b="1" dirty="0" smtClean="0"/>
              <a:t>자기소개</a:t>
            </a:r>
            <a:endParaRPr lang="ko-KR" alt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736600" y="2511931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2. </a:t>
            </a:r>
            <a:r>
              <a:rPr lang="ko-KR" altLang="en-US" sz="2400" b="1" dirty="0" smtClean="0"/>
              <a:t>스터디 방향성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36599" y="3068062"/>
            <a:ext cx="517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3</a:t>
            </a:r>
            <a:r>
              <a:rPr lang="en-US" altLang="ko-KR" sz="2400" b="1" dirty="0" smtClean="0"/>
              <a:t>. </a:t>
            </a:r>
            <a:r>
              <a:rPr lang="ko-KR" altLang="en-US" sz="2400" b="1" dirty="0" err="1" smtClean="0"/>
              <a:t>딥러닝을</a:t>
            </a:r>
            <a:r>
              <a:rPr lang="ko-KR" altLang="en-US" sz="2400" b="1" dirty="0" smtClean="0"/>
              <a:t> 적용할 분석 대상 및 목적</a:t>
            </a:r>
            <a:endParaRPr lang="ko-KR" alt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36600" y="3624193"/>
            <a:ext cx="415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/>
              <a:t>4. </a:t>
            </a:r>
            <a:r>
              <a:rPr lang="ko-KR" altLang="en-US" sz="2400" b="1" dirty="0" smtClean="0"/>
              <a:t>관련 </a:t>
            </a:r>
            <a:r>
              <a:rPr lang="ko-KR" altLang="en-US" sz="2400" b="1" dirty="0" err="1" smtClean="0"/>
              <a:t>딥러닝</a:t>
            </a:r>
            <a:r>
              <a:rPr lang="ko-KR" altLang="en-US" sz="2400" b="1" dirty="0" smtClean="0"/>
              <a:t> 연구 사례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654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1. </a:t>
            </a:r>
            <a:r>
              <a:rPr lang="ko-KR" altLang="en-US" sz="2800" b="1" dirty="0" smtClean="0"/>
              <a:t>자기소개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3621" y="1652274"/>
            <a:ext cx="82260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b="1" dirty="0" smtClean="0"/>
              <a:t>김태호 </a:t>
            </a:r>
            <a:endParaRPr lang="en-US" altLang="ko-KR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b="1" dirty="0" err="1" smtClean="0"/>
              <a:t>환경공학부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학년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학기 재학</a:t>
            </a:r>
            <a:r>
              <a:rPr lang="en-US" altLang="ko-KR" b="1" dirty="0"/>
              <a:t> </a:t>
            </a:r>
            <a:r>
              <a:rPr lang="en-US" altLang="ko-KR" b="1" dirty="0" smtClean="0"/>
              <a:t>&amp; </a:t>
            </a:r>
            <a:r>
              <a:rPr lang="ko-KR" altLang="en-US" b="1" dirty="0" err="1" smtClean="0"/>
              <a:t>학석사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학기</a:t>
            </a:r>
            <a:endParaRPr lang="en-US" altLang="ko-KR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b="1" dirty="0" smtClean="0"/>
              <a:t>관심 분야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환경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수자원 관리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모델링</a:t>
            </a:r>
            <a:endParaRPr lang="en-US" altLang="ko-KR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en-US" altLang="ko-KR" b="1" dirty="0" smtClean="0"/>
              <a:t>R</a:t>
            </a:r>
            <a:r>
              <a:rPr lang="ko-KR" altLang="en-US" b="1" dirty="0" smtClean="0"/>
              <a:t>을 다루다가 </a:t>
            </a:r>
            <a:r>
              <a:rPr lang="ko-KR" altLang="en-US" b="1" dirty="0" err="1" smtClean="0"/>
              <a:t>파이썬이</a:t>
            </a:r>
            <a:r>
              <a:rPr lang="ko-KR" altLang="en-US" b="1" dirty="0" smtClean="0"/>
              <a:t> 좋다는 </a:t>
            </a:r>
            <a:r>
              <a:rPr lang="ko-KR" altLang="en-US" b="1" dirty="0" err="1" smtClean="0"/>
              <a:t>컴공</a:t>
            </a:r>
            <a:r>
              <a:rPr lang="ko-KR" altLang="en-US" b="1" dirty="0" smtClean="0"/>
              <a:t> 친구의 말을 듣고 </a:t>
            </a:r>
            <a:r>
              <a:rPr lang="en-US" altLang="ko-KR" b="1" dirty="0" smtClean="0"/>
              <a:t>2018</a:t>
            </a:r>
            <a:r>
              <a:rPr lang="ko-KR" altLang="en-US" b="1" dirty="0" smtClean="0"/>
              <a:t>년 </a:t>
            </a:r>
            <a:r>
              <a:rPr lang="en-US" altLang="ko-KR" b="1" dirty="0" smtClean="0"/>
              <a:t>1</a:t>
            </a:r>
            <a:r>
              <a:rPr lang="ko-KR" altLang="en-US" b="1" dirty="0" smtClean="0"/>
              <a:t>월에 </a:t>
            </a:r>
            <a:r>
              <a:rPr lang="ko-KR" altLang="en-US" b="1" dirty="0" err="1" smtClean="0"/>
              <a:t>파이썬을</a:t>
            </a:r>
            <a:r>
              <a:rPr lang="ko-KR" altLang="en-US" b="1" dirty="0" smtClean="0"/>
              <a:t> 처음으로 시작하게 됨</a:t>
            </a:r>
            <a:r>
              <a:rPr lang="en-US" altLang="ko-KR" b="1" dirty="0" smtClean="0"/>
              <a:t>. </a:t>
            </a:r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b="1" dirty="0" err="1" smtClean="0"/>
              <a:t>파이썬의</a:t>
            </a:r>
            <a:r>
              <a:rPr lang="ko-KR" altLang="en-US" b="1" dirty="0" smtClean="0"/>
              <a:t> 유용성을 알게 되었지만 그것들을 과에서 커리큘럼으로 제공하지 못하는 것이 안타깝고 </a:t>
            </a:r>
            <a:r>
              <a:rPr lang="en-US" altLang="ko-KR" b="1" dirty="0" smtClean="0"/>
              <a:t>4</a:t>
            </a:r>
            <a:r>
              <a:rPr lang="ko-KR" altLang="en-US" b="1" dirty="0" smtClean="0"/>
              <a:t>차 산업과 더불어 환경공학부의 발전을 위해 스터디를 시작함</a:t>
            </a:r>
            <a:r>
              <a:rPr lang="en-US" altLang="ko-KR" b="1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b="1" dirty="0" smtClean="0"/>
              <a:t>스터디는 좋은 지식들을 다른 사람과 나누는 공유 및 생산의 장이라고 생각하고 있음</a:t>
            </a:r>
            <a:r>
              <a:rPr lang="en-US" altLang="ko-KR" b="1" dirty="0" smtClean="0"/>
              <a:t>. </a:t>
            </a:r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b="1" dirty="0" smtClean="0"/>
              <a:t>스터디 자료</a:t>
            </a:r>
            <a:r>
              <a:rPr lang="en-US" altLang="ko-KR" b="1" dirty="0"/>
              <a:t>(</a:t>
            </a:r>
            <a:r>
              <a:rPr lang="en-US" altLang="ko-KR" b="1" dirty="0">
                <a:hlinkClick r:id="rId3"/>
              </a:rPr>
              <a:t>https://</a:t>
            </a:r>
            <a:r>
              <a:rPr lang="en-US" altLang="ko-KR" b="1" dirty="0" smtClean="0">
                <a:hlinkClick r:id="rId3"/>
              </a:rPr>
              <a:t>github.com/thoes-environdocs</a:t>
            </a:r>
            <a:r>
              <a:rPr lang="en-US" altLang="ko-KR" b="1" dirty="0" smtClean="0"/>
              <a:t>) </a:t>
            </a:r>
            <a:r>
              <a:rPr lang="ko-KR" altLang="en-US" b="1" dirty="0" smtClean="0"/>
              <a:t>참고</a:t>
            </a: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</a:t>
            </a:r>
            <a:endParaRPr lang="en-US" altLang="ko-KR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0521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6200866" y="5156253"/>
            <a:ext cx="2841624" cy="146179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625" y="1021881"/>
            <a:ext cx="415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스터디 방향성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80812" y="2145112"/>
            <a:ext cx="82260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b="1" dirty="0" smtClean="0"/>
              <a:t>프로젝트 진행</a:t>
            </a:r>
            <a:endParaRPr lang="en-US" altLang="ko-KR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b="1" dirty="0" smtClean="0"/>
          </a:p>
          <a:p>
            <a:r>
              <a:rPr lang="en-US" altLang="ko-KR" b="1" dirty="0" smtClean="0"/>
              <a:t>         =&gt; </a:t>
            </a:r>
            <a:r>
              <a:rPr lang="ko-KR" altLang="en-US" b="1" dirty="0" smtClean="0"/>
              <a:t>직접 데이터 수집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분석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활용의 과정을 경험한다</a:t>
            </a:r>
            <a:r>
              <a:rPr lang="en-US" altLang="ko-KR" b="1" dirty="0" smtClean="0"/>
              <a:t>. </a:t>
            </a:r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 =&gt; </a:t>
            </a:r>
            <a:r>
              <a:rPr lang="ko-KR" altLang="en-US" b="1" dirty="0" smtClean="0"/>
              <a:t>실질적인 </a:t>
            </a:r>
            <a:r>
              <a:rPr lang="en-US" altLang="ko-KR" b="1" dirty="0" smtClean="0"/>
              <a:t>App Prototype</a:t>
            </a:r>
            <a:r>
              <a:rPr lang="ko-KR" altLang="en-US" b="1" dirty="0" smtClean="0"/>
              <a:t>의 제작을 해본다</a:t>
            </a:r>
            <a:r>
              <a:rPr lang="en-US" altLang="ko-KR" b="1" dirty="0" smtClean="0"/>
              <a:t>.</a:t>
            </a:r>
          </a:p>
          <a:p>
            <a:endParaRPr lang="en-US" altLang="ko-KR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b="1" dirty="0" err="1" smtClean="0"/>
              <a:t>딥러닝</a:t>
            </a:r>
            <a:r>
              <a:rPr lang="ko-KR" altLang="en-US" b="1" dirty="0" smtClean="0"/>
              <a:t> 이론 학습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Keras</a:t>
            </a:r>
            <a:r>
              <a:rPr lang="en-US" altLang="ko-KR" b="1" dirty="0" smtClean="0"/>
              <a:t>, </a:t>
            </a:r>
            <a:r>
              <a:rPr lang="en-US" altLang="ko-KR" b="1" dirty="0" err="1" smtClean="0"/>
              <a:t>Tensorflow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활용</a:t>
            </a:r>
            <a:endParaRPr lang="en-US" altLang="ko-KR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b="1" dirty="0" smtClean="0"/>
          </a:p>
          <a:p>
            <a:r>
              <a:rPr lang="en-US" altLang="ko-KR" b="1" dirty="0"/>
              <a:t> </a:t>
            </a:r>
            <a:r>
              <a:rPr lang="en-US" altLang="ko-KR" b="1" dirty="0" smtClean="0"/>
              <a:t>       =&gt; </a:t>
            </a:r>
            <a:r>
              <a:rPr lang="ko-KR" altLang="en-US" b="1" dirty="0" smtClean="0">
                <a:solidFill>
                  <a:srgbClr val="FF0000"/>
                </a:solidFill>
              </a:rPr>
              <a:t>양질의</a:t>
            </a:r>
            <a:r>
              <a:rPr lang="ko-KR" altLang="en-US" b="1" dirty="0" smtClean="0"/>
              <a:t> 데이터를 생성 및 확보</a:t>
            </a:r>
            <a:endParaRPr lang="en-US" altLang="ko-KR" b="1" dirty="0" smtClean="0"/>
          </a:p>
          <a:p>
            <a:r>
              <a:rPr lang="en-US" altLang="ko-KR" b="1" dirty="0" smtClean="0"/>
              <a:t>        =&gt; </a:t>
            </a:r>
            <a:r>
              <a:rPr lang="ko-KR" altLang="en-US" b="1" dirty="0" smtClean="0">
                <a:solidFill>
                  <a:srgbClr val="00B0F0"/>
                </a:solidFill>
              </a:rPr>
              <a:t>적합한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딥러닝</a:t>
            </a:r>
            <a:r>
              <a:rPr lang="ko-KR" altLang="en-US" b="1" dirty="0" smtClean="0"/>
              <a:t> 분석 방법 학습</a:t>
            </a:r>
            <a:endParaRPr lang="en-US" altLang="ko-KR" b="1" dirty="0"/>
          </a:p>
          <a:p>
            <a:r>
              <a:rPr lang="en-US" altLang="ko-KR" b="1" dirty="0" smtClean="0"/>
              <a:t>        =&gt; </a:t>
            </a:r>
            <a:r>
              <a:rPr lang="ko-KR" altLang="en-US" b="1" dirty="0" smtClean="0">
                <a:solidFill>
                  <a:srgbClr val="7030A0"/>
                </a:solidFill>
              </a:rPr>
              <a:t>정확한</a:t>
            </a:r>
            <a:r>
              <a:rPr lang="ko-KR" altLang="en-US" b="1" dirty="0" smtClean="0"/>
              <a:t> 최적화된 모델을 찾는 방법 학습</a:t>
            </a:r>
            <a:endParaRPr lang="en-US" altLang="ko-KR" b="1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15389" y="1928554"/>
            <a:ext cx="222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Part 1. </a:t>
            </a:r>
            <a:endParaRPr lang="ko-KR" alt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15389" y="4141401"/>
            <a:ext cx="2227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Part 2. </a:t>
            </a:r>
            <a:endParaRPr lang="ko-KR" altLang="en-US" sz="2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797" y="3472743"/>
            <a:ext cx="2123238" cy="97118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550" y="1823253"/>
            <a:ext cx="1779728" cy="1125775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702" y="4755452"/>
            <a:ext cx="2208496" cy="82486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962" y="5748397"/>
            <a:ext cx="1275959" cy="483697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3675" y="5562920"/>
            <a:ext cx="832037" cy="9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3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28625" y="1021881"/>
            <a:ext cx="530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</a:t>
            </a:r>
            <a:r>
              <a:rPr lang="en-US" altLang="ko-KR" sz="2800" b="1" dirty="0" smtClean="0"/>
              <a:t>. </a:t>
            </a:r>
            <a:r>
              <a:rPr lang="ko-KR" altLang="en-US" sz="2800" b="1" dirty="0" err="1" smtClean="0"/>
              <a:t>딥러닝</a:t>
            </a:r>
            <a:r>
              <a:rPr lang="ko-KR" altLang="en-US" sz="2800" b="1" dirty="0" smtClean="0"/>
              <a:t> 적용 분석 대상 및 목적  </a:t>
            </a:r>
            <a:endParaRPr lang="ko-KR" alt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4425" y="1752569"/>
            <a:ext cx="869890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m"/>
            </a:pPr>
            <a:r>
              <a:rPr lang="ko-KR" altLang="en-US" sz="1900" b="1" dirty="0" smtClean="0"/>
              <a:t>프로젝트 주제 </a:t>
            </a:r>
            <a:r>
              <a:rPr lang="en-US" altLang="ko-KR" sz="1900" b="1" dirty="0" smtClean="0"/>
              <a:t>: </a:t>
            </a:r>
            <a:r>
              <a:rPr lang="ko-KR" altLang="en-US" sz="1900" b="1" dirty="0" smtClean="0"/>
              <a:t>구름 사진 및 기상 변수를 이용한 강수 확률 예측 </a:t>
            </a:r>
            <a:r>
              <a:rPr lang="ko-KR" altLang="en-US" sz="1900" b="1" dirty="0" err="1" smtClean="0"/>
              <a:t>어플</a:t>
            </a:r>
            <a:endParaRPr lang="en-US" altLang="ko-KR" sz="1900" b="1" dirty="0" smtClean="0"/>
          </a:p>
          <a:p>
            <a:r>
              <a:rPr lang="en-US" altLang="ko-KR" sz="1900" b="1" dirty="0" smtClean="0"/>
              <a:t>  </a:t>
            </a:r>
            <a:endParaRPr lang="en-US" altLang="ko-KR" sz="1900" b="1" dirty="0" smtClean="0"/>
          </a:p>
          <a:p>
            <a:pPr marL="342900" indent="-342900">
              <a:buFont typeface="Wingdings" panose="05000000000000000000" pitchFamily="2" charset="2"/>
              <a:buChar char="m"/>
            </a:pPr>
            <a:endParaRPr lang="en-US" altLang="ko-KR" sz="1900" b="1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273" y="3009900"/>
            <a:ext cx="5559027" cy="2762906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1024290" y="6141135"/>
            <a:ext cx="73311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b="1" dirty="0" smtClean="0"/>
              <a:t>오늘 우산을 가져가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말아</a:t>
            </a:r>
            <a:r>
              <a:rPr lang="en-US" altLang="ko-KR" b="1" dirty="0" smtClean="0"/>
              <a:t>? </a:t>
            </a:r>
            <a:r>
              <a:rPr lang="ko-KR" altLang="en-US" b="1" dirty="0" smtClean="0"/>
              <a:t>그럼 </a:t>
            </a:r>
            <a:r>
              <a:rPr lang="en-US" altLang="ko-KR" b="1" dirty="0" smtClean="0">
                <a:solidFill>
                  <a:srgbClr val="FF0000"/>
                </a:solidFill>
              </a:rPr>
              <a:t>‘</a:t>
            </a:r>
            <a:r>
              <a:rPr lang="ko-KR" altLang="en-US" b="1" dirty="0" smtClean="0">
                <a:solidFill>
                  <a:srgbClr val="FF0000"/>
                </a:solidFill>
              </a:rPr>
              <a:t>구름</a:t>
            </a:r>
            <a:r>
              <a:rPr lang="en-US" altLang="ko-KR" b="1" dirty="0" smtClean="0">
                <a:solidFill>
                  <a:srgbClr val="FF0000"/>
                </a:solidFill>
              </a:rPr>
              <a:t>’</a:t>
            </a:r>
            <a:r>
              <a:rPr lang="ko-KR" altLang="en-US" b="1" dirty="0" err="1" smtClean="0"/>
              <a:t>어플을</a:t>
            </a:r>
            <a:r>
              <a:rPr lang="ko-KR" altLang="en-US" b="1" dirty="0" smtClean="0"/>
              <a:t> 이용해봐</a:t>
            </a:r>
            <a:r>
              <a:rPr lang="en-US" altLang="ko-KR" b="1" dirty="0" smtClean="0"/>
              <a:t>!</a:t>
            </a:r>
            <a:endParaRPr lang="en-US" altLang="ko-KR" b="1" dirty="0"/>
          </a:p>
        </p:txBody>
      </p:sp>
      <p:sp>
        <p:nvSpPr>
          <p:cNvPr id="20" name="직사각형 19"/>
          <p:cNvSpPr/>
          <p:nvPr/>
        </p:nvSpPr>
        <p:spPr>
          <a:xfrm>
            <a:off x="1591073" y="2160354"/>
            <a:ext cx="619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m"/>
            </a:pPr>
            <a:endParaRPr lang="en-US" altLang="ko-KR" b="1" dirty="0"/>
          </a:p>
          <a:p>
            <a:pPr algn="ctr"/>
            <a:r>
              <a:rPr lang="ko-KR" altLang="en-US" b="1" dirty="0"/>
              <a:t>오늘 비 </a:t>
            </a:r>
            <a:r>
              <a:rPr lang="ko-KR" altLang="en-US" b="1" dirty="0" err="1"/>
              <a:t>올꺼</a:t>
            </a:r>
            <a:r>
              <a:rPr lang="ko-KR" altLang="en-US" b="1" dirty="0"/>
              <a:t> 같아</a:t>
            </a:r>
            <a:r>
              <a:rPr lang="en-US" altLang="ko-KR" b="1" dirty="0"/>
              <a:t>? </a:t>
            </a:r>
            <a:r>
              <a:rPr lang="ko-KR" altLang="en-US" b="1" dirty="0"/>
              <a:t>그럼 </a:t>
            </a:r>
            <a:r>
              <a:rPr lang="en-US" altLang="ko-KR" b="1" dirty="0">
                <a:solidFill>
                  <a:srgbClr val="00B0F0"/>
                </a:solidFill>
              </a:rPr>
              <a:t>‘</a:t>
            </a:r>
            <a:r>
              <a:rPr lang="ko-KR" altLang="en-US" b="1" dirty="0" smtClean="0">
                <a:solidFill>
                  <a:srgbClr val="00B0F0"/>
                </a:solidFill>
              </a:rPr>
              <a:t>구름</a:t>
            </a:r>
            <a:r>
              <a:rPr lang="en-US" altLang="ko-KR" b="1" dirty="0" smtClean="0">
                <a:solidFill>
                  <a:srgbClr val="00B0F0"/>
                </a:solidFill>
              </a:rPr>
              <a:t>’ </a:t>
            </a:r>
            <a:r>
              <a:rPr lang="ko-KR" altLang="en-US" b="1" dirty="0" err="1" smtClean="0"/>
              <a:t>어플을</a:t>
            </a:r>
            <a:r>
              <a:rPr lang="ko-KR" altLang="en-US" b="1" dirty="0" smtClean="0"/>
              <a:t> </a:t>
            </a:r>
            <a:r>
              <a:rPr lang="ko-KR" altLang="en-US" b="1" dirty="0"/>
              <a:t>이용해봐</a:t>
            </a:r>
            <a:r>
              <a:rPr lang="en-US" altLang="ko-KR" b="1" dirty="0"/>
              <a:t>!   </a:t>
            </a:r>
          </a:p>
        </p:txBody>
      </p:sp>
    </p:spTree>
    <p:extLst>
      <p:ext uri="{BB962C8B-B14F-4D97-AF65-F5344CB8AC3E}">
        <p14:creationId xmlns:p14="http://schemas.microsoft.com/office/powerpoint/2010/main" val="104355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오른쪽 화살표 30"/>
          <p:cNvSpPr/>
          <p:nvPr/>
        </p:nvSpPr>
        <p:spPr>
          <a:xfrm>
            <a:off x="543954" y="5078749"/>
            <a:ext cx="8305192" cy="1015663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관련 </a:t>
            </a:r>
            <a:r>
              <a:rPr lang="ko-KR" altLang="en-US" sz="2800" b="1" dirty="0" err="1" smtClean="0"/>
              <a:t>딥러닝</a:t>
            </a:r>
            <a:r>
              <a:rPr lang="ko-KR" altLang="en-US" sz="2800" b="1" dirty="0" smtClean="0"/>
              <a:t> 연구 사례</a:t>
            </a:r>
            <a:endParaRPr lang="en-US" altLang="ko-KR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sp>
        <p:nvSpPr>
          <p:cNvPr id="10" name="직사각형 9"/>
          <p:cNvSpPr/>
          <p:nvPr/>
        </p:nvSpPr>
        <p:spPr>
          <a:xfrm>
            <a:off x="422899" y="1627334"/>
            <a:ext cx="870501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m"/>
            </a:pPr>
            <a:r>
              <a:rPr lang="ko-KR" altLang="en-US" sz="1900" b="1" dirty="0"/>
              <a:t>데이터 수집 </a:t>
            </a:r>
            <a:endParaRPr lang="en-US" altLang="ko-KR" sz="19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900" b="1" dirty="0"/>
              <a:t>같은 장소에서 하루에 </a:t>
            </a:r>
            <a:r>
              <a:rPr lang="en-US" altLang="ko-KR" sz="1900" b="1" dirty="0"/>
              <a:t>5</a:t>
            </a:r>
            <a:r>
              <a:rPr lang="ko-KR" altLang="en-US" sz="1900" b="1" dirty="0"/>
              <a:t>장씩 구름 사진 수집 </a:t>
            </a:r>
            <a:endParaRPr lang="en-US" altLang="ko-KR" sz="19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900" b="1" dirty="0"/>
              <a:t>기상청에서 제공하는 </a:t>
            </a:r>
            <a:r>
              <a:rPr lang="en-US" altLang="ko-KR" sz="1900" b="1" dirty="0"/>
              <a:t>‘</a:t>
            </a:r>
            <a:r>
              <a:rPr lang="ko-KR" altLang="en-US" sz="1900" b="1" dirty="0"/>
              <a:t>우리동네 기상예보</a:t>
            </a:r>
            <a:r>
              <a:rPr lang="en-US" altLang="ko-KR" sz="1900" b="1" dirty="0"/>
              <a:t>’ </a:t>
            </a:r>
            <a:r>
              <a:rPr lang="ko-KR" altLang="en-US" sz="1900" b="1" dirty="0"/>
              <a:t>자료</a:t>
            </a:r>
            <a:r>
              <a:rPr lang="en-US" altLang="ko-KR" sz="1900" b="1" dirty="0"/>
              <a:t>(</a:t>
            </a:r>
            <a:r>
              <a:rPr lang="ko-KR" altLang="en-US" sz="1900" b="1" dirty="0"/>
              <a:t>온도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습도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풍속 등</a:t>
            </a:r>
            <a:r>
              <a:rPr lang="en-US" altLang="ko-KR" sz="1900" b="1" dirty="0"/>
              <a:t>) </a:t>
            </a:r>
            <a:r>
              <a:rPr lang="ko-KR" altLang="en-US" sz="1900" b="1" dirty="0"/>
              <a:t>이용</a:t>
            </a:r>
            <a:endParaRPr lang="en-US" altLang="ko-KR" sz="19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900" b="1" dirty="0"/>
              <a:t>구름의 형태</a:t>
            </a:r>
            <a:r>
              <a:rPr lang="en-US" altLang="ko-KR" sz="1900" b="1" dirty="0"/>
              <a:t>(</a:t>
            </a:r>
            <a:r>
              <a:rPr lang="ko-KR" altLang="en-US" sz="1900" b="1" dirty="0" err="1"/>
              <a:t>층운형</a:t>
            </a:r>
            <a:r>
              <a:rPr lang="en-US" altLang="ko-KR" sz="1900" b="1" dirty="0"/>
              <a:t>, </a:t>
            </a:r>
            <a:r>
              <a:rPr lang="ko-KR" altLang="en-US" sz="1900" b="1" dirty="0" err="1"/>
              <a:t>적운형</a:t>
            </a:r>
            <a:r>
              <a:rPr lang="en-US" altLang="ko-KR" sz="1900" b="1" dirty="0"/>
              <a:t>) </a:t>
            </a:r>
            <a:r>
              <a:rPr lang="ko-KR" altLang="en-US" sz="1900" b="1" dirty="0"/>
              <a:t>구분 </a:t>
            </a:r>
            <a:endParaRPr lang="en-US" altLang="ko-KR" sz="1900" b="1" dirty="0"/>
          </a:p>
          <a:p>
            <a:r>
              <a:rPr lang="en-US" altLang="ko-KR" sz="1900" b="1" dirty="0"/>
              <a:t>	(</a:t>
            </a:r>
            <a:r>
              <a:rPr lang="ko-KR" altLang="en-US" sz="1900" b="1" dirty="0"/>
              <a:t>추후 중요 변수를 선택하기 위한 문헌 조사가 병행 될 것임</a:t>
            </a:r>
            <a:r>
              <a:rPr lang="en-US" altLang="ko-KR" sz="1900" b="1" dirty="0"/>
              <a:t>.)</a:t>
            </a:r>
          </a:p>
          <a:p>
            <a:pPr marL="342900" indent="-342900">
              <a:buFont typeface="Wingdings" panose="05000000000000000000" pitchFamily="2" charset="2"/>
              <a:buChar char="m"/>
            </a:pPr>
            <a:endParaRPr lang="en-US" altLang="ko-KR" sz="1900" b="1" dirty="0"/>
          </a:p>
          <a:p>
            <a:pPr marL="342900" indent="-342900">
              <a:buFont typeface="Wingdings" panose="05000000000000000000" pitchFamily="2" charset="2"/>
              <a:buChar char="m"/>
            </a:pPr>
            <a:r>
              <a:rPr lang="ko-KR" altLang="en-US" sz="1900" b="1" dirty="0"/>
              <a:t>데이터 분석</a:t>
            </a:r>
            <a:r>
              <a:rPr lang="en-US" altLang="ko-KR" sz="1900" b="1" dirty="0"/>
              <a:t> : </a:t>
            </a:r>
            <a:r>
              <a:rPr lang="ko-KR" altLang="en-US" sz="1900" b="1" dirty="0" err="1"/>
              <a:t>딥러닝</a:t>
            </a:r>
            <a:r>
              <a:rPr lang="ko-KR" altLang="en-US" sz="1900" b="1" dirty="0"/>
              <a:t> 기법 및 각종 방법을 통한 성능 평가 및 최적화 방법 제시</a:t>
            </a:r>
            <a:endParaRPr lang="en-US" altLang="ko-KR" sz="19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1900" b="1" dirty="0"/>
              <a:t>CNN(Convolutional Neural Network),NN(Neural Network) </a:t>
            </a:r>
            <a:r>
              <a:rPr lang="ko-KR" altLang="en-US" sz="1900" b="1" dirty="0"/>
              <a:t>등을 이용하여 최적화 진행</a:t>
            </a:r>
            <a:endParaRPr lang="en-US" altLang="ko-KR" sz="1900" b="1" dirty="0"/>
          </a:p>
          <a:p>
            <a:endParaRPr lang="en-US" altLang="ko-KR" sz="1900" b="1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20" y="4610159"/>
            <a:ext cx="1246787" cy="7048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16954" y="5561024"/>
            <a:ext cx="2027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Temperature</a:t>
            </a:r>
          </a:p>
          <a:p>
            <a:pPr algn="ctr"/>
            <a:r>
              <a:rPr lang="en-US" altLang="ko-KR" sz="1400" b="1" dirty="0" smtClean="0"/>
              <a:t>Humidity</a:t>
            </a:r>
          </a:p>
          <a:p>
            <a:pPr algn="ctr"/>
            <a:r>
              <a:rPr lang="en-US" altLang="ko-KR" sz="1400" b="1" dirty="0" smtClean="0"/>
              <a:t>Cloud Classification</a:t>
            </a:r>
          </a:p>
          <a:p>
            <a:pPr algn="ctr"/>
            <a:r>
              <a:rPr lang="en-US" altLang="ko-KR" sz="1400" b="1" dirty="0" smtClean="0"/>
              <a:t>Rain After/Before</a:t>
            </a:r>
          </a:p>
          <a:p>
            <a:pPr algn="ctr"/>
            <a:r>
              <a:rPr lang="en-US" altLang="ko-KR" sz="1400" b="1" dirty="0" smtClean="0"/>
              <a:t>….</a:t>
            </a:r>
            <a:endParaRPr lang="ko-KR" altLang="en-US" sz="1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799134" y="5078749"/>
            <a:ext cx="2027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7030A0"/>
                </a:solidFill>
              </a:rPr>
              <a:t>Precipitation </a:t>
            </a:r>
          </a:p>
          <a:p>
            <a:pPr algn="ctr"/>
            <a:r>
              <a:rPr lang="en-US" altLang="ko-KR" sz="2000" b="1" dirty="0" smtClean="0">
                <a:solidFill>
                  <a:srgbClr val="7030A0"/>
                </a:solidFill>
              </a:rPr>
              <a:t>Probability</a:t>
            </a:r>
          </a:p>
          <a:p>
            <a:pPr algn="ctr"/>
            <a:r>
              <a:rPr lang="en-US" altLang="ko-KR" sz="2000" b="1" dirty="0" smtClean="0">
                <a:solidFill>
                  <a:srgbClr val="7030A0"/>
                </a:solidFill>
              </a:rPr>
              <a:t>(0~1)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5820" y="4266889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&lt;Input&gt;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36107" y="5333902"/>
            <a:ext cx="1028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&lt;Image&gt;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43420" y="6617475"/>
            <a:ext cx="1528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0070C0"/>
                </a:solidFill>
              </a:rPr>
              <a:t>&lt;Text/Number&gt;</a:t>
            </a:r>
            <a:endParaRPr lang="ko-KR" altLang="en-US" sz="1200" b="1" dirty="0">
              <a:solidFill>
                <a:srgbClr val="0070C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63828" y="4266889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&lt;Output&gt;</a:t>
            </a:r>
            <a:endParaRPr lang="ko-KR" altLang="en-US" b="1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515" b="5691"/>
          <a:stretch/>
        </p:blipFill>
        <p:spPr>
          <a:xfrm>
            <a:off x="2600349" y="4663767"/>
            <a:ext cx="4015160" cy="192830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3595019" y="4266889"/>
            <a:ext cx="255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&lt;Model Structure&gt;</a:t>
            </a:r>
            <a:endParaRPr lang="ko-KR" altLang="en-US" b="1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2475370" y="4426155"/>
            <a:ext cx="0" cy="2431845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6899604" y="4413357"/>
            <a:ext cx="0" cy="2431845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52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23726" y="4328537"/>
            <a:ext cx="8489272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m"/>
            </a:pPr>
            <a:r>
              <a:rPr lang="ko-KR" altLang="en-US" sz="1900" b="1" dirty="0"/>
              <a:t>기대 효과</a:t>
            </a:r>
            <a:r>
              <a:rPr lang="en-US" altLang="ko-KR" sz="1900" b="1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900" b="1" dirty="0" err="1"/>
              <a:t>측정망의</a:t>
            </a:r>
            <a:r>
              <a:rPr lang="ko-KR" altLang="en-US" sz="1900" b="1" dirty="0"/>
              <a:t> 개수는 </a:t>
            </a:r>
            <a:r>
              <a:rPr lang="ko-KR" altLang="en-US" sz="1900" b="1" dirty="0" err="1"/>
              <a:t>한정적이나</a:t>
            </a:r>
            <a:r>
              <a:rPr lang="ko-KR" altLang="en-US" sz="1900" b="1" dirty="0"/>
              <a:t> 개인들의 구름 사진 전송 기여를 통해 촘촘한 강수 확률 지도 생성 가능</a:t>
            </a:r>
            <a:r>
              <a:rPr lang="en-US" altLang="ko-KR" sz="1900" b="1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900" b="1" dirty="0"/>
              <a:t>데이터 </a:t>
            </a:r>
            <a:r>
              <a:rPr lang="ko-KR" altLang="en-US" sz="1900" b="1" dirty="0" err="1"/>
              <a:t>축적시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기후변화에 따른 지역별 강수 패턴 변화 확인 가능</a:t>
            </a:r>
            <a:endParaRPr lang="en-US" altLang="ko-KR" sz="1900" b="1" dirty="0"/>
          </a:p>
          <a:p>
            <a:pPr marL="342900" indent="-342900">
              <a:buFont typeface="Wingdings" panose="05000000000000000000" pitchFamily="2" charset="2"/>
              <a:buChar char="m"/>
            </a:pPr>
            <a:endParaRPr lang="en-US" altLang="ko-KR" sz="1900" b="1" dirty="0"/>
          </a:p>
          <a:p>
            <a:pPr marL="342900" indent="-342900">
              <a:buFont typeface="Wingdings" panose="05000000000000000000" pitchFamily="2" charset="2"/>
              <a:buChar char="m"/>
            </a:pPr>
            <a:r>
              <a:rPr lang="ko-KR" altLang="en-US" sz="1900" b="1" dirty="0"/>
              <a:t>최종 결과물 및 목표 </a:t>
            </a:r>
            <a:r>
              <a:rPr lang="en-US" altLang="ko-KR" sz="1900" b="1" dirty="0"/>
              <a:t>: </a:t>
            </a:r>
            <a:r>
              <a:rPr lang="ko-KR" altLang="en-US" sz="1900" b="1" dirty="0"/>
              <a:t>핸드폰 어플리케이션</a:t>
            </a:r>
            <a:r>
              <a:rPr lang="en-US" altLang="ko-KR" sz="1900" b="1" dirty="0"/>
              <a:t>, </a:t>
            </a:r>
            <a:r>
              <a:rPr lang="ko-KR" altLang="en-US" sz="1900" b="1" dirty="0"/>
              <a:t>한국정보학회지 제출</a:t>
            </a:r>
            <a:endParaRPr lang="en-US" altLang="ko-KR" sz="19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4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관련 </a:t>
            </a:r>
            <a:r>
              <a:rPr lang="ko-KR" altLang="en-US" sz="2800" b="1" dirty="0" err="1" smtClean="0"/>
              <a:t>딥러닝</a:t>
            </a:r>
            <a:r>
              <a:rPr lang="ko-KR" altLang="en-US" sz="2800" b="1" dirty="0" smtClean="0"/>
              <a:t> 연구 사례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smtClean="0"/>
              <a:t>Python Study</a:t>
            </a:r>
            <a:endParaRPr lang="ko-KR" altLang="en-US" sz="3600" b="1" dirty="0"/>
          </a:p>
        </p:txBody>
      </p:sp>
      <p:grpSp>
        <p:nvGrpSpPr>
          <p:cNvPr id="17" name="그룹 16"/>
          <p:cNvGrpSpPr/>
          <p:nvPr/>
        </p:nvGrpSpPr>
        <p:grpSpPr>
          <a:xfrm>
            <a:off x="496714" y="2248246"/>
            <a:ext cx="8534400" cy="1790353"/>
            <a:chOff x="863600" y="4902546"/>
            <a:chExt cx="8534400" cy="179035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604" y="5016847"/>
              <a:ext cx="2599509" cy="1557337"/>
            </a:xfrm>
            <a:prstGeom prst="rect">
              <a:avLst/>
            </a:prstGeom>
          </p:spPr>
        </p:pic>
        <p:sp>
          <p:nvSpPr>
            <p:cNvPr id="12" name="오른쪽 화살표 11"/>
            <p:cNvSpPr/>
            <p:nvPr/>
          </p:nvSpPr>
          <p:spPr>
            <a:xfrm>
              <a:off x="3857534" y="5632966"/>
              <a:ext cx="1734680" cy="38683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942220" y="5263634"/>
              <a:ext cx="1734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 smtClean="0"/>
                <a:t>딥러닝</a:t>
              </a:r>
              <a:r>
                <a:rPr lang="ko-KR" altLang="en-US" b="1" dirty="0" smtClean="0"/>
                <a:t> 모델</a:t>
              </a:r>
              <a:endParaRPr lang="ko-KR" altLang="en-US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676900" y="5935268"/>
              <a:ext cx="3721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smtClean="0"/>
                <a:t>&lt;Probability of Precipitation&gt;</a:t>
              </a:r>
              <a:endParaRPr lang="ko-KR" altLang="en-US" sz="20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01828" y="5337505"/>
              <a:ext cx="1701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3200" b="1" dirty="0" smtClean="0">
                  <a:solidFill>
                    <a:srgbClr val="FF0000"/>
                  </a:solidFill>
                </a:rPr>
                <a:t>0.813</a:t>
              </a:r>
              <a:endParaRPr lang="ko-KR" alt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863600" y="4902546"/>
              <a:ext cx="8104014" cy="1790353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523726" y="1782031"/>
            <a:ext cx="1507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m"/>
            </a:pPr>
            <a:r>
              <a:rPr lang="ko-KR" altLang="en-US" b="1" dirty="0"/>
              <a:t>예상 결과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5173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</TotalTime>
  <Words>411</Words>
  <Application>Microsoft Office PowerPoint</Application>
  <PresentationFormat>화면 슬라이드 쇼(4:3)</PresentationFormat>
  <Paragraphs>90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김 태호</cp:lastModifiedBy>
  <cp:revision>19</cp:revision>
  <dcterms:created xsi:type="dcterms:W3CDTF">2019-09-03T09:13:39Z</dcterms:created>
  <dcterms:modified xsi:type="dcterms:W3CDTF">2019-09-07T11:54:47Z</dcterms:modified>
</cp:coreProperties>
</file>