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7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6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06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9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26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5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6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0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9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82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8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5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3120" y="11959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Environ. Analysts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83" y="2628900"/>
            <a:ext cx="4189974" cy="30472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9470" y="187302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</a:t>
            </a:r>
            <a:r>
              <a:rPr lang="ko-KR" altLang="en-US" sz="2000" b="1" dirty="0">
                <a:solidFill>
                  <a:srgbClr val="FF0000"/>
                </a:solidFill>
              </a:rPr>
              <a:t>환경</a:t>
            </a:r>
            <a:r>
              <a:rPr lang="ko-KR" altLang="en-US" sz="2000" b="1" dirty="0"/>
              <a:t>을 </a:t>
            </a:r>
            <a:r>
              <a:rPr lang="ko-KR" altLang="en-US" sz="2000" b="1" dirty="0">
                <a:solidFill>
                  <a:schemeClr val="tx2"/>
                </a:solidFill>
              </a:rPr>
              <a:t>분석</a:t>
            </a:r>
            <a:r>
              <a:rPr lang="ko-KR" altLang="en-US" sz="2000" b="1" dirty="0"/>
              <a:t>할 줄 아는 사람이 되자</a:t>
            </a:r>
            <a:r>
              <a:rPr lang="en-US" altLang="ko-KR" sz="2000" b="1" dirty="0"/>
              <a:t>!&gt;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34385" y="5799921"/>
            <a:ext cx="2131095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환경공학과 박정수</a:t>
            </a:r>
          </a:p>
        </p:txBody>
      </p:sp>
    </p:spTree>
    <p:extLst>
      <p:ext uri="{BB962C8B-B14F-4D97-AF65-F5344CB8AC3E}">
        <p14:creationId xmlns:p14="http://schemas.microsoft.com/office/powerpoint/2010/main" val="338661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목차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6600" y="2243668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자기 소개 및 스터디 방향성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6600" y="3378432"/>
            <a:ext cx="5358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 err="1"/>
              <a:t>딥러닝을</a:t>
            </a:r>
            <a:r>
              <a:rPr lang="ko-KR" altLang="en-US" sz="2400" b="1" dirty="0"/>
              <a:t> 적용할 분석 대상 및 목적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6600" y="4513195"/>
            <a:ext cx="628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분석대상을 </a:t>
            </a:r>
            <a:r>
              <a:rPr lang="ko-KR" altLang="en-US" sz="2400" b="1" dirty="0" err="1"/>
              <a:t>딥러닝으로</a:t>
            </a:r>
            <a:r>
              <a:rPr lang="ko-KR" altLang="en-US" sz="2400" b="1" dirty="0"/>
              <a:t> 연구했던 연구 사례</a:t>
            </a:r>
          </a:p>
        </p:txBody>
      </p:sp>
    </p:spTree>
    <p:extLst>
      <p:ext uri="{BB962C8B-B14F-4D97-AF65-F5344CB8AC3E}">
        <p14:creationId xmlns:p14="http://schemas.microsoft.com/office/powerpoint/2010/main" val="411654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88393"/>
            <a:ext cx="7542968" cy="489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/>
              <a:t>자기 소개 및 스터디 방향성</a:t>
            </a:r>
          </a:p>
          <a:p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22899" y="2114003"/>
            <a:ext cx="82290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2017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학부 </a:t>
            </a:r>
            <a:r>
              <a:rPr lang="en-US" altLang="ko-KR" dirty="0"/>
              <a:t>3</a:t>
            </a:r>
            <a:r>
              <a:rPr lang="ko-KR" altLang="en-US" dirty="0"/>
              <a:t>학년</a:t>
            </a:r>
            <a:r>
              <a:rPr lang="en-US" altLang="ko-KR" dirty="0"/>
              <a:t> 2</a:t>
            </a:r>
            <a:r>
              <a:rPr lang="ko-KR" altLang="en-US" dirty="0"/>
              <a:t>학기</a:t>
            </a:r>
            <a:r>
              <a:rPr lang="en-US" altLang="ko-KR" dirty="0"/>
              <a:t> “</a:t>
            </a:r>
            <a:r>
              <a:rPr lang="ko-KR" altLang="en-US" dirty="0"/>
              <a:t>수질모델링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0000FE"/>
                </a:solidFill>
              </a:rPr>
              <a:t>Fortran95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2018</a:t>
            </a:r>
            <a:r>
              <a:rPr lang="ko-KR" altLang="en-US" dirty="0"/>
              <a:t>년</a:t>
            </a:r>
            <a:r>
              <a:rPr lang="en-US" altLang="ko-KR" dirty="0"/>
              <a:t>,</a:t>
            </a:r>
            <a:r>
              <a:rPr lang="ko-KR" altLang="en-US" dirty="0"/>
              <a:t> 서울시립대학교 일반대학원 환경공학과 상하수도시스템연구실 입학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현재 석사과정 </a:t>
            </a:r>
            <a:r>
              <a:rPr lang="en-US" altLang="ko-KR" dirty="0"/>
              <a:t>4</a:t>
            </a:r>
            <a:r>
              <a:rPr lang="ko-KR" altLang="en-US" dirty="0"/>
              <a:t>학기로 졸업논문 준비를 하고 있음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학위논문 주제 </a:t>
            </a:r>
            <a:r>
              <a:rPr lang="en-US" altLang="ko-KR" dirty="0"/>
              <a:t>: Python package</a:t>
            </a:r>
            <a:r>
              <a:rPr lang="ko-KR" altLang="en-US" dirty="0"/>
              <a:t>인 </a:t>
            </a:r>
            <a:r>
              <a:rPr lang="en-US" altLang="ko-KR" dirty="0"/>
              <a:t>WNTR</a:t>
            </a:r>
            <a:r>
              <a:rPr lang="ko-KR" altLang="en-US" dirty="0"/>
              <a:t>을 활용하여 졸업논문을 진행하려 함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파이썬 경험 및 실력 </a:t>
            </a:r>
            <a:r>
              <a:rPr lang="en-US" altLang="ko-KR" dirty="0"/>
              <a:t>: </a:t>
            </a:r>
            <a:r>
              <a:rPr lang="ko-KR" altLang="en-US" dirty="0"/>
              <a:t>학부 </a:t>
            </a:r>
            <a:r>
              <a:rPr lang="en-US" altLang="ko-KR" dirty="0"/>
              <a:t>3</a:t>
            </a:r>
            <a:r>
              <a:rPr lang="ko-KR" altLang="en-US" dirty="0"/>
              <a:t>학년 이후</a:t>
            </a:r>
            <a:r>
              <a:rPr lang="en-US" altLang="ko-KR" dirty="0"/>
              <a:t>, </a:t>
            </a:r>
            <a:r>
              <a:rPr lang="ko-KR" altLang="en-US" dirty="0"/>
              <a:t>제대로 코딩을 </a:t>
            </a:r>
            <a:r>
              <a:rPr lang="ko-KR" altLang="en-US" dirty="0" err="1"/>
              <a:t>배운적이</a:t>
            </a:r>
            <a:r>
              <a:rPr lang="ko-KR" altLang="en-US" dirty="0"/>
              <a:t> 없어 부족한 부분이 있음</a:t>
            </a:r>
            <a:r>
              <a:rPr lang="en-US" altLang="ko-KR" dirty="0"/>
              <a:t>. </a:t>
            </a:r>
            <a:r>
              <a:rPr lang="ko-KR" altLang="en-US" dirty="0"/>
              <a:t>다른 참여자에 비해 실력이 부족한 점은 사실임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스터디 참여 이유 </a:t>
            </a:r>
            <a:r>
              <a:rPr lang="en-US" altLang="ko-KR" dirty="0"/>
              <a:t>: </a:t>
            </a:r>
            <a:r>
              <a:rPr lang="ko-KR" altLang="en-US" dirty="0"/>
              <a:t>졸업논문을 준비중인 상황에서</a:t>
            </a:r>
            <a:r>
              <a:rPr lang="en-US" altLang="ko-KR" dirty="0"/>
              <a:t> Python</a:t>
            </a:r>
            <a:r>
              <a:rPr lang="ko-KR" altLang="en-US" dirty="0"/>
              <a:t> </a:t>
            </a:r>
            <a:r>
              <a:rPr lang="en-US" altLang="ko-KR" dirty="0"/>
              <a:t>Study</a:t>
            </a:r>
            <a:r>
              <a:rPr lang="ko-KR" altLang="en-US" dirty="0"/>
              <a:t>가 있다는 사실을 알게 되어 참여를 하게 됨</a:t>
            </a:r>
            <a:r>
              <a:rPr lang="en-US" altLang="ko-KR" dirty="0"/>
              <a:t>. </a:t>
            </a:r>
            <a:r>
              <a:rPr lang="ko-KR" altLang="en-US" dirty="0"/>
              <a:t>부족한 만큼 더욱 열심히 공부해 나갈 것을 다른 참여자 분들 앞에서 약속드림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217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6228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 err="1"/>
              <a:t>딥러닝을</a:t>
            </a:r>
            <a:r>
              <a:rPr lang="ko-KR" altLang="en-US" sz="2800" b="1" dirty="0"/>
              <a:t> 적용할 분석 대상 및 목적</a:t>
            </a:r>
            <a:endParaRPr lang="en-US" altLang="ko-KR" sz="2800" b="1" dirty="0"/>
          </a:p>
        </p:txBody>
      </p:sp>
      <p:sp>
        <p:nvSpPr>
          <p:cNvPr id="14" name="직사각형 13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6E44F0-AAF4-48B3-B691-8809353C1523}"/>
              </a:ext>
            </a:extLst>
          </p:cNvPr>
          <p:cNvSpPr txBox="1"/>
          <p:nvPr/>
        </p:nvSpPr>
        <p:spPr>
          <a:xfrm>
            <a:off x="422899" y="2114003"/>
            <a:ext cx="8229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분석 대상 </a:t>
            </a:r>
            <a:r>
              <a:rPr lang="en-US" altLang="ko-KR" dirty="0"/>
              <a:t>: </a:t>
            </a:r>
            <a:r>
              <a:rPr lang="ko-KR" altLang="en-US" dirty="0"/>
              <a:t>국민의 소득 및 생활수준이 향상됨에 따라 상수도 서비스에 대한 요구 및 기대수준이 증가하고 있으며</a:t>
            </a:r>
            <a:r>
              <a:rPr lang="en-US" altLang="ko-KR" dirty="0"/>
              <a:t>,</a:t>
            </a:r>
            <a:r>
              <a:rPr lang="ko-KR" altLang="en-US" dirty="0"/>
              <a:t> 공급자의 입장에서 서비스 저하 현상에 대한 영향과 그에 따른 대책을 수립할 필요가 있음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E44F0-AAF4-48B3-B691-8809353C1523}"/>
              </a:ext>
            </a:extLst>
          </p:cNvPr>
          <p:cNvSpPr txBox="1"/>
          <p:nvPr/>
        </p:nvSpPr>
        <p:spPr>
          <a:xfrm>
            <a:off x="422899" y="3320599"/>
            <a:ext cx="8229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분석 목적 </a:t>
            </a:r>
            <a:r>
              <a:rPr lang="en-US" altLang="ko-KR" dirty="0"/>
              <a:t>: </a:t>
            </a:r>
            <a:r>
              <a:rPr lang="ko-KR" altLang="en-US" dirty="0"/>
              <a:t>상수도관망에서의 안정적인 상태뿐만 아니라 상수관로 노후화</a:t>
            </a:r>
            <a:r>
              <a:rPr lang="en-US" altLang="ko-KR" dirty="0"/>
              <a:t>, </a:t>
            </a:r>
            <a:r>
              <a:rPr lang="ko-KR" altLang="en-US" dirty="0"/>
              <a:t>관 파손 및 자연재해 발생과 같은 수요와 공급의 불확실성으로부터 대책을 수립할 필요가 있으며</a:t>
            </a:r>
            <a:r>
              <a:rPr lang="en-US" altLang="ko-KR" dirty="0"/>
              <a:t>, </a:t>
            </a:r>
            <a:r>
              <a:rPr lang="ko-KR" altLang="en-US" dirty="0"/>
              <a:t>시스템 </a:t>
            </a:r>
            <a:r>
              <a:rPr lang="ko-KR" altLang="en-US" dirty="0" err="1"/>
              <a:t>내ㆍ외부적으로</a:t>
            </a:r>
            <a:r>
              <a:rPr lang="ko-KR" altLang="en-US" dirty="0"/>
              <a:t> 상수도관망의 안정성을 위협하는 시나리오에 대한 신뢰도 분석을 진행하고자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6E44F0-AAF4-48B3-B691-8809353C1523}"/>
              </a:ext>
            </a:extLst>
          </p:cNvPr>
          <p:cNvSpPr txBox="1"/>
          <p:nvPr/>
        </p:nvSpPr>
        <p:spPr>
          <a:xfrm>
            <a:off x="697382" y="5069236"/>
            <a:ext cx="7749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→ 여러 </a:t>
            </a:r>
            <a:r>
              <a:rPr lang="ko-KR" altLang="en-US" sz="2400" dirty="0" err="1"/>
              <a:t>공학문제는</a:t>
            </a:r>
            <a:r>
              <a:rPr lang="ko-KR" altLang="en-US" sz="2400" dirty="0"/>
              <a:t> </a:t>
            </a:r>
            <a:r>
              <a:rPr lang="ko-KR" altLang="en-US" sz="2400" b="1" dirty="0"/>
              <a:t>최적화</a:t>
            </a:r>
            <a:r>
              <a:rPr lang="en-US" altLang="ko-KR" sz="2400" b="1" dirty="0"/>
              <a:t>(Optimization)</a:t>
            </a:r>
            <a:r>
              <a:rPr lang="ko-KR" altLang="en-US" sz="2400" dirty="0"/>
              <a:t> 문제로 귀결됨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993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89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ko-KR" altLang="en-US" sz="2800" b="1" dirty="0"/>
              <a:t>분석대상을 </a:t>
            </a:r>
            <a:r>
              <a:rPr lang="ko-KR" altLang="en-US" sz="2800" b="1" dirty="0" err="1"/>
              <a:t>딥러닝으로</a:t>
            </a:r>
            <a:r>
              <a:rPr lang="ko-KR" altLang="en-US" sz="2800" b="1" dirty="0"/>
              <a:t> 연구했던 연구 사례</a:t>
            </a:r>
            <a:endParaRPr lang="en-US" altLang="ko-KR" sz="2800" b="1" dirty="0"/>
          </a:p>
        </p:txBody>
      </p:sp>
      <p:sp>
        <p:nvSpPr>
          <p:cNvPr id="16" name="직사각형 15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2899" y="1636050"/>
            <a:ext cx="4149101" cy="516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400" dirty="0"/>
              <a:t>엔트로피 이론을 활용한 </a:t>
            </a:r>
            <a:r>
              <a:rPr lang="ko-KR" altLang="en-US" sz="1400" dirty="0" err="1"/>
              <a:t>상수관망</a:t>
            </a:r>
            <a:r>
              <a:rPr lang="ko-KR" altLang="en-US" sz="1400" dirty="0"/>
              <a:t> 내 수압계  설치 지점 선정에 관한 연구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/>
              <a:t>상수관망</a:t>
            </a:r>
            <a:r>
              <a:rPr lang="ko-KR" altLang="en-US" sz="1400" dirty="0"/>
              <a:t> 내 수압계를 설치하여 관 파손이나    누수 등 문제를 해결하고자 함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엔트로피 이론과 유전알고리즘을 활용하여 수압계 설치 조합을 선정하고 실제 연구대상지역 자료를 활용해 타당성을 검증함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유전알고리즘을 활용하여 수압계 설치 지점 및 개수를 최적화 하기 위한 모델을 개발</a:t>
            </a:r>
            <a:r>
              <a:rPr lang="en-US" altLang="ko-KR" sz="1400" dirty="0"/>
              <a:t> </a:t>
            </a:r>
            <a:r>
              <a:rPr lang="ko-KR" altLang="en-US" sz="1400" dirty="0"/>
              <a:t>및 수압계의 물리적 거리 제약 조건 속에서 수압계를 설치하는 경우 누수 오차거리를 </a:t>
            </a:r>
            <a:r>
              <a:rPr lang="en-US" altLang="ko-KR" sz="1400" dirty="0"/>
              <a:t>18 m </a:t>
            </a:r>
            <a:r>
              <a:rPr lang="ko-KR" altLang="en-US" sz="1400" dirty="0"/>
              <a:t>이내에서 감지할 수 있는 결과를 도출함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수압계 설치 개수에 대한 조건 및 설정한 제약조건에 따른 다양한 시나리오에 대한 결과를 도출함과 동시에 수압계를 관망 내 균등하게 분포 시킬 수 있는 합리적인 방안을 도출함</a:t>
            </a:r>
            <a:r>
              <a:rPr lang="en-US" altLang="ko-KR" sz="14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A87837-677A-4ED3-BF3D-F1DA2E073C0D}"/>
              </a:ext>
            </a:extLst>
          </p:cNvPr>
          <p:cNvSpPr txBox="1"/>
          <p:nvPr/>
        </p:nvSpPr>
        <p:spPr>
          <a:xfrm>
            <a:off x="4652353" y="1636050"/>
            <a:ext cx="4290920" cy="516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400" dirty="0"/>
              <a:t>정수지 소독능을 고려한 단기 물 수요예측 기반 송수펌프 최적운영기법 개발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국내 </a:t>
            </a:r>
            <a:r>
              <a:rPr lang="ko-KR" altLang="en-US" sz="1400" dirty="0" err="1"/>
              <a:t>정수장</a:t>
            </a:r>
            <a:r>
              <a:rPr lang="ko-KR" altLang="en-US" sz="1400" dirty="0"/>
              <a:t> 전력비용의 </a:t>
            </a:r>
            <a:r>
              <a:rPr lang="en-US" altLang="ko-KR" sz="1400" dirty="0"/>
              <a:t>70~80%</a:t>
            </a:r>
            <a:r>
              <a:rPr lang="ko-KR" altLang="en-US" sz="1400" dirty="0"/>
              <a:t>가 사용되고 있는 </a:t>
            </a:r>
            <a:r>
              <a:rPr lang="ko-KR" altLang="en-US" sz="1400" dirty="0" err="1"/>
              <a:t>취ㆍ송배수펌프에</a:t>
            </a:r>
            <a:r>
              <a:rPr lang="ko-KR" altLang="en-US" sz="1400" dirty="0"/>
              <a:t> 사용되고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에너지 절약 차원에서 운영비용절감 효과를 얻고자 함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송수펌프의 전력비용 최소화를 목적함수로 설정하여 유전알고리즘과 동적계획법을 이용한 송수펌프 </a:t>
            </a:r>
            <a:r>
              <a:rPr lang="ko-KR" altLang="en-US" sz="1400" dirty="0" err="1"/>
              <a:t>스케쥴링</a:t>
            </a:r>
            <a:r>
              <a:rPr lang="ko-KR" altLang="en-US" sz="1400" dirty="0"/>
              <a:t> 최적화 방안을 도출함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실제 송수펌프 전력비용이 </a:t>
            </a:r>
            <a:r>
              <a:rPr lang="en-US" altLang="ko-KR" sz="1400" dirty="0"/>
              <a:t>6,605,727</a:t>
            </a:r>
            <a:r>
              <a:rPr lang="ko-KR" altLang="en-US" sz="1400" dirty="0"/>
              <a:t>원인 하루에 대해 동적계획법과 유전알고리즘에 의해 최적 펌프 스케쥴을 도출한 결과</a:t>
            </a:r>
            <a:r>
              <a:rPr lang="en-US" altLang="ko-KR" sz="1400" dirty="0"/>
              <a:t>, </a:t>
            </a:r>
            <a:r>
              <a:rPr lang="ko-KR" altLang="en-US" sz="1400" dirty="0"/>
              <a:t>전력 비용은 각각 </a:t>
            </a:r>
            <a:r>
              <a:rPr lang="en-US" altLang="ko-KR" sz="1400" dirty="0"/>
              <a:t>5,902,103</a:t>
            </a:r>
            <a:r>
              <a:rPr lang="ko-KR" altLang="en-US" sz="1400" dirty="0"/>
              <a:t>원</a:t>
            </a:r>
            <a:r>
              <a:rPr lang="en-US" altLang="ko-KR" sz="1400" dirty="0"/>
              <a:t>, 5,932,436</a:t>
            </a:r>
            <a:r>
              <a:rPr lang="ko-KR" altLang="en-US" sz="1400" dirty="0"/>
              <a:t>원으로 </a:t>
            </a:r>
            <a:r>
              <a:rPr lang="en-US" altLang="ko-KR" sz="1400" dirty="0"/>
              <a:t>10.7%, 10.2%</a:t>
            </a:r>
            <a:r>
              <a:rPr lang="ko-KR" altLang="en-US" sz="1400" dirty="0"/>
              <a:t>의 비용 절감율을 보임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송수펌프 최적운영기법 개발을 시작으로 상수도 서비스 전 과정에 대한 최적화를 이룰 수 있을 것으로 기대됨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59191F8-7BA1-4BBA-88BE-AA7DE802F322}"/>
              </a:ext>
            </a:extLst>
          </p:cNvPr>
          <p:cNvCxnSpPr>
            <a:cxnSpLocks/>
          </p:cNvCxnSpPr>
          <p:nvPr/>
        </p:nvCxnSpPr>
        <p:spPr>
          <a:xfrm>
            <a:off x="4612177" y="1610780"/>
            <a:ext cx="0" cy="5188497"/>
          </a:xfrm>
          <a:prstGeom prst="line">
            <a:avLst/>
          </a:prstGeom>
          <a:ln w="222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55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469</Words>
  <Application>Microsoft Office PowerPoint</Application>
  <PresentationFormat>화면 슬라이드 쇼(4:3)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태호</dc:creator>
  <cp:lastModifiedBy>박 정수</cp:lastModifiedBy>
  <cp:revision>94</cp:revision>
  <dcterms:created xsi:type="dcterms:W3CDTF">2019-09-03T09:13:39Z</dcterms:created>
  <dcterms:modified xsi:type="dcterms:W3CDTF">2019-09-07T04:29:13Z</dcterms:modified>
</cp:coreProperties>
</file>