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61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37FF-9D59-4966-8362-EFA1BA3292E0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6F-DE8F-4C49-9CCA-644AFC4F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51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37FF-9D59-4966-8362-EFA1BA3292E0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6F-DE8F-4C49-9CCA-644AFC4F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8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37FF-9D59-4966-8362-EFA1BA3292E0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6F-DE8F-4C49-9CCA-644AFC4F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18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37FF-9D59-4966-8362-EFA1BA3292E0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6F-DE8F-4C49-9CCA-644AFC4F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98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37FF-9D59-4966-8362-EFA1BA3292E0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6F-DE8F-4C49-9CCA-644AFC4F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72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37FF-9D59-4966-8362-EFA1BA3292E0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6F-DE8F-4C49-9CCA-644AFC4F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3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37FF-9D59-4966-8362-EFA1BA3292E0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6F-DE8F-4C49-9CCA-644AFC4F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59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37FF-9D59-4966-8362-EFA1BA3292E0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6F-DE8F-4C49-9CCA-644AFC4F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55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37FF-9D59-4966-8362-EFA1BA3292E0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6F-DE8F-4C49-9CCA-644AFC4F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44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37FF-9D59-4966-8362-EFA1BA3292E0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6F-DE8F-4C49-9CCA-644AFC4F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1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37FF-9D59-4966-8362-EFA1BA3292E0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6F-DE8F-4C49-9CCA-644AFC4F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85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937FF-9D59-4966-8362-EFA1BA3292E0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226F-DE8F-4C49-9CCA-644AFC4F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66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3120" y="11959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Environ. Analysts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83" y="2628900"/>
            <a:ext cx="4189974" cy="30472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9470" y="187302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&lt;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환경</a:t>
            </a:r>
            <a:r>
              <a:rPr lang="ko-KR" altLang="en-US" sz="2000" b="1" dirty="0"/>
              <a:t>을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분석</a:t>
            </a:r>
            <a:r>
              <a:rPr lang="ko-KR" altLang="en-US" sz="2000" b="1" dirty="0" smtClean="0"/>
              <a:t>할 줄 아는 사람이 되자</a:t>
            </a:r>
            <a:r>
              <a:rPr lang="en-US" altLang="ko-KR" sz="2000" b="1" dirty="0" smtClean="0"/>
              <a:t>!&gt;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소개 글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7503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808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만나서 반갑습니다</a:t>
            </a:r>
            <a:r>
              <a:rPr lang="en-US" altLang="ko-KR" sz="2800" b="1" dirty="0" smtClean="0"/>
              <a:t>. </a:t>
            </a:r>
            <a:r>
              <a:rPr lang="ko-KR" altLang="en-US" sz="2800" b="1" dirty="0" err="1" smtClean="0"/>
              <a:t>양민석이라고</a:t>
            </a:r>
            <a:r>
              <a:rPr lang="ko-KR" altLang="en-US" sz="2800" b="1" dirty="0" smtClean="0"/>
              <a:t> 합니다</a:t>
            </a:r>
            <a:r>
              <a:rPr lang="en-US" altLang="ko-KR" sz="2800" b="1" dirty="0" smtClean="0"/>
              <a:t>. 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182" y="1699637"/>
            <a:ext cx="72967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sz="2000" b="1" dirty="0" smtClean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en-US" altLang="ko-KR" sz="2000" b="1" dirty="0" smtClean="0"/>
              <a:t>18</a:t>
            </a:r>
            <a:r>
              <a:rPr lang="ko-KR" altLang="en-US" sz="2000" b="1" dirty="0" smtClean="0"/>
              <a:t>년도에 </a:t>
            </a:r>
            <a:r>
              <a:rPr lang="ko-KR" altLang="en-US" sz="2000" b="1" dirty="0" err="1" smtClean="0"/>
              <a:t>시립대학교</a:t>
            </a:r>
            <a:r>
              <a:rPr lang="ko-KR" altLang="en-US" sz="2000" b="1" dirty="0" smtClean="0"/>
              <a:t> 졸업하고 현재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        </a:t>
            </a:r>
            <a:r>
              <a:rPr lang="ko-KR" altLang="en-US" sz="2000" b="1" dirty="0" err="1" smtClean="0"/>
              <a:t>하폐수</a:t>
            </a:r>
            <a:r>
              <a:rPr lang="ko-KR" altLang="en-US" sz="2000" b="1" dirty="0" smtClean="0"/>
              <a:t> 처리 </a:t>
            </a:r>
            <a:r>
              <a:rPr lang="ko-KR" altLang="en-US" sz="2000" b="1" dirty="0" err="1" smtClean="0"/>
              <a:t>공정연구를</a:t>
            </a:r>
            <a:r>
              <a:rPr lang="ko-KR" altLang="en-US" sz="2000" b="1" dirty="0" smtClean="0"/>
              <a:t> 하고 있는 석사과정 </a:t>
            </a:r>
            <a:r>
              <a:rPr lang="ko-KR" altLang="en-US" sz="2000" b="1" dirty="0" err="1" smtClean="0"/>
              <a:t>양민석입니다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  <a:p>
            <a:pPr marL="457200" indent="-457200">
              <a:buAutoNum type="arabicPeriod"/>
            </a:pPr>
            <a:endParaRPr lang="en-US" altLang="ko-KR" sz="2000" b="1" dirty="0"/>
          </a:p>
          <a:p>
            <a:pPr marL="457200" indent="-457200">
              <a:buAutoNum type="arabicPeriod"/>
            </a:pPr>
            <a:endParaRPr lang="en-US" altLang="ko-KR" sz="2000" b="1" dirty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2000" b="1" dirty="0" err="1" smtClean="0"/>
              <a:t>파이썬을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접한지는</a:t>
            </a:r>
            <a:r>
              <a:rPr lang="ko-KR" altLang="en-US" sz="2000" b="1" dirty="0" smtClean="0"/>
              <a:t> 오래됐지만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연구에 적용해본 적은 없습니다</a:t>
            </a:r>
            <a:r>
              <a:rPr lang="en-US" altLang="ko-KR" sz="2000" b="1" dirty="0" smtClean="0"/>
              <a:t>. </a:t>
            </a:r>
          </a:p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sz="2000" b="1" dirty="0"/>
          </a:p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sz="2000" b="1" dirty="0" smtClean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2000" b="1" dirty="0" err="1" smtClean="0"/>
              <a:t>딥러닝</a:t>
            </a:r>
            <a:r>
              <a:rPr lang="ko-KR" altLang="en-US" sz="2000" b="1" dirty="0" smtClean="0"/>
              <a:t> 기법을 환경 연구에 적용한 연구들이  보여서 관심을 가지게 되었습니다</a:t>
            </a:r>
            <a:r>
              <a:rPr lang="en-US" altLang="ko-KR" sz="2000" b="1" dirty="0" smtClean="0"/>
              <a:t>!</a:t>
            </a:r>
            <a:endParaRPr lang="en-US" altLang="ko-KR" sz="2000" b="1" dirty="0" smtClean="0"/>
          </a:p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9151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808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앞으로의 스터디에서는</a:t>
            </a:r>
            <a:r>
              <a:rPr lang="en-US" altLang="ko-KR" sz="2800" b="1" dirty="0" smtClean="0"/>
              <a:t>...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182" y="1699637"/>
            <a:ext cx="729676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sz="2000" b="1" dirty="0" smtClean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2000" b="1" dirty="0" err="1" smtClean="0"/>
              <a:t>시계열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data</a:t>
            </a:r>
            <a:r>
              <a:rPr lang="ko-KR" altLang="en-US" sz="2000" b="1" dirty="0" smtClean="0"/>
              <a:t>에 </a:t>
            </a:r>
            <a:r>
              <a:rPr lang="ko-KR" altLang="en-US" sz="2000" b="1" dirty="0" err="1" smtClean="0"/>
              <a:t>딥러닝</a:t>
            </a:r>
            <a:r>
              <a:rPr lang="ko-KR" altLang="en-US" sz="2000" b="1" dirty="0" smtClean="0"/>
              <a:t> 기법을 </a:t>
            </a:r>
            <a:r>
              <a:rPr lang="ko-KR" altLang="en-US" sz="2000" b="1" dirty="0" err="1" smtClean="0"/>
              <a:t>직용하는</a:t>
            </a:r>
            <a:r>
              <a:rPr lang="ko-KR" altLang="en-US" sz="2000" b="1" dirty="0" smtClean="0"/>
              <a:t> 순환신경망의 기초적인 개념과 간단한 실습을 해보려고 합니다</a:t>
            </a:r>
            <a:endParaRPr lang="en-US" altLang="ko-KR" sz="2000" b="1" dirty="0"/>
          </a:p>
          <a:p>
            <a:pPr marL="457200" indent="-457200">
              <a:buAutoNum type="arabicPeriod"/>
            </a:pPr>
            <a:endParaRPr lang="en-US" altLang="ko-KR" sz="2000" b="1" dirty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2000" b="1" dirty="0" smtClean="0"/>
              <a:t>인터넷에서 쉽게 얻을 수 있는 자료를 이용하여 </a:t>
            </a:r>
            <a:r>
              <a:rPr lang="en-US" altLang="ko-KR" sz="2000" b="1" dirty="0" smtClean="0"/>
              <a:t>data </a:t>
            </a:r>
            <a:r>
              <a:rPr lang="ko-KR" altLang="en-US" sz="2000" b="1" dirty="0" smtClean="0"/>
              <a:t>처리에 익숙해지는 것에 집중하려고 합니다</a:t>
            </a:r>
            <a:r>
              <a:rPr lang="en-US" altLang="ko-KR" sz="2000" b="1" dirty="0" smtClean="0"/>
              <a:t>. (</a:t>
            </a:r>
            <a:r>
              <a:rPr lang="ko-KR" altLang="en-US" sz="2000" b="1" dirty="0" err="1" smtClean="0"/>
              <a:t>공공데이터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Keggle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등</a:t>
            </a:r>
            <a:r>
              <a:rPr lang="en-US" altLang="ko-KR" sz="2000" b="1" dirty="0" smtClean="0"/>
              <a:t>..)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sz="2000" b="1" dirty="0" smtClean="0"/>
          </a:p>
          <a:p>
            <a:endParaRPr lang="en-US" altLang="ko-KR" sz="2000" b="1" dirty="0" smtClean="0"/>
          </a:p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sz="2000" b="1" dirty="0" smtClean="0"/>
          </a:p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52982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실제 예로는</a:t>
            </a:r>
            <a:r>
              <a:rPr lang="en-US" altLang="ko-KR" sz="2800" b="1" dirty="0" smtClean="0"/>
              <a:t>.. 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환경에 </a:t>
            </a:r>
            <a:r>
              <a:rPr lang="ko-KR" altLang="en-US" sz="1100" b="1" dirty="0" err="1" smtClean="0"/>
              <a:t>딥러닝</a:t>
            </a:r>
            <a:r>
              <a:rPr lang="ko-KR" altLang="en-US" sz="1100" b="1" dirty="0" smtClean="0"/>
              <a:t> 적용</a:t>
            </a:r>
            <a:r>
              <a:rPr lang="en-US" altLang="ko-KR" sz="1100" b="1" dirty="0" smtClean="0"/>
              <a:t>)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9665" y="5242197"/>
            <a:ext cx="47907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sz="2000" b="1" dirty="0" smtClean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en-US" altLang="ko-KR" sz="2000" b="1" dirty="0" smtClean="0"/>
              <a:t>Convolutional RNN</a:t>
            </a:r>
            <a:r>
              <a:rPr lang="ko-KR" altLang="en-US" sz="2000" b="1" dirty="0" smtClean="0"/>
              <a:t>을 </a:t>
            </a:r>
            <a:r>
              <a:rPr lang="ko-KR" altLang="en-US" sz="2000" b="1" dirty="0" err="1" smtClean="0"/>
              <a:t>태풍위치</a:t>
            </a:r>
            <a:r>
              <a:rPr lang="ko-KR" altLang="en-US" sz="2000" b="1" dirty="0" smtClean="0"/>
              <a:t> 학습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    </a:t>
            </a:r>
            <a:r>
              <a:rPr lang="ko-KR" altLang="en-US" sz="2000" b="1" dirty="0" smtClean="0"/>
              <a:t>및 경로 </a:t>
            </a:r>
            <a:r>
              <a:rPr lang="ko-KR" altLang="en-US" sz="2000" b="1" dirty="0" err="1" smtClean="0"/>
              <a:t>추척에</a:t>
            </a:r>
            <a:r>
              <a:rPr lang="ko-KR" altLang="en-US" sz="2000" b="1" dirty="0" smtClean="0"/>
              <a:t> 적용한 연구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</p:txBody>
      </p:sp>
      <p:sp>
        <p:nvSpPr>
          <p:cNvPr id="5" name="직사각형 4"/>
          <p:cNvSpPr/>
          <p:nvPr/>
        </p:nvSpPr>
        <p:spPr>
          <a:xfrm>
            <a:off x="-30887" y="6581001"/>
            <a:ext cx="49244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aseline="30000" dirty="0" smtClean="0"/>
              <a:t>*</a:t>
            </a:r>
            <a:r>
              <a:rPr lang="en-US" altLang="ko-KR" sz="1200" dirty="0" smtClean="0"/>
              <a:t>Deep-Hurricane-Tracker</a:t>
            </a:r>
            <a:r>
              <a:rPr lang="en-US" altLang="ko-KR" sz="1200" dirty="0"/>
              <a:t>: Tracking and Forecasting Extreme Climate Events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4893539" y="6437961"/>
            <a:ext cx="4250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aseline="30000" dirty="0" smtClean="0"/>
              <a:t>**</a:t>
            </a:r>
            <a:r>
              <a:rPr lang="en-US" altLang="ko-KR" sz="1200" dirty="0" smtClean="0"/>
              <a:t>Artificial </a:t>
            </a:r>
            <a:r>
              <a:rPr lang="en-US" altLang="ko-KR" sz="1200" dirty="0"/>
              <a:t>neural network based modeling to evaluate methane yield </a:t>
            </a:r>
            <a:r>
              <a:rPr lang="en-US" altLang="ko-KR" sz="1200" dirty="0" smtClean="0"/>
              <a:t>from biogas </a:t>
            </a:r>
            <a:r>
              <a:rPr lang="en-US" altLang="ko-KR" sz="1200" dirty="0"/>
              <a:t>in a laboratory-scale anaerobic bioreactor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893539" y="5242197"/>
            <a:ext cx="4250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sz="2000" b="1" dirty="0" smtClean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en-US" altLang="ko-KR" sz="2000" b="1" dirty="0" smtClean="0"/>
              <a:t>Two layered ANN</a:t>
            </a:r>
            <a:r>
              <a:rPr lang="ko-KR" altLang="en-US" sz="2000" b="1" dirty="0" smtClean="0"/>
              <a:t>으로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혐기소화</a:t>
            </a:r>
            <a:r>
              <a:rPr lang="ko-KR" altLang="en-US" sz="2000" b="1" dirty="0" smtClean="0"/>
              <a:t> 공정에서 발생하는 </a:t>
            </a:r>
            <a:r>
              <a:rPr lang="en-US" altLang="ko-KR" sz="2000" b="1" dirty="0" smtClean="0"/>
              <a:t>biogas </a:t>
            </a:r>
            <a:r>
              <a:rPr lang="ko-KR" altLang="en-US" sz="2000" b="1" dirty="0" smtClean="0"/>
              <a:t>예측</a:t>
            </a:r>
            <a:endParaRPr lang="en-US" altLang="ko-KR" sz="20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65" y="1777717"/>
            <a:ext cx="9169179" cy="34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5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168</Words>
  <Application>Microsoft Office PowerPoint</Application>
  <PresentationFormat>화면 슬라이드 쇼(4:3)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YMS</dc:creator>
  <cp:lastModifiedBy>YMS</cp:lastModifiedBy>
  <cp:revision>8</cp:revision>
  <dcterms:created xsi:type="dcterms:W3CDTF">2019-09-07T03:54:45Z</dcterms:created>
  <dcterms:modified xsi:type="dcterms:W3CDTF">2019-09-07T08:41:00Z</dcterms:modified>
</cp:coreProperties>
</file>