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0" r:id="rId4"/>
    <p:sldId id="262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presProps" Target="presProps.xml" /><Relationship Id="rId5" Type="http://schemas.openxmlformats.org/officeDocument/2006/relationships/slide" Target="slides/slide4.xml" /><Relationship Id="rId4" Type="http://schemas.openxmlformats.org/officeDocument/2006/relationships/slide" Target="slides/slide3.xml" /><Relationship Id="rId9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66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062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998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266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059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47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46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100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292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827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181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15795-FEE4-429D-9FF4-FFEC2D23D45C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853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53120" y="11959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Environ. Analysts</a:t>
            </a:r>
            <a:endParaRPr lang="ko-KR" altLang="en-US" sz="36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783" y="2628900"/>
            <a:ext cx="4189974" cy="30472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59470" y="1873024"/>
            <a:ext cx="540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&lt;</a:t>
            </a:r>
            <a:r>
              <a:rPr lang="ko-KR" altLang="en-US" sz="2000" b="1" dirty="0">
                <a:solidFill>
                  <a:srgbClr val="FF0000"/>
                </a:solidFill>
              </a:rPr>
              <a:t>환경</a:t>
            </a:r>
            <a:r>
              <a:rPr lang="ko-KR" altLang="en-US" sz="2000" b="1" dirty="0"/>
              <a:t>을 </a:t>
            </a:r>
            <a:r>
              <a:rPr lang="ko-KR" altLang="en-US" sz="2000" b="1" dirty="0">
                <a:solidFill>
                  <a:schemeClr val="tx2"/>
                </a:solidFill>
              </a:rPr>
              <a:t>분석</a:t>
            </a:r>
            <a:r>
              <a:rPr lang="ko-KR" altLang="en-US" sz="2000" b="1" dirty="0"/>
              <a:t>할 줄 아는 사람이 되자</a:t>
            </a:r>
            <a:r>
              <a:rPr lang="en-US" altLang="ko-KR" sz="2000" b="1" dirty="0"/>
              <a:t>!&gt;</a:t>
            </a:r>
            <a:endParaRPr lang="ko-KR" alt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-629780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Python Study</a:t>
            </a:r>
            <a:endParaRPr lang="ko-KR" altLang="en-US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085497" y="4935504"/>
            <a:ext cx="25491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2017890044</a:t>
            </a:r>
          </a:p>
          <a:p>
            <a:pPr algn="ctr"/>
            <a:r>
              <a:rPr lang="ko-KR" altLang="en-US" sz="2400" dirty="0"/>
              <a:t>유지혜</a:t>
            </a:r>
          </a:p>
          <a:p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86616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2727DB-6E21-4C0A-B1B7-EBA36A8797AF}"/>
              </a:ext>
            </a:extLst>
          </p:cNvPr>
          <p:cNvSpPr txBox="1"/>
          <p:nvPr/>
        </p:nvSpPr>
        <p:spPr>
          <a:xfrm>
            <a:off x="438981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1. </a:t>
            </a:r>
            <a:r>
              <a:rPr lang="ko-KR" altLang="en-US" sz="2800" b="1" dirty="0"/>
              <a:t>자기 소개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3684" y="988393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-629780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Python Study</a:t>
            </a:r>
            <a:endParaRPr lang="ko-KR" altLang="en-US" sz="3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826327" y="1960297"/>
            <a:ext cx="4373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C</a:t>
            </a:r>
            <a:r>
              <a:rPr lang="ko-KR" altLang="en-US" sz="2000" b="1" dirty="0"/>
              <a:t>언어 수업 → 프로그래밍에 관심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ko-KR" altLang="en-US" sz="2000" b="1" dirty="0" err="1"/>
              <a:t>파이썬</a:t>
            </a:r>
            <a:r>
              <a:rPr lang="ko-KR" altLang="en-US" sz="2000" b="1" dirty="0"/>
              <a:t> 스터디 → 기본적인 </a:t>
            </a:r>
            <a:r>
              <a:rPr lang="ko-KR" altLang="en-US" sz="2000" b="1" dirty="0" err="1"/>
              <a:t>코딩공부</a:t>
            </a:r>
            <a:endParaRPr lang="en-US" altLang="ko-KR" sz="2000" b="1" dirty="0"/>
          </a:p>
        </p:txBody>
      </p:sp>
      <p:sp>
        <p:nvSpPr>
          <p:cNvPr id="2" name="직사각형 1"/>
          <p:cNvSpPr/>
          <p:nvPr/>
        </p:nvSpPr>
        <p:spPr>
          <a:xfrm>
            <a:off x="2826327" y="5224195"/>
            <a:ext cx="5893724" cy="58189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서로 의견을 나누는 창구의 역할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826327" y="5953511"/>
            <a:ext cx="5893724" cy="55987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공부를 지속적으로 할 수 있도록 동기부여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40080" y="1844893"/>
            <a:ext cx="1870364" cy="1289195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경험 및 실력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40080" y="3503406"/>
            <a:ext cx="1870364" cy="1289195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스터디를 통해</a:t>
            </a:r>
            <a:endParaRPr lang="en-US" altLang="ko-KR" dirty="0"/>
          </a:p>
          <a:p>
            <a:pPr algn="ctr"/>
            <a:r>
              <a:rPr lang="ko-KR" altLang="en-US" dirty="0"/>
              <a:t>극복한 점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826327" y="3631916"/>
            <a:ext cx="4373080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비전공자이다 보니 어렵게만 보이고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ko-KR" altLang="en-US" sz="2000" b="1" dirty="0"/>
              <a:t>혼자 공부하기엔 부담이 되었음</a:t>
            </a:r>
            <a:endParaRPr lang="en-US" altLang="ko-KR" sz="2000" b="1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640080" y="5224195"/>
            <a:ext cx="1870364" cy="1289195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스터디 </a:t>
            </a:r>
            <a:endParaRPr lang="en-US" altLang="ko-KR" dirty="0"/>
          </a:p>
          <a:p>
            <a:pPr algn="ctr"/>
            <a:r>
              <a:rPr lang="ko-KR" altLang="en-US" dirty="0"/>
              <a:t>참여 이유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2172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7746" y="1016745"/>
            <a:ext cx="3152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2. </a:t>
            </a:r>
            <a:r>
              <a:rPr lang="ko-KR" altLang="en-US" sz="2800" b="1" dirty="0"/>
              <a:t>스터디 방향성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8" name="직사각형 7"/>
          <p:cNvSpPr/>
          <p:nvPr/>
        </p:nvSpPr>
        <p:spPr>
          <a:xfrm>
            <a:off x="650646" y="980082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52805" y="983257"/>
            <a:ext cx="3089720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-629780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Python Study</a:t>
            </a:r>
            <a:endParaRPr lang="ko-KR" altLang="en-US" sz="3600" b="1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2899" y="2302625"/>
            <a:ext cx="3857100" cy="97258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err="1"/>
              <a:t>딥러닝에</a:t>
            </a:r>
            <a:r>
              <a:rPr lang="ko-KR" altLang="en-US" sz="1900" dirty="0"/>
              <a:t> 대한 개념 정리</a:t>
            </a:r>
            <a:endParaRPr lang="en-US" altLang="ko-KR" sz="1900" dirty="0"/>
          </a:p>
          <a:p>
            <a:pPr algn="ctr"/>
            <a:r>
              <a:rPr lang="en-US" altLang="ko-KR" sz="1900" dirty="0"/>
              <a:t>(</a:t>
            </a:r>
            <a:r>
              <a:rPr lang="ko-KR" altLang="en-US" sz="1900" dirty="0"/>
              <a:t>책을 통해 필요한 사전 지식 쌓기</a:t>
            </a:r>
            <a:r>
              <a:rPr lang="en-US" altLang="ko-KR" sz="1900" dirty="0"/>
              <a:t>)</a:t>
            </a:r>
            <a:endParaRPr lang="ko-KR" altLang="en-US" sz="1900" dirty="0"/>
          </a:p>
        </p:txBody>
      </p:sp>
      <p:sp>
        <p:nvSpPr>
          <p:cNvPr id="4" name="아래쪽 화살표 3"/>
          <p:cNvSpPr/>
          <p:nvPr/>
        </p:nvSpPr>
        <p:spPr>
          <a:xfrm>
            <a:off x="2082838" y="3662945"/>
            <a:ext cx="537222" cy="798022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22899" y="4946073"/>
            <a:ext cx="3857100" cy="115547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bg1"/>
                </a:solidFill>
              </a:rPr>
              <a:t>실제 적용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920084" y="2302625"/>
            <a:ext cx="3857100" cy="972589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/>
              <a:t>숫자 필기체 인식</a:t>
            </a:r>
          </a:p>
        </p:txBody>
      </p:sp>
      <p:sp>
        <p:nvSpPr>
          <p:cNvPr id="18" name="아래쪽 화살표 17"/>
          <p:cNvSpPr/>
          <p:nvPr/>
        </p:nvSpPr>
        <p:spPr>
          <a:xfrm>
            <a:off x="6580023" y="3662945"/>
            <a:ext cx="537222" cy="798022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920084" y="4946072"/>
            <a:ext cx="3857100" cy="1188721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bg1"/>
                </a:solidFill>
              </a:rPr>
              <a:t>한글 필기체 인식</a:t>
            </a:r>
            <a:endParaRPr lang="en-US" altLang="ko-KR" sz="1900" dirty="0">
              <a:solidFill>
                <a:schemeClr val="bg1"/>
              </a:solidFill>
            </a:endParaRPr>
          </a:p>
          <a:p>
            <a:pPr algn="ctr"/>
            <a:r>
              <a:rPr lang="en-US" altLang="ko-KR" sz="1900" dirty="0">
                <a:solidFill>
                  <a:schemeClr val="bg1"/>
                </a:solidFill>
              </a:rPr>
              <a:t>or</a:t>
            </a:r>
          </a:p>
          <a:p>
            <a:pPr algn="ctr"/>
            <a:r>
              <a:rPr lang="ko-KR" altLang="en-US" sz="1900" dirty="0">
                <a:solidFill>
                  <a:schemeClr val="bg1"/>
                </a:solidFill>
              </a:rPr>
              <a:t>영어 필기체 인식</a:t>
            </a:r>
            <a:endParaRPr lang="en-US" altLang="ko-KR" sz="19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16368" y="990151"/>
            <a:ext cx="3152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3. </a:t>
            </a:r>
            <a:r>
              <a:rPr lang="ko-KR" altLang="en-US" sz="2800" b="1" dirty="0" err="1"/>
              <a:t>딥러닝</a:t>
            </a:r>
            <a:r>
              <a:rPr lang="ko-KR" altLang="en-US" sz="2800" b="1" dirty="0"/>
              <a:t> 적용대상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229268" y="95348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231426" y="956663"/>
            <a:ext cx="3272489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938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2727DB-6E21-4C0A-B1B7-EBA36A8797AF}"/>
              </a:ext>
            </a:extLst>
          </p:cNvPr>
          <p:cNvSpPr txBox="1"/>
          <p:nvPr/>
        </p:nvSpPr>
        <p:spPr>
          <a:xfrm>
            <a:off x="438981" y="997213"/>
            <a:ext cx="7421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4. </a:t>
            </a:r>
            <a:r>
              <a:rPr lang="ko-KR" altLang="en-US" sz="2800" b="1" dirty="0"/>
              <a:t>분석 대상을 </a:t>
            </a:r>
            <a:r>
              <a:rPr lang="ko-KR" altLang="en-US" sz="2800" b="1" dirty="0" err="1"/>
              <a:t>딥러닝으로</a:t>
            </a:r>
            <a:r>
              <a:rPr lang="ko-KR" altLang="en-US" sz="2800" b="1" dirty="0"/>
              <a:t> 연구했던 연구 사례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43684" y="988393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-629780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Python Study</a:t>
            </a:r>
            <a:endParaRPr lang="ko-KR" altLang="en-US" sz="36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212" y="1789488"/>
            <a:ext cx="3429000" cy="23812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83520" y="2360815"/>
            <a:ext cx="4129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네이버 사전의 한자 필기 인식기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77"/>
          <a:stretch/>
        </p:blipFill>
        <p:spPr>
          <a:xfrm>
            <a:off x="400643" y="4264640"/>
            <a:ext cx="3292137" cy="210690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183520" y="4380807"/>
            <a:ext cx="4129207" cy="878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인간의 필기체를 모방해 </a:t>
            </a:r>
            <a:r>
              <a:rPr lang="ko-KR" altLang="en-US" dirty="0" err="1"/>
              <a:t>손글씨를</a:t>
            </a:r>
            <a:r>
              <a:rPr lang="ko-KR" altLang="en-US" dirty="0"/>
              <a:t> 만들 수 있는 로봇 개발</a:t>
            </a:r>
          </a:p>
        </p:txBody>
      </p:sp>
    </p:spTree>
    <p:extLst>
      <p:ext uri="{BB962C8B-B14F-4D97-AF65-F5344CB8AC3E}">
        <p14:creationId xmlns:p14="http://schemas.microsoft.com/office/powerpoint/2010/main" val="2133086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</TotalTime>
  <Words>143</Words>
  <Application>Microsoft Office PowerPoint</Application>
  <PresentationFormat>화면 슬라이드 쇼(4:3)</PresentationFormat>
  <Paragraphs>35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태호</dc:creator>
  <cp:lastModifiedBy>821056104380</cp:lastModifiedBy>
  <cp:revision>12</cp:revision>
  <dcterms:created xsi:type="dcterms:W3CDTF">2019-09-03T09:13:39Z</dcterms:created>
  <dcterms:modified xsi:type="dcterms:W3CDTF">2019-09-07T13:33:17Z</dcterms:modified>
</cp:coreProperties>
</file>