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8" r:id="rId3"/>
    <p:sldId id="279" r:id="rId4"/>
    <p:sldId id="275" r:id="rId5"/>
    <p:sldId id="276" r:id="rId6"/>
    <p:sldId id="258" r:id="rId7"/>
    <p:sldId id="277" r:id="rId8"/>
  </p:sldIdLst>
  <p:sldSz cx="12192000" cy="6858000"/>
  <p:notesSz cx="6858000" cy="9144000"/>
  <p:embeddedFontLst>
    <p:embeddedFont>
      <p:font typeface="Haettenschweiler" panose="020B0706040902060204" pitchFamily="34" charset="0"/>
      <p:regular r:id="rId9"/>
    </p:embeddedFont>
    <p:embeddedFont>
      <p:font typeface="HY신명조" panose="02030600000101010101" pitchFamily="18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  <p:embeddedFont>
      <p:font typeface="함초롬바탕" panose="02030604000101010101" pitchFamily="18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66FF"/>
    <a:srgbClr val="6600CC"/>
    <a:srgbClr val="FF0066"/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12" autoAdjust="0"/>
    <p:restoredTop sz="94660"/>
  </p:normalViewPr>
  <p:slideViewPr>
    <p:cSldViewPr snapToGrid="0">
      <p:cViewPr varScale="1">
        <p:scale>
          <a:sx n="69" d="100"/>
          <a:sy n="69" d="100"/>
        </p:scale>
        <p:origin x="2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hyperlink" Target="http://fliphtml5.com/hkuy/ria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8052983" y="3318318"/>
            <a:ext cx="321628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Hello GAN World !</a:t>
            </a:r>
          </a:p>
          <a:p>
            <a:pPr algn="ctr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전자전기컴퓨터공학부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2014872023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윤종찬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2015890044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이상헌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2015890064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정승우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7974316" y="3136299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pic>
        <p:nvPicPr>
          <p:cNvPr id="10" name="그림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00" y="6163733"/>
            <a:ext cx="2044700" cy="41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직선 연결선 17"/>
          <p:cNvCxnSpPr>
            <a:cxnSpLocks/>
          </p:cNvCxnSpPr>
          <p:nvPr/>
        </p:nvCxnSpPr>
        <p:spPr>
          <a:xfrm flipH="1">
            <a:off x="8613303" y="3715531"/>
            <a:ext cx="2002574" cy="0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cxnSpLocks/>
          </p:cNvCxnSpPr>
          <p:nvPr/>
        </p:nvCxnSpPr>
        <p:spPr>
          <a:xfrm flipH="1">
            <a:off x="7884740" y="5235455"/>
            <a:ext cx="3478353" cy="0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AD94AE6-7E01-4DA2-A9EE-C628B7BB8F83}"/>
              </a:ext>
            </a:extLst>
          </p:cNvPr>
          <p:cNvSpPr txBox="1"/>
          <p:nvPr/>
        </p:nvSpPr>
        <p:spPr>
          <a:xfrm>
            <a:off x="6954920" y="378979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51DC4E6-2C5F-4DBC-9FCB-7A098D4F9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9264" y="193572"/>
            <a:ext cx="617936" cy="6477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D205C96-FC0E-4FF2-9A91-22AFC1A5A1EB}"/>
              </a:ext>
            </a:extLst>
          </p:cNvPr>
          <p:cNvSpPr txBox="1"/>
          <p:nvPr/>
        </p:nvSpPr>
        <p:spPr>
          <a:xfrm>
            <a:off x="-345984" y="194957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8E3ADC-78E1-41B4-8A8A-A6EE760A47B1}"/>
              </a:ext>
            </a:extLst>
          </p:cNvPr>
          <p:cNvSpPr txBox="1"/>
          <p:nvPr/>
        </p:nvSpPr>
        <p:spPr>
          <a:xfrm>
            <a:off x="3712429" y="1249808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Environ. Analysts</a:t>
            </a:r>
            <a:endParaRPr lang="ko-KR" altLang="en-US" sz="3600" b="1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F8D41157-72E4-4FB9-B8D2-146856FD5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092" y="2682792"/>
            <a:ext cx="4189974" cy="304725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6E34D3E-5688-45F1-9DA3-3C1092A675E2}"/>
              </a:ext>
            </a:extLst>
          </p:cNvPr>
          <p:cNvSpPr txBox="1"/>
          <p:nvPr/>
        </p:nvSpPr>
        <p:spPr>
          <a:xfrm>
            <a:off x="3418779" y="1926916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&lt;</a:t>
            </a:r>
            <a:r>
              <a:rPr lang="ko-KR" altLang="en-US" sz="2000" b="1" dirty="0">
                <a:solidFill>
                  <a:srgbClr val="FF0000"/>
                </a:solidFill>
              </a:rPr>
              <a:t>환경</a:t>
            </a:r>
            <a:r>
              <a:rPr lang="ko-KR" altLang="en-US" sz="2000" b="1" dirty="0"/>
              <a:t>을 </a:t>
            </a:r>
            <a:r>
              <a:rPr lang="ko-KR" altLang="en-US" sz="2000" b="1" dirty="0">
                <a:solidFill>
                  <a:schemeClr val="tx2"/>
                </a:solidFill>
              </a:rPr>
              <a:t>분석</a:t>
            </a:r>
            <a:r>
              <a:rPr lang="ko-KR" altLang="en-US" sz="2000" b="1" dirty="0"/>
              <a:t>할 줄 아는 사람이 되자</a:t>
            </a:r>
            <a:r>
              <a:rPr lang="en-US" altLang="ko-KR" sz="2000" b="1" dirty="0"/>
              <a:t>!&gt;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1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21279"/>
              <a:ext cx="1576513" cy="469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Introduction</a:t>
              </a:r>
            </a:p>
            <a:p>
              <a:pPr algn="ctr"/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3" name="그림 1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00" y="6163733"/>
            <a:ext cx="2044700" cy="41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159192" y="1440509"/>
            <a:ext cx="11728008" cy="3477125"/>
            <a:chOff x="5203632" y="2031275"/>
            <a:chExt cx="10155770" cy="347712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031275"/>
              <a:ext cx="6769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윤종찬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646078"/>
              <a:ext cx="10155770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2014872023 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전자전기컴퓨터공학부</a:t>
              </a:r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pPr algn="just"/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r>
                <a:rPr lang="ko-KR" altLang="en-US" sz="16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파이썬은</a:t>
              </a:r>
              <a:r>
                <a:rPr lang="ko-KR" altLang="en-US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Java</a:t>
              </a:r>
              <a:r>
                <a:rPr lang="ko-KR" altLang="en-US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와 더불어 세계적으로 가장 많이 사용되는 프로그래밍 언어 중 하나이고</a:t>
              </a:r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, </a:t>
              </a:r>
            </a:p>
            <a:p>
              <a:r>
                <a:rPr lang="ko-KR" altLang="en-US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인간이 가장 이해하기 쉬운 고급 언어 중 하나로서 초보자에서부터 실무자까지 가장 많이 활용되는 언어 중 하나입니다</a:t>
              </a:r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. </a:t>
              </a:r>
            </a:p>
            <a:p>
              <a:r>
                <a:rPr lang="ko-KR" altLang="en-US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특별히 </a:t>
              </a:r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Data analytics</a:t>
              </a:r>
              <a:r>
                <a:rPr lang="ko-KR" altLang="en-US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에서 유용한 라이브러리를 가장 많이 제공하고 활용되기도 하는 언어입니다</a:t>
              </a:r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. </a:t>
              </a:r>
            </a:p>
            <a:p>
              <a:endPara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r>
                <a:rPr lang="ko-KR" altLang="en-US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저는 저번 여름 </a:t>
              </a:r>
              <a:r>
                <a:rPr lang="ko-KR" altLang="en-US" sz="16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방학때부터</a:t>
              </a:r>
              <a:r>
                <a:rPr lang="ko-KR" altLang="en-US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lang="ko-KR" altLang="en-US" sz="16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파이썬을</a:t>
              </a:r>
              <a:r>
                <a:rPr lang="ko-KR" altLang="en-US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배우기 시작하여 연구실에서 인턴으로 일하면서 감성 분석 관련 프로젝트에 </a:t>
              </a:r>
              <a:endPara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r>
                <a:rPr lang="ko-KR" altLang="en-US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참여하였습니다</a:t>
              </a:r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. </a:t>
              </a:r>
              <a:r>
                <a:rPr lang="ko-KR" altLang="en-US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이 때 웹 </a:t>
              </a:r>
              <a:r>
                <a:rPr lang="ko-KR" altLang="en-US" sz="16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크롤링과</a:t>
              </a:r>
              <a:r>
                <a:rPr lang="ko-KR" altLang="en-US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형태소 분석하는 방법을 배웠습니다</a:t>
              </a:r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. </a:t>
              </a:r>
            </a:p>
            <a:p>
              <a:endPara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r>
                <a:rPr lang="ko-KR" altLang="en-US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프로젝트가 끝나고 난 뒤에는 단순한 </a:t>
              </a:r>
              <a:r>
                <a:rPr lang="ko-KR" altLang="en-US" sz="16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크롤링과</a:t>
              </a:r>
              <a:r>
                <a:rPr lang="ko-KR" altLang="en-US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자연어 처리에서 그치지 않고 머신 러닝 기술이 심화 응용되는 분야를</a:t>
              </a:r>
              <a:endPara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r>
                <a:rPr lang="ko-KR" altLang="en-US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배우기 위해 학습 공동체를 지원하여 </a:t>
              </a:r>
              <a:r>
                <a:rPr lang="ko-KR" altLang="en-US" sz="16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딥러닝</a:t>
              </a:r>
              <a:r>
                <a:rPr lang="ko-KR" altLang="en-US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활용 기술 중 하나인 </a:t>
              </a:r>
              <a:r>
                <a:rPr lang="en-US" altLang="ko-KR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GAN</a:t>
              </a:r>
              <a:r>
                <a:rPr lang="ko-KR" altLang="en-US" sz="1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에 대해 배우고 프로젝트를 진행하기로 하였습니다</a:t>
              </a:r>
              <a:r>
                <a:rPr lang="en-US" altLang="ko-KR" sz="160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.</a:t>
              </a:r>
              <a:endPara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0407" y="2505132"/>
              <a:ext cx="6626862" cy="337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455DA4D-4028-40CF-905D-0C6EC7C47470}"/>
              </a:ext>
            </a:extLst>
          </p:cNvPr>
          <p:cNvSpPr txBox="1"/>
          <p:nvPr/>
        </p:nvSpPr>
        <p:spPr>
          <a:xfrm>
            <a:off x="6954920" y="378979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C3F61DD-CBEF-434D-B8A0-DE99C6442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9264" y="193572"/>
            <a:ext cx="617936" cy="6477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DFD1A50-DE44-43F1-98FE-6555028A4C75}"/>
              </a:ext>
            </a:extLst>
          </p:cNvPr>
          <p:cNvSpPr txBox="1"/>
          <p:nvPr/>
        </p:nvSpPr>
        <p:spPr>
          <a:xfrm>
            <a:off x="3568094" y="194957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5992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1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21279"/>
              <a:ext cx="1576513" cy="469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Introduction</a:t>
              </a:r>
            </a:p>
            <a:p>
              <a:pPr algn="ctr"/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3" name="그림 1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00" y="6163733"/>
            <a:ext cx="2044700" cy="41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159192" y="1272742"/>
            <a:ext cx="10155770" cy="5481744"/>
            <a:chOff x="5103513" y="2031275"/>
            <a:chExt cx="10155770" cy="548174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031275"/>
              <a:ext cx="6769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103513" y="2773260"/>
              <a:ext cx="10155770" cy="47397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2015890044 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전자전기컴퓨터공학부</a:t>
              </a:r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  <a:p>
              <a:pPr algn="just"/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  <a:p>
              <a:pPr algn="just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▪ 관심있는 분야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(AI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기술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</a:t>
              </a:r>
            </a:p>
            <a:p>
              <a:pPr algn="just"/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pPr marL="342900" indent="-342900" algn="just">
                <a:buFontTx/>
                <a:buAutoNum type="arabicPeriod"/>
              </a:pP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교육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– AI(Google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Magenta)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를 이용한 작곡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pPr marL="342900" indent="-342900" algn="just">
                <a:buFontTx/>
                <a:buAutoNum type="arabicPeriod"/>
              </a:pP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pPr marL="342900" indent="-342900" algn="just">
                <a:buAutoNum type="arabicPeriod"/>
              </a:pP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창업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–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소상공인을 위한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IT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솔루션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(K-ventures)</a:t>
              </a:r>
            </a:p>
            <a:p>
              <a:pPr marL="342900" indent="-342900" algn="just">
                <a:buAutoNum type="arabicPeriod"/>
              </a:pP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pPr marL="342900" indent="-342900" algn="just">
                <a:buAutoNum type="arabicPeriod"/>
              </a:pP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프로젝트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- GAN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을 이용한 이미지 생성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,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전자석을 이용한 로봇 팔 만들기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pPr marL="342900" indent="-342900" algn="just">
                <a:buAutoNum type="arabicPeriod"/>
              </a:pP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pPr algn="just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▪ 목표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pPr algn="just"/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pPr marL="342900" indent="-342900" algn="just">
                <a:buAutoNum type="arabicPeriod"/>
              </a:pP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Coursera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강의 듣기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+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논문 분석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pPr marL="342900" indent="-342900" algn="just">
                <a:buAutoNum type="arabicPeriod"/>
              </a:pP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pPr marL="342900" indent="-342900" algn="just">
                <a:buAutoNum type="arabicPeriod"/>
              </a:pP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학부연구생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pPr algn="just"/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pPr algn="just"/>
              <a:endPara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aettenschweiler" panose="020B0706040902060204" pitchFamily="34" charset="0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  <a:p>
              <a:pPr algn="just"/>
              <a:endPara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aettenschweiler" panose="020B0706040902060204" pitchFamily="34" charset="0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  <a:p>
              <a:pPr algn="just"/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 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37B59A31-0321-4AB8-B41B-B7D95A723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875" y="913037"/>
            <a:ext cx="5490814" cy="959656"/>
          </a:xfrm>
          <a:prstGeom prst="rect">
            <a:avLst/>
          </a:prstGeom>
        </p:spPr>
      </p:pic>
      <p:pic>
        <p:nvPicPr>
          <p:cNvPr id="12" name="내용 개체 틀 3">
            <a:extLst>
              <a:ext uri="{FF2B5EF4-FFF2-40B4-BE49-F238E27FC236}">
                <a16:creationId xmlns:a16="http://schemas.microsoft.com/office/drawing/2014/main" id="{6207B59E-6CA0-4DAF-B39A-7FE2FE10F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993" y="1772332"/>
            <a:ext cx="5594577" cy="43513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A2108A3-2852-46CF-91B3-0F4A08B342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478" y="1560460"/>
            <a:ext cx="6606092" cy="40933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2B6DC6-F6BD-453E-B317-ED8D2A538DCC}"/>
              </a:ext>
            </a:extLst>
          </p:cNvPr>
          <p:cNvSpPr txBox="1"/>
          <p:nvPr/>
        </p:nvSpPr>
        <p:spPr>
          <a:xfrm>
            <a:off x="6954920" y="378979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86FA7B2-CA5E-48D6-BCE7-C769924949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69264" y="193572"/>
            <a:ext cx="617936" cy="64771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56D2B36-9861-4A5B-A7B3-B4CDE1AB8E36}"/>
              </a:ext>
            </a:extLst>
          </p:cNvPr>
          <p:cNvSpPr txBox="1"/>
          <p:nvPr/>
        </p:nvSpPr>
        <p:spPr>
          <a:xfrm>
            <a:off x="3568094" y="194957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4B4D29-61A7-44CD-B016-59B7C77DB13A}"/>
              </a:ext>
            </a:extLst>
          </p:cNvPr>
          <p:cNvSpPr txBox="1"/>
          <p:nvPr/>
        </p:nvSpPr>
        <p:spPr>
          <a:xfrm>
            <a:off x="159193" y="1440509"/>
            <a:ext cx="119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이상헌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4A74F3F-8E55-47E2-9DD4-5444FFC715EB}"/>
              </a:ext>
            </a:extLst>
          </p:cNvPr>
          <p:cNvCxnSpPr>
            <a:cxnSpLocks/>
          </p:cNvCxnSpPr>
          <p:nvPr/>
        </p:nvCxnSpPr>
        <p:spPr>
          <a:xfrm>
            <a:off x="167016" y="1917736"/>
            <a:ext cx="627485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20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1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21279"/>
              <a:ext cx="1576513" cy="469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Introduction</a:t>
              </a:r>
            </a:p>
            <a:p>
              <a:pPr algn="ctr"/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3" name="그림 1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00" y="6163733"/>
            <a:ext cx="2044700" cy="41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159192" y="1440509"/>
            <a:ext cx="11728008" cy="4954453"/>
            <a:chOff x="5203632" y="2031275"/>
            <a:chExt cx="10155770" cy="495445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031275"/>
              <a:ext cx="6769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정승우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646078"/>
              <a:ext cx="10155770" cy="43396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2015890064 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전자전기컴퓨터공학부</a:t>
              </a:r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  <a:p>
              <a:pPr algn="just"/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  <a:p>
              <a:pPr algn="just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▪ 배우기 쉽고 강력한 언어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,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파이썬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pPr algn="just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서울시립대학교 공학도로서 앞으로 저희가 주도해 나갈 새로운 세대에서 가장 각광받고 있는 분야는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4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차 산업혁명이라 생각합니다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.</a:t>
              </a:r>
            </a:p>
            <a:p>
              <a:pPr algn="just"/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pPr algn="just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4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차 산업혁명은 인공지능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(AI),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사물인터넷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</a:t>
              </a:r>
              <a:r>
                <a:rPr lang="en-US" altLang="ko-KR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loT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),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빅데이터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,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모바일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등 첨단 정보통신기술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(ICT)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이 경제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,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환경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,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사회 전반에 융합된 차세대 산업혁명입니다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.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이러한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4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차 산업과 프로그래밍은 아주 긴밀한 땔래야 땔 수 없는 밀접한 상관관계를 가지고 있습니다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.</a:t>
              </a:r>
            </a:p>
            <a:p>
              <a:pPr algn="just"/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pPr algn="just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또한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,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프로그래밍언어에서 가장 배우기 쉽고 점유율이 높은 언어는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파이썬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(Python)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입니다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.</a:t>
              </a:r>
            </a:p>
            <a:p>
              <a:pPr algn="just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이러한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파이썬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(Python)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에 대한 필요성을 느끼고 있던 중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스터디에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참여할 좋은 기회를 얻어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파이썬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(Python)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에 대한 경험과 지식을 쌓고자  참여하였습니다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.</a:t>
              </a:r>
            </a:p>
            <a:p>
              <a:pPr algn="just"/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pPr algn="just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우선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,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저는 프로그래밍 언어를 배우기 위해 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C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를 독학했던 경험이 있고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,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전공학부과정에서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C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와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Java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를 간단히 배운 경험이 있습니다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. 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부족한 실력이지만 같이 이번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파이썬스터디를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통해 프로그래밍 경험을 쌓고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,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딥러닝의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한 종류인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GAN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과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CNN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을 기반으로 간단한 프로젝트를 기획하여 진행하고자 하는 목표가 있습니다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. </a:t>
              </a:r>
            </a:p>
            <a:p>
              <a:pPr algn="just"/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pPr algn="just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이번 학기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스터디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열심히 참여해서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딥러닝에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대한 경험을 쌓고 싶습니다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.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잘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부탁드립니다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.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0407" y="2505132"/>
              <a:ext cx="6626862" cy="337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8C5180C-78AE-47FD-92F7-AB4DF7DDFDA5}"/>
              </a:ext>
            </a:extLst>
          </p:cNvPr>
          <p:cNvSpPr txBox="1"/>
          <p:nvPr/>
        </p:nvSpPr>
        <p:spPr>
          <a:xfrm>
            <a:off x="6954920" y="378979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5C16CA9-9FA1-4E8A-995A-CB46A8F1E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9264" y="193572"/>
            <a:ext cx="617936" cy="6477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BE451CF-4C36-41B7-BD67-5BD6E151892B}"/>
              </a:ext>
            </a:extLst>
          </p:cNvPr>
          <p:cNvSpPr txBox="1"/>
          <p:nvPr/>
        </p:nvSpPr>
        <p:spPr>
          <a:xfrm>
            <a:off x="3568094" y="194957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3875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00" y="6163733"/>
            <a:ext cx="2044700" cy="41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159192" y="1483349"/>
            <a:ext cx="11307237" cy="3246444"/>
            <a:chOff x="5203631" y="2030379"/>
            <a:chExt cx="11307237" cy="324644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10407" y="2030379"/>
              <a:ext cx="5930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컨볼루션</a:t>
              </a:r>
              <a:r>
                <a:rPr lang="ko-KR" altLang="en-US" sz="20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 신경망</a:t>
              </a:r>
              <a:r>
                <a:rPr lang="en-US" altLang="ko-KR" sz="20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(Convolutional Neural Network)</a:t>
              </a:r>
              <a:endPara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1" y="2722278"/>
              <a:ext cx="11307237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이미지 분류나 사물인식에 쓰이는 </a:t>
              </a:r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딥러닝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 기법의 한 종류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.</a:t>
              </a:r>
            </a:p>
            <a:p>
              <a:pPr algn="just"/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  <a:p>
              <a:pPr algn="just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사진의 특징들을 추출하는데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,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이 추출하는 과정을 </a:t>
              </a:r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컨볼루션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(</a:t>
              </a:r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합성곱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)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기법이라 한다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.</a:t>
              </a:r>
            </a:p>
            <a:p>
              <a:pPr algn="just"/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  <a:p>
              <a:pPr algn="just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특히 얼굴 인식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,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교통표지 인식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,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생물학적 이미지 분할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,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텍스트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,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보행자 및 인체 자연 이미지 등 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  <a:p>
              <a:pPr algn="just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라벨이 지정된 데이터가 비교적 풍부한 작업에서 성과를 보였다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.</a:t>
              </a:r>
            </a:p>
            <a:p>
              <a:pPr algn="just"/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  <a:p>
              <a:pPr algn="just"/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10407" y="2622802"/>
              <a:ext cx="579993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1"/>
            <a:ext cx="1852488" cy="854227"/>
            <a:chOff x="640080" y="-971550"/>
            <a:chExt cx="1660746" cy="76581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35947"/>
              <a:ext cx="1576513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CNN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981" y="922204"/>
            <a:ext cx="2575803" cy="18366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35" y="4287387"/>
            <a:ext cx="5400675" cy="16954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697" y="4156948"/>
            <a:ext cx="4526087" cy="188387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AB032BA-C21B-46DC-82FE-D61B46515A67}"/>
              </a:ext>
            </a:extLst>
          </p:cNvPr>
          <p:cNvSpPr txBox="1"/>
          <p:nvPr/>
        </p:nvSpPr>
        <p:spPr>
          <a:xfrm>
            <a:off x="6954920" y="378979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5539E43-1148-4E5A-A881-F6442CAC27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69264" y="193572"/>
            <a:ext cx="617936" cy="64771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BC7AF72-96E2-4CFD-9BCC-1FB6C481814F}"/>
              </a:ext>
            </a:extLst>
          </p:cNvPr>
          <p:cNvSpPr txBox="1"/>
          <p:nvPr/>
        </p:nvSpPr>
        <p:spPr>
          <a:xfrm>
            <a:off x="3568094" y="194957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7633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00" y="6163733"/>
            <a:ext cx="2044700" cy="41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207430" y="1595481"/>
            <a:ext cx="11307237" cy="1561709"/>
            <a:chOff x="5203631" y="2176232"/>
            <a:chExt cx="11307237" cy="156170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28654" y="217623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경찰과 </a:t>
              </a:r>
              <a:r>
                <a:rPr lang="ko-KR" altLang="en-US" sz="2000" b="1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위조지폐범</a:t>
              </a:r>
              <a:endPara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1" y="2722278"/>
              <a:ext cx="1130723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GAN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에는 최대한 진짜 같은 데이터를 생성하려는 </a:t>
              </a:r>
              <a:r>
                <a:rPr lang="ko-KR" altLang="en-US" sz="2000" b="1" u="sng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생성 모델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과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  <a:p>
              <a:pPr algn="just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진짜와 가짜를 판별하려는 </a:t>
              </a:r>
              <a:r>
                <a:rPr lang="ko-KR" altLang="en-US" sz="2000" b="1" u="sng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분류 모델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이 각자 존재하여 서로 </a:t>
              </a:r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적대적으로학습한다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.</a:t>
              </a:r>
            </a:p>
            <a:p>
              <a:pPr algn="just"/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10407" y="26228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1"/>
            <a:ext cx="1852488" cy="854227"/>
            <a:chOff x="640080" y="-971550"/>
            <a:chExt cx="1660746" cy="76581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35947"/>
              <a:ext cx="1576513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GAN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-569893" y="1280087"/>
            <a:ext cx="50717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GAN (Generative Adversarial Nets)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53" y="3174241"/>
            <a:ext cx="3888526" cy="20616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157" y="3253051"/>
            <a:ext cx="6831510" cy="206165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BB2BBE8-C7AB-432B-8C63-E5BD60E3B8E3}"/>
              </a:ext>
            </a:extLst>
          </p:cNvPr>
          <p:cNvSpPr txBox="1"/>
          <p:nvPr/>
        </p:nvSpPr>
        <p:spPr>
          <a:xfrm>
            <a:off x="6954920" y="378979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F025B25-91E1-4EDB-A550-7B4C66466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9264" y="193572"/>
            <a:ext cx="617936" cy="64771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477B941-1487-4B82-9712-799BACB40349}"/>
              </a:ext>
            </a:extLst>
          </p:cNvPr>
          <p:cNvSpPr txBox="1"/>
          <p:nvPr/>
        </p:nvSpPr>
        <p:spPr>
          <a:xfrm>
            <a:off x="3568094" y="194957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00" y="6163733"/>
            <a:ext cx="2044700" cy="41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D54E8B-319E-49A7-943F-3759933F4521}"/>
              </a:ext>
            </a:extLst>
          </p:cNvPr>
          <p:cNvSpPr/>
          <p:nvPr/>
        </p:nvSpPr>
        <p:spPr>
          <a:xfrm>
            <a:off x="207430" y="2058849"/>
            <a:ext cx="1130723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신경망 기반 인공지능 기술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GAN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을 활용하여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image translation model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을 제작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pPr algn="just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marL="342900" indent="-342900" algn="just">
              <a:buFont typeface="Wingdings" panose="05000000000000000000" pitchFamily="2" charset="2"/>
              <a:buChar char="à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교내 전경을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명화풍으로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바꿔주는 프로그램을 제작해보는 프로젝트를 진행할 예정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  <a:p>
            <a:pPr algn="just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  ‘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피카소의 화풍으로 그려진 정보기술관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‘ , ‘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모네의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화풍으로 그려진 전농관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‘ </a:t>
            </a:r>
          </a:p>
          <a:p>
            <a:pPr algn="just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1"/>
            <a:ext cx="1852488" cy="854227"/>
            <a:chOff x="640080" y="-971550"/>
            <a:chExt cx="1660746" cy="76581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35947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스터디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신명조" panose="02030600000101010101" pitchFamily="18" charset="-127"/>
                  <a:ea typeface="HY신명조" panose="02030600000101010101" pitchFamily="18" charset="-127"/>
                  <a:cs typeface="함초롬바탕" panose="02030604000101010101" pitchFamily="18" charset="-127"/>
                </a:rPr>
                <a:t> 방향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6E05149-9424-4271-B356-F437CBF5FE0A}"/>
              </a:ext>
            </a:extLst>
          </p:cNvPr>
          <p:cNvSpPr txBox="1"/>
          <p:nvPr/>
        </p:nvSpPr>
        <p:spPr>
          <a:xfrm>
            <a:off x="207430" y="1507593"/>
            <a:ext cx="6113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GAN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을 활용한 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image translation model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67" y="3588663"/>
            <a:ext cx="1745255" cy="21336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07430" y="6151237"/>
            <a:ext cx="3118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4"/>
              </a:rPr>
              <a:t>밑바닥부터 시작하는 </a:t>
            </a:r>
            <a:r>
              <a:rPr lang="ko-KR" altLang="en-US" dirty="0" err="1">
                <a:hlinkClick r:id="rId4"/>
              </a:rPr>
              <a:t>딥러닝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E05149-9424-4271-B356-F437CBF5FE0A}"/>
              </a:ext>
            </a:extLst>
          </p:cNvPr>
          <p:cNvSpPr txBox="1"/>
          <p:nvPr/>
        </p:nvSpPr>
        <p:spPr>
          <a:xfrm>
            <a:off x="4270131" y="6113015"/>
            <a:ext cx="6113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&lt; GAN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활용사례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&gt;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46C910-0095-4C68-8413-7625A3424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3644" y="3414704"/>
            <a:ext cx="7811589" cy="248156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EB927D9-3DCF-447B-A1A8-003F149442C2}"/>
              </a:ext>
            </a:extLst>
          </p:cNvPr>
          <p:cNvSpPr txBox="1"/>
          <p:nvPr/>
        </p:nvSpPr>
        <p:spPr>
          <a:xfrm>
            <a:off x="6954920" y="378979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DCE157C-53E7-4BC3-B68D-6C7CDA4BFD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69264" y="193572"/>
            <a:ext cx="617936" cy="64771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D31648F-B487-4CBB-977C-1CE92643409A}"/>
              </a:ext>
            </a:extLst>
          </p:cNvPr>
          <p:cNvSpPr txBox="1"/>
          <p:nvPr/>
        </p:nvSpPr>
        <p:spPr>
          <a:xfrm>
            <a:off x="3568094" y="194957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F1F90B3-2794-47B7-8B70-BDF739CD2247}"/>
              </a:ext>
            </a:extLst>
          </p:cNvPr>
          <p:cNvCxnSpPr>
            <a:cxnSpLocks/>
          </p:cNvCxnSpPr>
          <p:nvPr/>
        </p:nvCxnSpPr>
        <p:spPr>
          <a:xfrm>
            <a:off x="165968" y="2075772"/>
            <a:ext cx="579993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312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11579</TotalTime>
  <Words>569</Words>
  <Application>Microsoft Office PowerPoint</Application>
  <PresentationFormat>와이드스크린</PresentationFormat>
  <Paragraphs>93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함초롬바탕</vt:lpstr>
      <vt:lpstr>Arial</vt:lpstr>
      <vt:lpstr>HY신명조</vt:lpstr>
      <vt:lpstr>Haettenschweiler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 상헌</cp:lastModifiedBy>
  <cp:revision>446</cp:revision>
  <dcterms:created xsi:type="dcterms:W3CDTF">2017-11-16T00:50:54Z</dcterms:created>
  <dcterms:modified xsi:type="dcterms:W3CDTF">2019-09-07T12:58:24Z</dcterms:modified>
</cp:coreProperties>
</file>