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75334" autoAdjust="0"/>
  </p:normalViewPr>
  <p:slideViewPr>
    <p:cSldViewPr snapToGrid="0">
      <p:cViewPr varScale="1">
        <p:scale>
          <a:sx n="67" d="100"/>
          <a:sy n="67" d="100"/>
        </p:scale>
        <p:origin x="171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3AD7F-B9FA-489A-BC3B-36FE8BEFA3A6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4E37F-A961-48F6-BD76-5263DB86B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2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정형화된 부동산 관련 데이터는 </a:t>
            </a:r>
            <a:r>
              <a:rPr lang="en-US" altLang="ko-KR" dirty="0" smtClean="0"/>
              <a:t>1980</a:t>
            </a:r>
            <a:r>
              <a:rPr lang="ko-KR" altLang="en-US" dirty="0" smtClean="0"/>
              <a:t>년대 정보화 초기부터 </a:t>
            </a:r>
            <a:r>
              <a:rPr lang="ko-KR" altLang="en-US" dirty="0" err="1" smtClean="0"/>
              <a:t>범정부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EA(Enterprise Architecture)</a:t>
            </a:r>
            <a:r>
              <a:rPr lang="ko-KR" altLang="en-US" dirty="0" smtClean="0"/>
              <a:t>를 통해 체계적이고 광범위하게 축적되어 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관리되고 있는 공공부문 정보시스템은 약 </a:t>
            </a:r>
            <a:r>
              <a:rPr lang="en-US" altLang="ko-KR" dirty="0" smtClean="0"/>
              <a:t>3</a:t>
            </a:r>
            <a:r>
              <a:rPr lang="ko-KR" altLang="en-US" dirty="0" smtClean="0"/>
              <a:t>만 여종에 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이중에 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부동산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지적자산분야</a:t>
            </a:r>
            <a:r>
              <a:rPr lang="ko-KR" altLang="en-US" dirty="0" smtClean="0"/>
              <a:t> 에 대한 정보가 가장 많은 비중을 차지하고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ko-KR" altLang="en-US" dirty="0" err="1" smtClean="0"/>
              <a:t>빅데이터를</a:t>
            </a:r>
            <a:r>
              <a:rPr lang="ko-KR" altLang="en-US" dirty="0" smtClean="0"/>
              <a:t> 통한 부동산의 솔루션은 다른 어느 분야보다도 큰 부가가치를 실현할 수 있을 것으로 보인다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E37F-A961-48F6-BD76-5263DB86BB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8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9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6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5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6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0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9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2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8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5795-FEE4-429D-9FF4-FFEC2D23D45C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interest.co.kr/pin/338614465724385435/?lp=true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3120" y="11959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이지은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3" y="2628900"/>
            <a:ext cx="4189974" cy="3047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9470" y="1873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첫 모임</a:t>
            </a:r>
            <a:r>
              <a:rPr lang="en-US" altLang="ko-KR" sz="2000" b="1" dirty="0" smtClean="0"/>
              <a:t>(2019.09.09.)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Python Study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866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이유와 목표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Python Study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6600" y="19558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- Why Python?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6600" y="2511931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- Why Environ Analysts?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6600" y="3068062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- </a:t>
            </a:r>
            <a:r>
              <a:rPr lang="en-US" altLang="ko-KR" sz="2400" b="1" dirty="0" smtClean="0"/>
              <a:t>Towards</a:t>
            </a:r>
            <a:endParaRPr lang="en-US" altLang="ko-KR" sz="2400" b="1" dirty="0" smtClean="0"/>
          </a:p>
        </p:txBody>
      </p:sp>
      <p:pic>
        <p:nvPicPr>
          <p:cNvPr id="1026" name="Picture 2" descr="ì»¤ë¦¬ì´ì°ë¨¼ 3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520" y="1854169"/>
            <a:ext cx="47625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66431" y="6488668"/>
            <a:ext cx="7833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5"/>
              </a:rPr>
              <a:t>사진출처</a:t>
            </a:r>
            <a:r>
              <a:rPr lang="en-US" altLang="ko-KR" dirty="0" smtClean="0">
                <a:hlinkClick r:id="rId5"/>
              </a:rPr>
              <a:t>:https</a:t>
            </a:r>
            <a:r>
              <a:rPr lang="en-US" altLang="ko-KR" dirty="0">
                <a:hlinkClick r:id="rId5"/>
              </a:rPr>
              <a:t>://www.pinterest.co.kr/pin/338614465724385435/?lp=true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6600" y="3654673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- Case</a:t>
            </a:r>
          </a:p>
        </p:txBody>
      </p:sp>
    </p:spTree>
    <p:extLst>
      <p:ext uri="{BB962C8B-B14F-4D97-AF65-F5344CB8AC3E}">
        <p14:creationId xmlns:p14="http://schemas.microsoft.com/office/powerpoint/2010/main" val="41165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624" y="1021881"/>
            <a:ext cx="86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후보</a:t>
            </a:r>
            <a:r>
              <a:rPr lang="en-US" altLang="ko-KR" sz="2800" b="1" dirty="0" smtClean="0"/>
              <a:t>1: </a:t>
            </a:r>
            <a:r>
              <a:rPr lang="ko-KR" altLang="en-US" sz="2800" b="1" dirty="0" err="1" smtClean="0"/>
              <a:t>딥러닝</a:t>
            </a:r>
            <a:r>
              <a:rPr lang="ko-KR" altLang="en-US" sz="2800" b="1" dirty="0" smtClean="0"/>
              <a:t> </a:t>
            </a:r>
            <a:r>
              <a:rPr lang="ko-KR" altLang="en-US" sz="2800" b="1" dirty="0"/>
              <a:t>알고리즘을 이용한 </a:t>
            </a:r>
            <a:r>
              <a:rPr lang="ko-KR" altLang="en-US" sz="2800" b="1" dirty="0" smtClean="0"/>
              <a:t>지역의 여러 면 파악</a:t>
            </a:r>
            <a:endParaRPr lang="en-US" altLang="ko-KR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Python Study</a:t>
            </a:r>
            <a:endParaRPr lang="ko-KR" alt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53168" y="253365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b="1" dirty="0" smtClean="0"/>
              <a:t>각 부동산 대책이 나왔을 때의 시장 변화 파악</a:t>
            </a:r>
            <a:endParaRPr lang="en-US" altLang="ko-KR" sz="2400" b="1" dirty="0" smtClean="0"/>
          </a:p>
          <a:p>
            <a:pPr marL="342900" indent="-342900">
              <a:buFontTx/>
              <a:buChar char="-"/>
            </a:pPr>
            <a:r>
              <a:rPr lang="ko-KR" altLang="en-US" sz="2400" b="1" dirty="0" smtClean="0"/>
              <a:t>지하철 개통으로 대두된 변화들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교통 혼잡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인구 증가</a:t>
            </a:r>
            <a:r>
              <a:rPr lang="en-US" altLang="ko-KR" sz="2400" b="1" dirty="0" smtClean="0"/>
              <a:t>-&gt; </a:t>
            </a:r>
            <a:r>
              <a:rPr lang="ko-KR" altLang="en-US" sz="2400" b="1" dirty="0" smtClean="0"/>
              <a:t>세수 확대</a:t>
            </a:r>
            <a:r>
              <a:rPr lang="en-US" altLang="ko-KR" sz="2400" b="1" dirty="0"/>
              <a:t>)</a:t>
            </a:r>
            <a:endParaRPr lang="en-US" altLang="ko-KR" sz="2400" b="1" dirty="0" smtClean="0"/>
          </a:p>
          <a:p>
            <a:pPr marL="342900" indent="-342900">
              <a:buFontTx/>
              <a:buChar char="-"/>
            </a:pPr>
            <a:r>
              <a:rPr lang="ko-KR" altLang="en-US" sz="2400" b="1" dirty="0" smtClean="0"/>
              <a:t>부동산 거래량 및 거래가격의 </a:t>
            </a:r>
            <a:r>
              <a:rPr lang="en-US" altLang="ko-KR" sz="2400" b="1" dirty="0" smtClean="0"/>
              <a:t>rank </a:t>
            </a:r>
            <a:r>
              <a:rPr lang="ko-KR" altLang="en-US" sz="2400" b="1" dirty="0" smtClean="0"/>
              <a:t>비교</a:t>
            </a:r>
            <a:endParaRPr lang="en-US" altLang="ko-KR" sz="2400" b="1" dirty="0" smtClean="0"/>
          </a:p>
          <a:p>
            <a:pPr marL="342900" indent="-342900">
              <a:buFontTx/>
              <a:buChar char="-"/>
            </a:pPr>
            <a:endParaRPr lang="en-US" altLang="ko-KR" sz="2400" b="1" dirty="0"/>
          </a:p>
          <a:p>
            <a:pPr marL="342900" indent="-342900">
              <a:buFontTx/>
              <a:buChar char="-"/>
            </a:pP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 smtClean="0"/>
              <a:t>사회관계망 분석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소셜</a:t>
            </a:r>
            <a:r>
              <a:rPr lang="ko-KR" altLang="en-US" sz="2400" b="1" dirty="0" smtClean="0"/>
              <a:t> 기반의 검색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키워드 분석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등을 염두에 두고 있음</a:t>
            </a:r>
            <a:r>
              <a:rPr lang="en-US" altLang="ko-KR" sz="2400" b="1" dirty="0" smtClean="0"/>
              <a:t>.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* </a:t>
            </a:r>
            <a:r>
              <a:rPr lang="ko-KR" altLang="en-US" sz="2400" b="1" dirty="0" err="1" smtClean="0"/>
              <a:t>시계열</a:t>
            </a:r>
            <a:r>
              <a:rPr lang="ko-KR" altLang="en-US" sz="2400" b="1" dirty="0" smtClean="0"/>
              <a:t> 데이터를 많이 다루게 될 것 같음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99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2727DB-6E21-4C0A-B1B7-EBA36A8797AF}"/>
              </a:ext>
            </a:extLst>
          </p:cNvPr>
          <p:cNvSpPr txBox="1"/>
          <p:nvPr/>
        </p:nvSpPr>
        <p:spPr>
          <a:xfrm>
            <a:off x="438980" y="997213"/>
            <a:ext cx="9653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후보</a:t>
            </a:r>
            <a:r>
              <a:rPr lang="en-US" altLang="ko-KR" sz="2800" b="1" dirty="0" smtClean="0"/>
              <a:t>2. </a:t>
            </a:r>
            <a:r>
              <a:rPr lang="ko-KR" altLang="en-US" sz="2800" b="1" dirty="0" err="1" smtClean="0"/>
              <a:t>빅데이터</a:t>
            </a:r>
            <a:r>
              <a:rPr lang="ko-KR" altLang="en-US" sz="2800" b="1" dirty="0" smtClean="0"/>
              <a:t> 분석을 통한 </a:t>
            </a:r>
            <a:r>
              <a:rPr lang="ko-KR" altLang="en-US" sz="2800" b="1" dirty="0" smtClean="0"/>
              <a:t>부동산 정책의 효과평가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3752" y="3520785"/>
            <a:ext cx="72967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err="1" smtClean="0"/>
              <a:t>딥러닝</a:t>
            </a:r>
            <a:r>
              <a:rPr lang="ko-KR" altLang="en-US" sz="2000" b="1" dirty="0" smtClean="0"/>
              <a:t> 알고리즘 종류 학습</a:t>
            </a:r>
            <a:r>
              <a:rPr lang="en-US" altLang="ko-KR" sz="2000" b="1" dirty="0" smtClean="0"/>
              <a:t>(10</a:t>
            </a:r>
            <a:r>
              <a:rPr lang="ko-KR" altLang="en-US" sz="2000" b="1" dirty="0" smtClean="0"/>
              <a:t>월 </a:t>
            </a:r>
            <a:r>
              <a:rPr lang="ko-KR" altLang="en-US" sz="2000" b="1" dirty="0" err="1"/>
              <a:t>첫</a:t>
            </a:r>
            <a:r>
              <a:rPr lang="ko-KR" altLang="en-US" sz="2000" b="1" dirty="0" err="1" smtClean="0"/>
              <a:t>번째</a:t>
            </a:r>
            <a:r>
              <a:rPr lang="ko-KR" altLang="en-US" sz="2000" b="1" dirty="0" smtClean="0"/>
              <a:t> 모임 전까지</a:t>
            </a:r>
            <a:r>
              <a:rPr lang="en-US" altLang="ko-KR" sz="2000" b="1" dirty="0"/>
              <a:t>)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가치 평가하고자 하는 부동산 대상에 적합한 알고리즘을 선택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앙상블하기</a:t>
            </a:r>
            <a:r>
              <a:rPr lang="ko-KR" altLang="en-US" sz="2000" b="1" dirty="0" smtClean="0"/>
              <a:t> 위해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부동산 정책 평가 기준 설정</a:t>
            </a:r>
            <a:r>
              <a:rPr lang="en-US" altLang="ko-KR" sz="2000" b="1" dirty="0" smtClean="0"/>
              <a:t>(11</a:t>
            </a:r>
            <a:r>
              <a:rPr lang="ko-KR" altLang="en-US" sz="2000" b="1" dirty="0" err="1" smtClean="0"/>
              <a:t>월두번째</a:t>
            </a:r>
            <a:r>
              <a:rPr lang="ko-KR" altLang="en-US" sz="2000" b="1" dirty="0" smtClean="0"/>
              <a:t> 모임 전까지</a:t>
            </a:r>
            <a:r>
              <a:rPr lang="en-US" altLang="ko-KR" sz="2000" b="1" dirty="0" smtClean="0"/>
              <a:t>)</a:t>
            </a:r>
          </a:p>
          <a:p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선행연구 검토 등을 통해 지표 추출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3.  </a:t>
            </a:r>
            <a:r>
              <a:rPr lang="ko-KR" altLang="en-US" sz="2000" b="1" dirty="0" smtClean="0"/>
              <a:t>다양한 </a:t>
            </a:r>
            <a:r>
              <a:rPr lang="ko-KR" altLang="en-US" sz="2000" b="1" dirty="0" err="1" smtClean="0"/>
              <a:t>딥러닝</a:t>
            </a:r>
            <a:r>
              <a:rPr lang="ko-KR" altLang="en-US" sz="2000" b="1" dirty="0" smtClean="0"/>
              <a:t> 알고리즘을 통한 정책의 효과 검증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521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1330</TotalTime>
  <Words>247</Words>
  <Application>Microsoft Office PowerPoint</Application>
  <PresentationFormat>화면 슬라이드 쇼(4:3)</PresentationFormat>
  <Paragraphs>34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태호</dc:creator>
  <cp:lastModifiedBy>YI JI EUN</cp:lastModifiedBy>
  <cp:revision>13</cp:revision>
  <dcterms:created xsi:type="dcterms:W3CDTF">2019-09-03T09:13:39Z</dcterms:created>
  <dcterms:modified xsi:type="dcterms:W3CDTF">2019-09-07T11:19:13Z</dcterms:modified>
</cp:coreProperties>
</file>