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1"/>
    <p:restoredTop sz="96327"/>
  </p:normalViewPr>
  <p:slideViewPr>
    <p:cSldViewPr snapToGrid="0">
      <p:cViewPr varScale="1">
        <p:scale>
          <a:sx n="128" d="100"/>
          <a:sy n="128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0140-E034-A6EC-CC71-6812E827B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88D28-A4D1-DCD1-80B1-DACB16A7D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748E-C695-00BA-C902-2A6A80C6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B18-8F1D-ED49-896E-AFE9E9443DB6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B7DB0-15C2-2E93-F3C0-52B1F468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965E0-B5E7-B737-3CDE-F499C1E7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51A-1556-B44C-BE70-00B6088D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3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330C-F6B3-72B7-CCC3-19F973AC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85004-29BA-5C19-A4CF-D24949445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5DC4B-0B90-0D39-CFD9-EA921B3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B18-8F1D-ED49-896E-AFE9E9443DB6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01B6B-D803-1DA9-0729-895B2F73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91690-06A7-59F6-97C5-338680FA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51A-1556-B44C-BE70-00B6088D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4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2E1A4E-1989-EAE5-0DD8-B61874759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F703C-7D0C-035A-6C77-D525C70F8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B3C4B-5FDE-D1D3-52DC-DE5DF84A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B18-8F1D-ED49-896E-AFE9E9443DB6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C4EAD-F1B9-6688-B1A4-7431CDB3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749B6-5AD9-3812-FCEC-389EEAA0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51A-1556-B44C-BE70-00B6088D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1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B7AA-0FDC-62F9-BF76-9E091536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70-6245-007F-4F1D-56DCBCAA8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4FE14-D6B2-3F12-D953-F9253009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B18-8F1D-ED49-896E-AFE9E9443DB6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05652-7A86-26C2-2BDE-FF7CBB0B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1EDB-87C3-6981-B8D4-4A183B80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51A-1556-B44C-BE70-00B6088D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2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312B-14C6-8B6D-6847-6E1DF51C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5E7DC-81B4-6B14-A2E1-9DC9368D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B1F89-B308-D154-27AA-0F18FCF8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B18-8F1D-ED49-896E-AFE9E9443DB6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30EF-8BB3-AB9A-A9BE-FA649D89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A101C-A73E-26D5-225D-1DD4E2A3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51A-1556-B44C-BE70-00B6088D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C08F-1316-0932-523E-5B1A53A1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BC295-C832-638F-7413-DA4ADCB4B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EBFE8-32B0-3A97-364D-63344B62B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27723-5F3F-45D5-ECEF-49ABC7FA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B18-8F1D-ED49-896E-AFE9E9443DB6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B7368-28D3-ED15-9DCC-1821EA35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DA015-B101-11E9-D0A1-C4C7961F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51A-1556-B44C-BE70-00B6088D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0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606D-5142-41D3-3D10-4BC201BA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6FCB2-E680-CA90-3457-0F55DDDA5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7E561-78F2-E374-A704-82858F749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EC8F4-E691-353D-5D2F-4EDD06FDB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10BA1-A1D2-03DA-B38B-897DB0295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45EFD-C1FD-0FE1-0421-0BD3729C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B18-8F1D-ED49-896E-AFE9E9443DB6}" type="datetimeFigureOut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849AB-2E4E-21E0-71A0-8883CDEB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1CBA1-2CFF-F8CA-3A01-13FE1F6C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51A-1556-B44C-BE70-00B6088D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9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83E2-08CE-83EB-2C31-D48CE952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2105D-2699-629B-4B10-B43BAFC5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B18-8F1D-ED49-896E-AFE9E9443DB6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68E7F-7E2D-DF88-D3EA-A083D906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33B1B-7973-CF06-2C01-A33F1E93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51A-1556-B44C-BE70-00B6088D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8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2C313-D98A-D1E7-4E9E-2F4401EB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B18-8F1D-ED49-896E-AFE9E9443DB6}" type="datetimeFigureOut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5D940-8650-D8F8-6D7D-FF72F13F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11959-5646-47BC-F776-67A8A672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51A-1556-B44C-BE70-00B6088D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1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7EBB-368F-2E03-2B88-679C23E7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413B4-C1F5-1DAE-102A-957B2B78F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462A3-57A4-1A50-0501-4D34B7C05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BE81D-159B-C61E-D35B-B3EC04F8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B18-8F1D-ED49-896E-AFE9E9443DB6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8FD9D-5BB4-F704-6E60-8BBEBA21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E6AF1-9C21-A68A-4F1A-AC896150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51A-1556-B44C-BE70-00B6088D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4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D9EF-FADD-B6FD-B207-C124D22F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7E76F-5CCC-D942-02EB-AE17A92F2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3681B-62AC-7F80-4616-BC4041C47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B7CF3-0ED0-16E4-77ED-6AC44CA1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B18-8F1D-ED49-896E-AFE9E9443DB6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1E219-2A8D-855E-B455-B395DCCA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400C3-2A61-5EAD-8528-437149E6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51A-1556-B44C-BE70-00B6088D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8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1978A-1845-E925-3F37-D2D3A100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FB8A7-9A68-9476-F6F2-5983E8BEF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67390-26B7-F65D-C5CC-7489AD80E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73B18-8F1D-ED49-896E-AFE9E9443DB6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D39D6-36B1-8A55-01E8-0C314A847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6C59-519F-6093-5D1B-BFEC52A7E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D51A-1556-B44C-BE70-00B6088D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8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C4C0CF-403B-4E23-0007-9F514DB90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635000"/>
            <a:ext cx="66294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5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Babb, Jeffry</dc:creator>
  <cp:lastModifiedBy>Babb, Jeffry</cp:lastModifiedBy>
  <cp:revision>2</cp:revision>
  <dcterms:created xsi:type="dcterms:W3CDTF">2024-01-08T19:44:24Z</dcterms:created>
  <dcterms:modified xsi:type="dcterms:W3CDTF">2024-01-11T16:48:37Z</dcterms:modified>
</cp:coreProperties>
</file>