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3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07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3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50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5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FCA7-B76A-4A52-8010-D168CEFC2A42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1FCEF-FC75-4243-81EF-F6683CDD6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F11A-E41B-1897-3784-E50369799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inherit"/>
              </a:rPr>
              <a:t>Discovering Business Intelligence as a Decision Support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F444-077F-797F-86A0-A2BB6D22E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Trevor Hofmann</a:t>
            </a:r>
          </a:p>
        </p:txBody>
      </p:sp>
    </p:spTree>
    <p:extLst>
      <p:ext uri="{BB962C8B-B14F-4D97-AF65-F5344CB8AC3E}">
        <p14:creationId xmlns:p14="http://schemas.microsoft.com/office/powerpoint/2010/main" val="18590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12A6-B210-C1A2-9F5E-1A0BF06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E7F4-4142-1016-31BF-BA92A4A8C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Trevor Hofmann</a:t>
            </a:r>
          </a:p>
          <a:p>
            <a:r>
              <a:rPr lang="en-US" dirty="0"/>
              <a:t>Systems Administrator for Amarillo Independent School District</a:t>
            </a:r>
          </a:p>
          <a:p>
            <a:r>
              <a:rPr lang="en-US" dirty="0"/>
              <a:t>Live in Amarillo</a:t>
            </a:r>
          </a:p>
          <a:p>
            <a:r>
              <a:rPr lang="en-US" dirty="0"/>
              <a:t>Master of Science in Computer Information Systems</a:t>
            </a:r>
          </a:p>
          <a:p>
            <a:r>
              <a:rPr lang="en-US" dirty="0"/>
              <a:t>Undergraduate in August 2017 </a:t>
            </a:r>
          </a:p>
        </p:txBody>
      </p:sp>
    </p:spTree>
    <p:extLst>
      <p:ext uri="{BB962C8B-B14F-4D97-AF65-F5344CB8AC3E}">
        <p14:creationId xmlns:p14="http://schemas.microsoft.com/office/powerpoint/2010/main" val="8334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F61-A963-A5D4-0956-9D5BC1D7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D3434-AC72-FD54-C4B9-04E269DE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2002839"/>
            <a:ext cx="4649783" cy="823912"/>
          </a:xfrm>
        </p:spPr>
        <p:txBody>
          <a:bodyPr/>
          <a:lstStyle/>
          <a:p>
            <a:r>
              <a:rPr lang="en-US" dirty="0"/>
              <a:t>Business Intelligence (BI)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36E74-2B48-B573-7912-EA1E515C4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broad category of applications and technologies for gathering, storing, analyzing, and providing access to data to help enterprise users make better business decisions.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4F950-8855-1168-E9B5-9B3BD4DE0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8408" y="2097087"/>
            <a:ext cx="4646602" cy="823912"/>
          </a:xfrm>
        </p:spPr>
        <p:txBody>
          <a:bodyPr/>
          <a:lstStyle/>
          <a:p>
            <a:r>
              <a:rPr lang="en-US" dirty="0"/>
              <a:t>Decision Support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D88A9-9843-E514-2D66-D0B14E54D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computer program application that analyzes business data and presents it so that users can make business decisions more easily.</a:t>
            </a:r>
          </a:p>
        </p:txBody>
      </p:sp>
    </p:spTree>
    <p:extLst>
      <p:ext uri="{BB962C8B-B14F-4D97-AF65-F5344CB8AC3E}">
        <p14:creationId xmlns:p14="http://schemas.microsoft.com/office/powerpoint/2010/main" val="236834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89B-F079-F66B-C63D-CFF592EB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and Differences</a:t>
            </a:r>
          </a:p>
        </p:txBody>
      </p:sp>
      <p:pic>
        <p:nvPicPr>
          <p:cNvPr id="4" name="Content Placeholder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FC2A8A6-6B5B-5EF6-A222-AB45FE642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491" y="2249488"/>
            <a:ext cx="706784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1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9E04-9D7F-3307-6F2C-9F7384EA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Develop a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E57A-119F-BE09-06B2-97E318CC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Amarillo Independent School District</a:t>
            </a:r>
          </a:p>
          <a:p>
            <a:r>
              <a:rPr lang="en-US" dirty="0"/>
              <a:t>Student data</a:t>
            </a:r>
          </a:p>
          <a:p>
            <a:r>
              <a:rPr lang="en-US" dirty="0"/>
              <a:t>Computer Activity</a:t>
            </a:r>
          </a:p>
          <a:p>
            <a:r>
              <a:rPr lang="en-US"/>
              <a:t>Cameras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5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112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inherit</vt:lpstr>
      <vt:lpstr>Tw Cen MT</vt:lpstr>
      <vt:lpstr>Circuit</vt:lpstr>
      <vt:lpstr>Discovering Business Intelligence as a Decision Support System</vt:lpstr>
      <vt:lpstr>About Me</vt:lpstr>
      <vt:lpstr>Definition</vt:lpstr>
      <vt:lpstr>Similarities and Differences</vt:lpstr>
      <vt:lpstr>Identify and Develop a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Business Intelligence as a Decision Support System</dc:title>
  <dc:creator>Trevor Hofmann</dc:creator>
  <cp:lastModifiedBy>Trevor Hofmann</cp:lastModifiedBy>
  <cp:revision>1</cp:revision>
  <dcterms:created xsi:type="dcterms:W3CDTF">2023-06-23T03:08:20Z</dcterms:created>
  <dcterms:modified xsi:type="dcterms:W3CDTF">2023-06-23T03:17:26Z</dcterms:modified>
</cp:coreProperties>
</file>