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9" r:id="rId3"/>
    <p:sldId id="263"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EB32A-1462-4DDC-AF9A-A7F4A02C6F0E}" v="12" dt="2024-01-13T20:15:56.816"/>
    <p1510:client id="{9ECF5899-DF55-43C5-A9B0-1F73B52DE33A}" v="8" dt="2024-01-13T18:38:17.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2"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pherys, Sean L." userId="94f609cc-fea3-4871-ab71-d1cd4e7b791b" providerId="ADAL" clId="{411EB32A-1462-4DDC-AF9A-A7F4A02C6F0E}"/>
    <pc:docChg chg="custSel addSld delSld modSld">
      <pc:chgData name="Humpherys, Sean L." userId="94f609cc-fea3-4871-ab71-d1cd4e7b791b" providerId="ADAL" clId="{411EB32A-1462-4DDC-AF9A-A7F4A02C6F0E}" dt="2024-01-13T20:19:45.209" v="1575" actId="20577"/>
      <pc:docMkLst>
        <pc:docMk/>
      </pc:docMkLst>
      <pc:sldChg chg="modSp mod">
        <pc:chgData name="Humpherys, Sean L." userId="94f609cc-fea3-4871-ab71-d1cd4e7b791b" providerId="ADAL" clId="{411EB32A-1462-4DDC-AF9A-A7F4A02C6F0E}" dt="2024-01-13T19:33:28.818" v="974" actId="6549"/>
        <pc:sldMkLst>
          <pc:docMk/>
          <pc:sldMk cId="2786903786" sldId="256"/>
        </pc:sldMkLst>
        <pc:spChg chg="mod">
          <ac:chgData name="Humpherys, Sean L." userId="94f609cc-fea3-4871-ab71-d1cd4e7b791b" providerId="ADAL" clId="{411EB32A-1462-4DDC-AF9A-A7F4A02C6F0E}" dt="2024-01-13T19:33:28.818" v="974" actId="6549"/>
          <ac:spMkLst>
            <pc:docMk/>
            <pc:sldMk cId="2786903786" sldId="256"/>
            <ac:spMk id="2" creationId="{00000000-0000-0000-0000-000000000000}"/>
          </ac:spMkLst>
        </pc:spChg>
      </pc:sldChg>
      <pc:sldChg chg="modSp mod">
        <pc:chgData name="Humpherys, Sean L." userId="94f609cc-fea3-4871-ab71-d1cd4e7b791b" providerId="ADAL" clId="{411EB32A-1462-4DDC-AF9A-A7F4A02C6F0E}" dt="2024-01-13T19:28:52.932" v="967" actId="20577"/>
        <pc:sldMkLst>
          <pc:docMk/>
          <pc:sldMk cId="422440733" sldId="259"/>
        </pc:sldMkLst>
        <pc:spChg chg="mod">
          <ac:chgData name="Humpherys, Sean L." userId="94f609cc-fea3-4871-ab71-d1cd4e7b791b" providerId="ADAL" clId="{411EB32A-1462-4DDC-AF9A-A7F4A02C6F0E}" dt="2024-01-13T19:28:52.932" v="967" actId="20577"/>
          <ac:spMkLst>
            <pc:docMk/>
            <pc:sldMk cId="422440733" sldId="259"/>
            <ac:spMk id="2" creationId="{00000000-0000-0000-0000-000000000000}"/>
          </ac:spMkLst>
        </pc:spChg>
      </pc:sldChg>
      <pc:sldChg chg="del">
        <pc:chgData name="Humpherys, Sean L." userId="94f609cc-fea3-4871-ab71-d1cd4e7b791b" providerId="ADAL" clId="{411EB32A-1462-4DDC-AF9A-A7F4A02C6F0E}" dt="2024-01-13T19:16:38.820" v="686" actId="47"/>
        <pc:sldMkLst>
          <pc:docMk/>
          <pc:sldMk cId="2970317860" sldId="260"/>
        </pc:sldMkLst>
      </pc:sldChg>
      <pc:sldChg chg="del">
        <pc:chgData name="Humpherys, Sean L." userId="94f609cc-fea3-4871-ab71-d1cd4e7b791b" providerId="ADAL" clId="{411EB32A-1462-4DDC-AF9A-A7F4A02C6F0E}" dt="2024-01-13T19:16:38.080" v="685" actId="47"/>
        <pc:sldMkLst>
          <pc:docMk/>
          <pc:sldMk cId="3283983530" sldId="261"/>
        </pc:sldMkLst>
      </pc:sldChg>
      <pc:sldChg chg="del">
        <pc:chgData name="Humpherys, Sean L." userId="94f609cc-fea3-4871-ab71-d1cd4e7b791b" providerId="ADAL" clId="{411EB32A-1462-4DDC-AF9A-A7F4A02C6F0E}" dt="2024-01-13T19:16:35.918" v="682" actId="47"/>
        <pc:sldMkLst>
          <pc:docMk/>
          <pc:sldMk cId="2603465319" sldId="262"/>
        </pc:sldMkLst>
      </pc:sldChg>
      <pc:sldChg chg="delSp modSp mod">
        <pc:chgData name="Humpherys, Sean L." userId="94f609cc-fea3-4871-ab71-d1cd4e7b791b" providerId="ADAL" clId="{411EB32A-1462-4DDC-AF9A-A7F4A02C6F0E}" dt="2024-01-13T19:29:04.679" v="968" actId="20577"/>
        <pc:sldMkLst>
          <pc:docMk/>
          <pc:sldMk cId="463039548" sldId="263"/>
        </pc:sldMkLst>
        <pc:spChg chg="mod">
          <ac:chgData name="Humpherys, Sean L." userId="94f609cc-fea3-4871-ab71-d1cd4e7b791b" providerId="ADAL" clId="{411EB32A-1462-4DDC-AF9A-A7F4A02C6F0E}" dt="2024-01-13T19:29:04.679" v="968" actId="20577"/>
          <ac:spMkLst>
            <pc:docMk/>
            <pc:sldMk cId="463039548" sldId="263"/>
            <ac:spMk id="2" creationId="{D4FD7C3C-990A-859B-476F-B7DCF2919F0B}"/>
          </ac:spMkLst>
        </pc:spChg>
        <pc:spChg chg="mod">
          <ac:chgData name="Humpherys, Sean L." userId="94f609cc-fea3-4871-ab71-d1cd4e7b791b" providerId="ADAL" clId="{411EB32A-1462-4DDC-AF9A-A7F4A02C6F0E}" dt="2024-01-13T19:11:44.976" v="121" actId="20577"/>
          <ac:spMkLst>
            <pc:docMk/>
            <pc:sldMk cId="463039548" sldId="263"/>
            <ac:spMk id="3" creationId="{67838B76-C07D-4B10-E5DF-80DC3E686886}"/>
          </ac:spMkLst>
        </pc:spChg>
        <pc:picChg chg="del">
          <ac:chgData name="Humpherys, Sean L." userId="94f609cc-fea3-4871-ab71-d1cd4e7b791b" providerId="ADAL" clId="{411EB32A-1462-4DDC-AF9A-A7F4A02C6F0E}" dt="2024-01-13T19:11:49.921" v="124" actId="478"/>
          <ac:picMkLst>
            <pc:docMk/>
            <pc:sldMk cId="463039548" sldId="263"/>
            <ac:picMk id="5" creationId="{95D72EFF-47DD-F61D-7D6A-10292BDA5C38}"/>
          </ac:picMkLst>
        </pc:picChg>
      </pc:sldChg>
      <pc:sldChg chg="addSp modSp mod modNotesTx">
        <pc:chgData name="Humpherys, Sean L." userId="94f609cc-fea3-4871-ab71-d1cd4e7b791b" providerId="ADAL" clId="{411EB32A-1462-4DDC-AF9A-A7F4A02C6F0E}" dt="2024-01-13T19:50:51.625" v="985" actId="20577"/>
        <pc:sldMkLst>
          <pc:docMk/>
          <pc:sldMk cId="3212517229" sldId="264"/>
        </pc:sldMkLst>
        <pc:spChg chg="mod">
          <ac:chgData name="Humpherys, Sean L." userId="94f609cc-fea3-4871-ab71-d1cd4e7b791b" providerId="ADAL" clId="{411EB32A-1462-4DDC-AF9A-A7F4A02C6F0E}" dt="2024-01-13T19:30:04.496" v="973" actId="20577"/>
          <ac:spMkLst>
            <pc:docMk/>
            <pc:sldMk cId="3212517229" sldId="264"/>
            <ac:spMk id="2" creationId="{4606917E-24E6-9AAA-317C-8553114524BD}"/>
          </ac:spMkLst>
        </pc:spChg>
        <pc:spChg chg="mod">
          <ac:chgData name="Humpherys, Sean L." userId="94f609cc-fea3-4871-ab71-d1cd4e7b791b" providerId="ADAL" clId="{411EB32A-1462-4DDC-AF9A-A7F4A02C6F0E}" dt="2024-01-13T19:50:51.625" v="985" actId="20577"/>
          <ac:spMkLst>
            <pc:docMk/>
            <pc:sldMk cId="3212517229" sldId="264"/>
            <ac:spMk id="3" creationId="{AFF015E3-F373-DEF0-DCCF-71A63EEE2BF0}"/>
          </ac:spMkLst>
        </pc:spChg>
        <pc:picChg chg="add mod">
          <ac:chgData name="Humpherys, Sean L." userId="94f609cc-fea3-4871-ab71-d1cd4e7b791b" providerId="ADAL" clId="{411EB32A-1462-4DDC-AF9A-A7F4A02C6F0E}" dt="2024-01-13T19:20:56.509" v="813" actId="1076"/>
          <ac:picMkLst>
            <pc:docMk/>
            <pc:sldMk cId="3212517229" sldId="264"/>
            <ac:picMk id="1026" creationId="{38173DE5-6882-23AD-52A4-A0475F449C2F}"/>
          </ac:picMkLst>
        </pc:picChg>
      </pc:sldChg>
      <pc:sldChg chg="modSp new mod modNotesTx">
        <pc:chgData name="Humpherys, Sean L." userId="94f609cc-fea3-4871-ab71-d1cd4e7b791b" providerId="ADAL" clId="{411EB32A-1462-4DDC-AF9A-A7F4A02C6F0E}" dt="2024-01-13T20:19:45.209" v="1575" actId="20577"/>
        <pc:sldMkLst>
          <pc:docMk/>
          <pc:sldMk cId="2834110094" sldId="265"/>
        </pc:sldMkLst>
        <pc:spChg chg="mod">
          <ac:chgData name="Humpherys, Sean L." userId="94f609cc-fea3-4871-ab71-d1cd4e7b791b" providerId="ADAL" clId="{411EB32A-1462-4DDC-AF9A-A7F4A02C6F0E}" dt="2024-01-13T20:19:45.209" v="1575" actId="20577"/>
          <ac:spMkLst>
            <pc:docMk/>
            <pc:sldMk cId="2834110094" sldId="265"/>
            <ac:spMk id="2" creationId="{A49E8EA9-F845-327E-2FE8-72157563DD67}"/>
          </ac:spMkLst>
        </pc:spChg>
        <pc:spChg chg="mod">
          <ac:chgData name="Humpherys, Sean L." userId="94f609cc-fea3-4871-ab71-d1cd4e7b791b" providerId="ADAL" clId="{411EB32A-1462-4DDC-AF9A-A7F4A02C6F0E}" dt="2024-01-13T20:14:21.241" v="1007" actId="20577"/>
          <ac:spMkLst>
            <pc:docMk/>
            <pc:sldMk cId="2834110094" sldId="265"/>
            <ac:spMk id="3" creationId="{1F0C86AD-9260-27AC-EE28-BD8B9CA41745}"/>
          </ac:spMkLst>
        </pc:spChg>
      </pc:sldChg>
      <pc:sldChg chg="del">
        <pc:chgData name="Humpherys, Sean L." userId="94f609cc-fea3-4871-ab71-d1cd4e7b791b" providerId="ADAL" clId="{411EB32A-1462-4DDC-AF9A-A7F4A02C6F0E}" dt="2024-01-13T19:16:37.396" v="684" actId="47"/>
        <pc:sldMkLst>
          <pc:docMk/>
          <pc:sldMk cId="4196074961" sldId="265"/>
        </pc:sldMkLst>
      </pc:sldChg>
      <pc:sldChg chg="del">
        <pc:chgData name="Humpherys, Sean L." userId="94f609cc-fea3-4871-ab71-d1cd4e7b791b" providerId="ADAL" clId="{411EB32A-1462-4DDC-AF9A-A7F4A02C6F0E}" dt="2024-01-13T19:16:36.766" v="683" actId="47"/>
        <pc:sldMkLst>
          <pc:docMk/>
          <pc:sldMk cId="1111836902" sldId="266"/>
        </pc:sldMkLst>
      </pc:sldChg>
      <pc:sldChg chg="del">
        <pc:chgData name="Humpherys, Sean L." userId="94f609cc-fea3-4871-ab71-d1cd4e7b791b" providerId="ADAL" clId="{411EB32A-1462-4DDC-AF9A-A7F4A02C6F0E}" dt="2024-01-13T19:16:39.841" v="687" actId="47"/>
        <pc:sldMkLst>
          <pc:docMk/>
          <pc:sldMk cId="1717004314" sldId="267"/>
        </pc:sldMkLst>
      </pc:sldChg>
    </pc:docChg>
  </pc:docChgLst>
  <pc:docChgLst>
    <pc:chgData name="Humpherys, Sean L." userId="94f609cc-fea3-4871-ab71-d1cd4e7b791b" providerId="ADAL" clId="{9ECF5899-DF55-43C5-A9B0-1F73B52DE33A}"/>
    <pc:docChg chg="undo custSel addSld modSld sldOrd">
      <pc:chgData name="Humpherys, Sean L." userId="94f609cc-fea3-4871-ab71-d1cd4e7b791b" providerId="ADAL" clId="{9ECF5899-DF55-43C5-A9B0-1F73B52DE33A}" dt="2024-01-13T19:03:34.012" v="2719" actId="20577"/>
      <pc:docMkLst>
        <pc:docMk/>
      </pc:docMkLst>
      <pc:sldChg chg="modSp mod">
        <pc:chgData name="Humpherys, Sean L." userId="94f609cc-fea3-4871-ab71-d1cd4e7b791b" providerId="ADAL" clId="{9ECF5899-DF55-43C5-A9B0-1F73B52DE33A}" dt="2024-01-13T19:02:14.323" v="2718" actId="20577"/>
        <pc:sldMkLst>
          <pc:docMk/>
          <pc:sldMk cId="2786903786" sldId="256"/>
        </pc:sldMkLst>
        <pc:spChg chg="mod">
          <ac:chgData name="Humpherys, Sean L." userId="94f609cc-fea3-4871-ab71-d1cd4e7b791b" providerId="ADAL" clId="{9ECF5899-DF55-43C5-A9B0-1F73B52DE33A}" dt="2024-01-13T19:02:14.323" v="2718" actId="20577"/>
          <ac:spMkLst>
            <pc:docMk/>
            <pc:sldMk cId="2786903786" sldId="256"/>
            <ac:spMk id="2" creationId="{00000000-0000-0000-0000-000000000000}"/>
          </ac:spMkLst>
        </pc:spChg>
      </pc:sldChg>
      <pc:sldChg chg="modSp mod">
        <pc:chgData name="Humpherys, Sean L." userId="94f609cc-fea3-4871-ab71-d1cd4e7b791b" providerId="ADAL" clId="{9ECF5899-DF55-43C5-A9B0-1F73B52DE33A}" dt="2024-01-13T19:03:34.012" v="2719" actId="20577"/>
        <pc:sldMkLst>
          <pc:docMk/>
          <pc:sldMk cId="422440733" sldId="259"/>
        </pc:sldMkLst>
        <pc:spChg chg="mod">
          <ac:chgData name="Humpherys, Sean L." userId="94f609cc-fea3-4871-ab71-d1cd4e7b791b" providerId="ADAL" clId="{9ECF5899-DF55-43C5-A9B0-1F73B52DE33A}" dt="2024-01-13T19:03:34.012" v="2719" actId="20577"/>
          <ac:spMkLst>
            <pc:docMk/>
            <pc:sldMk cId="422440733" sldId="259"/>
            <ac:spMk id="2" creationId="{00000000-0000-0000-0000-000000000000}"/>
          </ac:spMkLst>
        </pc:spChg>
        <pc:spChg chg="mod">
          <ac:chgData name="Humpherys, Sean L." userId="94f609cc-fea3-4871-ab71-d1cd4e7b791b" providerId="ADAL" clId="{9ECF5899-DF55-43C5-A9B0-1F73B52DE33A}" dt="2024-01-13T17:51:20.456" v="61" actId="20577"/>
          <ac:spMkLst>
            <pc:docMk/>
            <pc:sldMk cId="422440733" sldId="259"/>
            <ac:spMk id="3" creationId="{00000000-0000-0000-0000-000000000000}"/>
          </ac:spMkLst>
        </pc:spChg>
      </pc:sldChg>
      <pc:sldChg chg="modSp new mod modNotesTx">
        <pc:chgData name="Humpherys, Sean L." userId="94f609cc-fea3-4871-ab71-d1cd4e7b791b" providerId="ADAL" clId="{9ECF5899-DF55-43C5-A9B0-1F73B52DE33A}" dt="2024-01-13T18:06:28.984" v="814" actId="20577"/>
        <pc:sldMkLst>
          <pc:docMk/>
          <pc:sldMk cId="2970317860" sldId="260"/>
        </pc:sldMkLst>
        <pc:spChg chg="mod">
          <ac:chgData name="Humpherys, Sean L." userId="94f609cc-fea3-4871-ab71-d1cd4e7b791b" providerId="ADAL" clId="{9ECF5899-DF55-43C5-A9B0-1F73B52DE33A}" dt="2024-01-13T18:06:28.984" v="814" actId="20577"/>
          <ac:spMkLst>
            <pc:docMk/>
            <pc:sldMk cId="2970317860" sldId="260"/>
            <ac:spMk id="2" creationId="{FBC6C4EE-2DE7-3E90-EA59-A388D31EC616}"/>
          </ac:spMkLst>
        </pc:spChg>
        <pc:spChg chg="mod">
          <ac:chgData name="Humpherys, Sean L." userId="94f609cc-fea3-4871-ab71-d1cd4e7b791b" providerId="ADAL" clId="{9ECF5899-DF55-43C5-A9B0-1F73B52DE33A}" dt="2024-01-13T18:00:12.177" v="361" actId="20577"/>
          <ac:spMkLst>
            <pc:docMk/>
            <pc:sldMk cId="2970317860" sldId="260"/>
            <ac:spMk id="3" creationId="{10CDFFDB-D6A8-1A6A-2891-CEA1002D367F}"/>
          </ac:spMkLst>
        </pc:spChg>
      </pc:sldChg>
      <pc:sldChg chg="modSp new mod modNotesTx">
        <pc:chgData name="Humpherys, Sean L." userId="94f609cc-fea3-4871-ab71-d1cd4e7b791b" providerId="ADAL" clId="{9ECF5899-DF55-43C5-A9B0-1F73B52DE33A}" dt="2024-01-13T18:44:36.544" v="2577"/>
        <pc:sldMkLst>
          <pc:docMk/>
          <pc:sldMk cId="3283983530" sldId="261"/>
        </pc:sldMkLst>
        <pc:spChg chg="mod">
          <ac:chgData name="Humpherys, Sean L." userId="94f609cc-fea3-4871-ab71-d1cd4e7b791b" providerId="ADAL" clId="{9ECF5899-DF55-43C5-A9B0-1F73B52DE33A}" dt="2024-01-13T18:44:36.544" v="2577"/>
          <ac:spMkLst>
            <pc:docMk/>
            <pc:sldMk cId="3283983530" sldId="261"/>
            <ac:spMk id="2" creationId="{DB9C4F88-3E43-37DE-9281-D331463AB688}"/>
          </ac:spMkLst>
        </pc:spChg>
        <pc:spChg chg="mod">
          <ac:chgData name="Humpherys, Sean L." userId="94f609cc-fea3-4871-ab71-d1cd4e7b791b" providerId="ADAL" clId="{9ECF5899-DF55-43C5-A9B0-1F73B52DE33A}" dt="2024-01-13T18:04:12.256" v="575" actId="20577"/>
          <ac:spMkLst>
            <pc:docMk/>
            <pc:sldMk cId="3283983530" sldId="261"/>
            <ac:spMk id="3" creationId="{3DD6B789-0F82-50DF-3F24-80B7D5B555E4}"/>
          </ac:spMkLst>
        </pc:spChg>
      </pc:sldChg>
      <pc:sldChg chg="addSp modSp new mod">
        <pc:chgData name="Humpherys, Sean L." userId="94f609cc-fea3-4871-ab71-d1cd4e7b791b" providerId="ADAL" clId="{9ECF5899-DF55-43C5-A9B0-1F73B52DE33A}" dt="2024-01-13T18:34:02.106" v="2352" actId="27636"/>
        <pc:sldMkLst>
          <pc:docMk/>
          <pc:sldMk cId="2603465319" sldId="262"/>
        </pc:sldMkLst>
        <pc:spChg chg="mod">
          <ac:chgData name="Humpherys, Sean L." userId="94f609cc-fea3-4871-ab71-d1cd4e7b791b" providerId="ADAL" clId="{9ECF5899-DF55-43C5-A9B0-1F73B52DE33A}" dt="2024-01-13T18:34:02.106" v="2352" actId="27636"/>
          <ac:spMkLst>
            <pc:docMk/>
            <pc:sldMk cId="2603465319" sldId="262"/>
            <ac:spMk id="2" creationId="{2608D930-DB1B-3FDE-458E-FE27EEECE96C}"/>
          </ac:spMkLst>
        </pc:spChg>
        <pc:spChg chg="mod">
          <ac:chgData name="Humpherys, Sean L." userId="94f609cc-fea3-4871-ab71-d1cd4e7b791b" providerId="ADAL" clId="{9ECF5899-DF55-43C5-A9B0-1F73B52DE33A}" dt="2024-01-13T18:09:06.582" v="832" actId="20577"/>
          <ac:spMkLst>
            <pc:docMk/>
            <pc:sldMk cId="2603465319" sldId="262"/>
            <ac:spMk id="3" creationId="{1183939C-537B-AB25-E55E-9342239B0DA3}"/>
          </ac:spMkLst>
        </pc:spChg>
        <pc:picChg chg="add mod">
          <ac:chgData name="Humpherys, Sean L." userId="94f609cc-fea3-4871-ab71-d1cd4e7b791b" providerId="ADAL" clId="{9ECF5899-DF55-43C5-A9B0-1F73B52DE33A}" dt="2024-01-13T18:33:31.870" v="2336" actId="14100"/>
          <ac:picMkLst>
            <pc:docMk/>
            <pc:sldMk cId="2603465319" sldId="262"/>
            <ac:picMk id="4" creationId="{FFDF84DD-ACF1-72A1-D2DA-5911CA7E2D88}"/>
          </ac:picMkLst>
        </pc:picChg>
      </pc:sldChg>
      <pc:sldChg chg="addSp modSp new mod modNotesTx">
        <pc:chgData name="Humpherys, Sean L." userId="94f609cc-fea3-4871-ab71-d1cd4e7b791b" providerId="ADAL" clId="{9ECF5899-DF55-43C5-A9B0-1F73B52DE33A}" dt="2024-01-13T18:38:07.064" v="2371" actId="20577"/>
        <pc:sldMkLst>
          <pc:docMk/>
          <pc:sldMk cId="463039548" sldId="263"/>
        </pc:sldMkLst>
        <pc:spChg chg="mod">
          <ac:chgData name="Humpherys, Sean L." userId="94f609cc-fea3-4871-ab71-d1cd4e7b791b" providerId="ADAL" clId="{9ECF5899-DF55-43C5-A9B0-1F73B52DE33A}" dt="2024-01-13T18:20:41.390" v="1583" actId="20577"/>
          <ac:spMkLst>
            <pc:docMk/>
            <pc:sldMk cId="463039548" sldId="263"/>
            <ac:spMk id="2" creationId="{D4FD7C3C-990A-859B-476F-B7DCF2919F0B}"/>
          </ac:spMkLst>
        </pc:spChg>
        <pc:spChg chg="mod">
          <ac:chgData name="Humpherys, Sean L." userId="94f609cc-fea3-4871-ab71-d1cd4e7b791b" providerId="ADAL" clId="{9ECF5899-DF55-43C5-A9B0-1F73B52DE33A}" dt="2024-01-13T18:12:04.847" v="1196" actId="20577"/>
          <ac:spMkLst>
            <pc:docMk/>
            <pc:sldMk cId="463039548" sldId="263"/>
            <ac:spMk id="3" creationId="{67838B76-C07D-4B10-E5DF-80DC3E686886}"/>
          </ac:spMkLst>
        </pc:spChg>
        <pc:picChg chg="add mod">
          <ac:chgData name="Humpherys, Sean L." userId="94f609cc-fea3-4871-ab71-d1cd4e7b791b" providerId="ADAL" clId="{9ECF5899-DF55-43C5-A9B0-1F73B52DE33A}" dt="2024-01-13T18:36:09.423" v="2359" actId="1076"/>
          <ac:picMkLst>
            <pc:docMk/>
            <pc:sldMk cId="463039548" sldId="263"/>
            <ac:picMk id="5" creationId="{95D72EFF-47DD-F61D-7D6A-10292BDA5C38}"/>
          </ac:picMkLst>
        </pc:picChg>
      </pc:sldChg>
      <pc:sldChg chg="addSp delSp modSp new mod modNotesTx">
        <pc:chgData name="Humpherys, Sean L." userId="94f609cc-fea3-4871-ab71-d1cd4e7b791b" providerId="ADAL" clId="{9ECF5899-DF55-43C5-A9B0-1F73B52DE33A}" dt="2024-01-13T18:31:29.048" v="2328" actId="21"/>
        <pc:sldMkLst>
          <pc:docMk/>
          <pc:sldMk cId="3212517229" sldId="264"/>
        </pc:sldMkLst>
        <pc:spChg chg="mod">
          <ac:chgData name="Humpherys, Sean L." userId="94f609cc-fea3-4871-ab71-d1cd4e7b791b" providerId="ADAL" clId="{9ECF5899-DF55-43C5-A9B0-1F73B52DE33A}" dt="2024-01-13T18:30:23.729" v="2312" actId="27636"/>
          <ac:spMkLst>
            <pc:docMk/>
            <pc:sldMk cId="3212517229" sldId="264"/>
            <ac:spMk id="2" creationId="{4606917E-24E6-9AAA-317C-8553114524BD}"/>
          </ac:spMkLst>
        </pc:spChg>
        <pc:spChg chg="mod">
          <ac:chgData name="Humpherys, Sean L." userId="94f609cc-fea3-4871-ab71-d1cd4e7b791b" providerId="ADAL" clId="{9ECF5899-DF55-43C5-A9B0-1F73B52DE33A}" dt="2024-01-13T18:17:10.802" v="1527" actId="20577"/>
          <ac:spMkLst>
            <pc:docMk/>
            <pc:sldMk cId="3212517229" sldId="264"/>
            <ac:spMk id="3" creationId="{AFF015E3-F373-DEF0-DCCF-71A63EEE2BF0}"/>
          </ac:spMkLst>
        </pc:spChg>
        <pc:picChg chg="add del mod">
          <ac:chgData name="Humpherys, Sean L." userId="94f609cc-fea3-4871-ab71-d1cd4e7b791b" providerId="ADAL" clId="{9ECF5899-DF55-43C5-A9B0-1F73B52DE33A}" dt="2024-01-13T18:31:29.048" v="2328" actId="21"/>
          <ac:picMkLst>
            <pc:docMk/>
            <pc:sldMk cId="3212517229" sldId="264"/>
            <ac:picMk id="4" creationId="{BF0A18A1-D124-9609-C335-F9F2B515A04E}"/>
          </ac:picMkLst>
        </pc:picChg>
      </pc:sldChg>
      <pc:sldChg chg="modSp new mod">
        <pc:chgData name="Humpherys, Sean L." userId="94f609cc-fea3-4871-ab71-d1cd4e7b791b" providerId="ADAL" clId="{9ECF5899-DF55-43C5-A9B0-1F73B52DE33A}" dt="2024-01-13T18:25:21.312" v="2146" actId="20577"/>
        <pc:sldMkLst>
          <pc:docMk/>
          <pc:sldMk cId="4196074961" sldId="265"/>
        </pc:sldMkLst>
        <pc:spChg chg="mod">
          <ac:chgData name="Humpherys, Sean L." userId="94f609cc-fea3-4871-ab71-d1cd4e7b791b" providerId="ADAL" clId="{9ECF5899-DF55-43C5-A9B0-1F73B52DE33A}" dt="2024-01-13T18:25:12.424" v="2124" actId="20577"/>
          <ac:spMkLst>
            <pc:docMk/>
            <pc:sldMk cId="4196074961" sldId="265"/>
            <ac:spMk id="2" creationId="{C9ED2FF4-80EA-DB83-9341-D7F173BE24CF}"/>
          </ac:spMkLst>
        </pc:spChg>
        <pc:spChg chg="mod">
          <ac:chgData name="Humpherys, Sean L." userId="94f609cc-fea3-4871-ab71-d1cd4e7b791b" providerId="ADAL" clId="{9ECF5899-DF55-43C5-A9B0-1F73B52DE33A}" dt="2024-01-13T18:25:21.312" v="2146" actId="20577"/>
          <ac:spMkLst>
            <pc:docMk/>
            <pc:sldMk cId="4196074961" sldId="265"/>
            <ac:spMk id="3" creationId="{C27776BA-441E-078C-7EFB-86E43BD1CC79}"/>
          </ac:spMkLst>
        </pc:spChg>
      </pc:sldChg>
      <pc:sldChg chg="addSp modSp new mod modNotesTx">
        <pc:chgData name="Humpherys, Sean L." userId="94f609cc-fea3-4871-ab71-d1cd4e7b791b" providerId="ADAL" clId="{9ECF5899-DF55-43C5-A9B0-1F73B52DE33A}" dt="2024-01-13T18:31:57.084" v="2332"/>
        <pc:sldMkLst>
          <pc:docMk/>
          <pc:sldMk cId="1111836902" sldId="266"/>
        </pc:sldMkLst>
        <pc:spChg chg="mod">
          <ac:chgData name="Humpherys, Sean L." userId="94f609cc-fea3-4871-ab71-d1cd4e7b791b" providerId="ADAL" clId="{9ECF5899-DF55-43C5-A9B0-1F73B52DE33A}" dt="2024-01-13T18:31:43.988" v="2331" actId="27636"/>
          <ac:spMkLst>
            <pc:docMk/>
            <pc:sldMk cId="1111836902" sldId="266"/>
            <ac:spMk id="2" creationId="{EB18BCDE-2F44-914D-8331-B49CF9F50E32}"/>
          </ac:spMkLst>
        </pc:spChg>
        <pc:spChg chg="mod">
          <ac:chgData name="Humpherys, Sean L." userId="94f609cc-fea3-4871-ab71-d1cd4e7b791b" providerId="ADAL" clId="{9ECF5899-DF55-43C5-A9B0-1F73B52DE33A}" dt="2024-01-13T18:27:35.485" v="2276" actId="6549"/>
          <ac:spMkLst>
            <pc:docMk/>
            <pc:sldMk cId="1111836902" sldId="266"/>
            <ac:spMk id="3" creationId="{022EFD84-6682-0599-B876-D8A6B507E159}"/>
          </ac:spMkLst>
        </pc:spChg>
        <pc:picChg chg="add mod">
          <ac:chgData name="Humpherys, Sean L." userId="94f609cc-fea3-4871-ab71-d1cd4e7b791b" providerId="ADAL" clId="{9ECF5899-DF55-43C5-A9B0-1F73B52DE33A}" dt="2024-01-13T18:31:39.197" v="2329"/>
          <ac:picMkLst>
            <pc:docMk/>
            <pc:sldMk cId="1111836902" sldId="266"/>
            <ac:picMk id="4" creationId="{94307C3E-6734-C1A3-A7A4-E8ABD989E9BF}"/>
          </ac:picMkLst>
        </pc:picChg>
      </pc:sldChg>
      <pc:sldChg chg="modSp add mod ord">
        <pc:chgData name="Humpherys, Sean L." userId="94f609cc-fea3-4871-ab71-d1cd4e7b791b" providerId="ADAL" clId="{9ECF5899-DF55-43C5-A9B0-1F73B52DE33A}" dt="2024-01-13T18:46:26.887" v="2689" actId="313"/>
        <pc:sldMkLst>
          <pc:docMk/>
          <pc:sldMk cId="1717004314" sldId="267"/>
        </pc:sldMkLst>
        <pc:spChg chg="mod">
          <ac:chgData name="Humpherys, Sean L." userId="94f609cc-fea3-4871-ab71-d1cd4e7b791b" providerId="ADAL" clId="{9ECF5899-DF55-43C5-A9B0-1F73B52DE33A}" dt="2024-01-13T18:46:26.887" v="2689" actId="313"/>
          <ac:spMkLst>
            <pc:docMk/>
            <pc:sldMk cId="1717004314" sldId="267"/>
            <ac:spMk id="2" creationId="{00000000-0000-0000-0000-000000000000}"/>
          </ac:spMkLst>
        </pc:spChg>
        <pc:spChg chg="mod">
          <ac:chgData name="Humpherys, Sean L." userId="94f609cc-fea3-4871-ab71-d1cd4e7b791b" providerId="ADAL" clId="{9ECF5899-DF55-43C5-A9B0-1F73B52DE33A}" dt="2024-01-13T18:38:27" v="2383" actId="20577"/>
          <ac:spMkLst>
            <pc:docMk/>
            <pc:sldMk cId="1717004314"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8C870-FBFD-416B-892F-50E4603198B6}"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2A3A7-92C2-4E9F-A922-8A66D795A207}" type="slidenum">
              <a:rPr lang="en-US" smtClean="0"/>
              <a:t>‹#›</a:t>
            </a:fld>
            <a:endParaRPr lang="en-US"/>
          </a:p>
        </p:txBody>
      </p:sp>
    </p:spTree>
    <p:extLst>
      <p:ext uri="{BB962C8B-B14F-4D97-AF65-F5344CB8AC3E}">
        <p14:creationId xmlns:p14="http://schemas.microsoft.com/office/powerpoint/2010/main" val="106646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fliphtml5.com/rllbc/zdmn/#p=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sources: https://www.bluevoyant.com/knowledge-center/understanding-digital-forensics-process-techniques-and-tool</a:t>
            </a:r>
          </a:p>
          <a:p>
            <a:r>
              <a:rPr lang="en-US" dirty="0"/>
              <a:t>CC BY 2.0 DEED </a:t>
            </a:r>
            <a:r>
              <a:rPr lang="en-US" dirty="0" err="1"/>
              <a:t>worldskillsteamuk</a:t>
            </a:r>
            <a:r>
              <a:rPr lang="en-US" dirty="0"/>
              <a:t>  https://www.flickr.com/photos/worldskillsteamuk/15797007232/in/photostream/</a:t>
            </a:r>
          </a:p>
          <a:p>
            <a:endParaRPr lang="en-US" dirty="0"/>
          </a:p>
        </p:txBody>
      </p:sp>
      <p:sp>
        <p:nvSpPr>
          <p:cNvPr id="4" name="Slide Number Placeholder 3"/>
          <p:cNvSpPr>
            <a:spLocks noGrp="1"/>
          </p:cNvSpPr>
          <p:nvPr>
            <p:ph type="sldNum" sz="quarter" idx="5"/>
          </p:nvPr>
        </p:nvSpPr>
        <p:spPr/>
        <p:txBody>
          <a:bodyPr/>
          <a:lstStyle/>
          <a:p>
            <a:fld id="{B562A3A7-92C2-4E9F-A922-8A66D795A207}" type="slidenum">
              <a:rPr lang="en-US" smtClean="0"/>
              <a:t>3</a:t>
            </a:fld>
            <a:endParaRPr lang="en-US"/>
          </a:p>
        </p:txBody>
      </p:sp>
    </p:spTree>
    <p:extLst>
      <p:ext uri="{BB962C8B-B14F-4D97-AF65-F5344CB8AC3E}">
        <p14:creationId xmlns:p14="http://schemas.microsoft.com/office/powerpoint/2010/main" val="40917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in the public domain by Mohamed Hassan on stockvalut.net</a:t>
            </a:r>
          </a:p>
        </p:txBody>
      </p:sp>
      <p:sp>
        <p:nvSpPr>
          <p:cNvPr id="4" name="Slide Number Placeholder 3"/>
          <p:cNvSpPr>
            <a:spLocks noGrp="1"/>
          </p:cNvSpPr>
          <p:nvPr>
            <p:ph type="sldNum" sz="quarter" idx="5"/>
          </p:nvPr>
        </p:nvSpPr>
        <p:spPr/>
        <p:txBody>
          <a:bodyPr/>
          <a:lstStyle/>
          <a:p>
            <a:fld id="{B562A3A7-92C2-4E9F-A922-8A66D795A207}" type="slidenum">
              <a:rPr lang="en-US" smtClean="0"/>
              <a:t>4</a:t>
            </a:fld>
            <a:endParaRPr lang="en-US"/>
          </a:p>
        </p:txBody>
      </p:sp>
    </p:spTree>
    <p:extLst>
      <p:ext uri="{BB962C8B-B14F-4D97-AF65-F5344CB8AC3E}">
        <p14:creationId xmlns:p14="http://schemas.microsoft.com/office/powerpoint/2010/main" val="15876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https://online.fliphtml5.com/rllbc/zdmn/#p=1</a:t>
            </a:r>
            <a:endParaRPr lang="en-US" dirty="0"/>
          </a:p>
          <a:p>
            <a:endParaRPr lang="en-US" dirty="0"/>
          </a:p>
          <a:p>
            <a:r>
              <a:rPr lang="en-US" dirty="0"/>
              <a:t>https://adflegal.blob.core.windows.net/mainsite-new/docs/default-source/documents/resources/campaign-resources/life/defund-planned-parenthood/coalfire-systems-digital-forensics-analysis-report-for-cmp-planned-parenthood-videos-(2015-09-28).pdf</a:t>
            </a:r>
          </a:p>
        </p:txBody>
      </p:sp>
      <p:sp>
        <p:nvSpPr>
          <p:cNvPr id="4" name="Slide Number Placeholder 3"/>
          <p:cNvSpPr>
            <a:spLocks noGrp="1"/>
          </p:cNvSpPr>
          <p:nvPr>
            <p:ph type="sldNum" sz="quarter" idx="5"/>
          </p:nvPr>
        </p:nvSpPr>
        <p:spPr/>
        <p:txBody>
          <a:bodyPr/>
          <a:lstStyle/>
          <a:p>
            <a:fld id="{B562A3A7-92C2-4E9F-A922-8A66D795A207}" type="slidenum">
              <a:rPr lang="en-US" smtClean="0"/>
              <a:t>5</a:t>
            </a:fld>
            <a:endParaRPr lang="en-US"/>
          </a:p>
        </p:txBody>
      </p:sp>
    </p:spTree>
    <p:extLst>
      <p:ext uri="{BB962C8B-B14F-4D97-AF65-F5344CB8AC3E}">
        <p14:creationId xmlns:p14="http://schemas.microsoft.com/office/powerpoint/2010/main" val="415538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6012325"/>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0" y="0"/>
            <a:ext cx="711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7" y="4772761"/>
            <a:ext cx="2449816" cy="167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254589" y="1611143"/>
            <a:ext cx="9956800" cy="1824707"/>
          </a:xfrm>
        </p:spPr>
        <p:txBody>
          <a:bodyPr/>
          <a:lstStyle/>
          <a:p>
            <a:r>
              <a:rPr lang="en-US"/>
              <a:t>Click to edit Master title style</a:t>
            </a:r>
            <a:endParaRPr lang="en-US" dirty="0"/>
          </a:p>
        </p:txBody>
      </p:sp>
      <p:sp>
        <p:nvSpPr>
          <p:cNvPr id="3" name="Subtitle 2"/>
          <p:cNvSpPr>
            <a:spLocks noGrp="1"/>
          </p:cNvSpPr>
          <p:nvPr>
            <p:ph type="subTitle" idx="1"/>
          </p:nvPr>
        </p:nvSpPr>
        <p:spPr>
          <a:xfrm>
            <a:off x="1266005" y="3562749"/>
            <a:ext cx="9956800" cy="12978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11200" y="6477001"/>
            <a:ext cx="2743200" cy="365125"/>
          </a:xfrm>
          <a:noFill/>
        </p:spPr>
        <p:txBody>
          <a:bodyPr/>
          <a:lstStyle/>
          <a:p>
            <a:fld id="{976E8B6B-5DA4-4885-B770-52432614DC39}" type="datetimeFigureOut">
              <a:rPr lang="en-US" smtClean="0"/>
              <a:t>1/13/2024</a:t>
            </a:fld>
            <a:endParaRPr lang="en-US"/>
          </a:p>
        </p:txBody>
      </p:sp>
      <p:sp>
        <p:nvSpPr>
          <p:cNvPr id="6" name="Slide Number Placeholder 5"/>
          <p:cNvSpPr>
            <a:spLocks noGrp="1"/>
          </p:cNvSpPr>
          <p:nvPr>
            <p:ph type="sldNum" sz="quarter" idx="12"/>
          </p:nvPr>
        </p:nvSpPr>
        <p:spPr>
          <a:xfrm>
            <a:off x="8737600" y="6443089"/>
            <a:ext cx="3454400" cy="424560"/>
          </a:xfrm>
          <a:noFill/>
        </p:spPr>
        <p:txBody>
          <a:bodyPr/>
          <a:lstStyle/>
          <a:p>
            <a:fld id="{D1C785F8-42B9-42D0-84DA-DACA5BD253C3}" type="slidenum">
              <a:rPr lang="en-US" smtClean="0"/>
              <a:t>‹#›</a:t>
            </a:fld>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62"/>
            <a:ext cx="12192000" cy="160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cob-logo.gif"/>
          <p:cNvPicPr/>
          <p:nvPr/>
        </p:nvPicPr>
        <p:blipFill>
          <a:blip r:embed="rId4" cstate="print"/>
          <a:srcRect/>
          <a:stretch>
            <a:fillRect/>
          </a:stretch>
        </p:blipFill>
        <p:spPr bwMode="auto">
          <a:xfrm>
            <a:off x="10363200" y="4850363"/>
            <a:ext cx="1625600" cy="2000162"/>
          </a:xfrm>
          <a:prstGeom prst="rect">
            <a:avLst/>
          </a:prstGeom>
          <a:noFill/>
        </p:spPr>
      </p:pic>
      <p:sp>
        <p:nvSpPr>
          <p:cNvPr id="11" name="Footer Placeholder 4"/>
          <p:cNvSpPr>
            <a:spLocks noGrp="1"/>
          </p:cNvSpPr>
          <p:nvPr>
            <p:ph type="ftr" sz="quarter" idx="11"/>
          </p:nvPr>
        </p:nvSpPr>
        <p:spPr>
          <a:xfrm>
            <a:off x="3657600" y="6481976"/>
            <a:ext cx="4876800" cy="365125"/>
          </a:xfrm>
        </p:spPr>
        <p:txBody>
          <a:bodyPr/>
          <a:lstStyle>
            <a:lvl1pPr>
              <a:defRPr/>
            </a:lvl1pPr>
          </a:lstStyle>
          <a:p>
            <a:endParaRPr lang="en-US"/>
          </a:p>
        </p:txBody>
      </p:sp>
      <p:pic>
        <p:nvPicPr>
          <p:cNvPr id="1026" name="Picture 2" descr="C:\Users\shumpherys\Dropbox\_Courses\CIDM_common resources\ABEET logo\Accredited-CAC-We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2439" y="4876801"/>
            <a:ext cx="1707123" cy="141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1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6E8B6B-5DA4-4885-B770-52432614DC3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284264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6E8B6B-5DA4-4885-B770-52432614DC3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55723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600200"/>
            <a:ext cx="112776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11200" y="6492515"/>
            <a:ext cx="3454400" cy="365125"/>
          </a:xfrm>
        </p:spPr>
        <p:txBody>
          <a:bodyPr/>
          <a:lstStyle>
            <a:lvl1pPr>
              <a:defRPr/>
            </a:lvl1pPr>
          </a:lstStyle>
          <a:p>
            <a:fld id="{976E8B6B-5DA4-4885-B770-52432614DC39}" type="datetimeFigureOut">
              <a:rPr lang="en-US" smtClean="0"/>
              <a:t>1/13/2024</a:t>
            </a:fld>
            <a:endParaRPr lang="en-US"/>
          </a:p>
        </p:txBody>
      </p:sp>
      <p:sp>
        <p:nvSpPr>
          <p:cNvPr id="5" name="Footer Placeholder 4"/>
          <p:cNvSpPr>
            <a:spLocks noGrp="1"/>
          </p:cNvSpPr>
          <p:nvPr>
            <p:ph type="ftr" sz="quarter" idx="11"/>
          </p:nvPr>
        </p:nvSpPr>
        <p:spPr>
          <a:xfrm>
            <a:off x="4267200" y="6492876"/>
            <a:ext cx="4876800" cy="365125"/>
          </a:xfrm>
        </p:spPr>
        <p:txBody>
          <a:bodyPr/>
          <a:lstStyle>
            <a:lvl1pPr>
              <a:defRPr/>
            </a:lvl1pPr>
          </a:lstStyle>
          <a:p>
            <a:endParaRPr lang="en-US"/>
          </a:p>
        </p:txBody>
      </p:sp>
      <p:sp>
        <p:nvSpPr>
          <p:cNvPr id="6" name="Slide Number Placeholder 5"/>
          <p:cNvSpPr>
            <a:spLocks noGrp="1"/>
          </p:cNvSpPr>
          <p:nvPr>
            <p:ph type="sldNum" sz="quarter" idx="12"/>
          </p:nvPr>
        </p:nvSpPr>
        <p:spPr>
          <a:xfrm>
            <a:off x="9350327" y="6492876"/>
            <a:ext cx="2844800" cy="365125"/>
          </a:xfrm>
        </p:spPr>
        <p:txBody>
          <a:bodyPr/>
          <a:lstStyle/>
          <a:p>
            <a:fld id="{D1C785F8-42B9-42D0-84DA-DACA5BD253C3}" type="slidenum">
              <a:rPr lang="en-US" smtClean="0"/>
              <a:t>‹#›</a:t>
            </a:fld>
            <a:endParaRPr lang="en-US"/>
          </a:p>
        </p:txBody>
      </p:sp>
      <p:sp>
        <p:nvSpPr>
          <p:cNvPr id="8" name="Rectangle 7"/>
          <p:cNvSpPr/>
          <p:nvPr/>
        </p:nvSpPr>
        <p:spPr>
          <a:xfrm>
            <a:off x="0" y="0"/>
            <a:ext cx="12192000" cy="533400"/>
          </a:xfrm>
          <a:prstGeom prst="rect">
            <a:avLst/>
          </a:prstGeom>
          <a:solidFill>
            <a:srgbClr val="990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533400"/>
            <a:ext cx="711200" cy="6324600"/>
          </a:xfrm>
          <a:prstGeom prst="rect">
            <a:avLst/>
          </a:prstGeom>
          <a:solidFill>
            <a:srgbClr val="57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Box 12"/>
          <p:cNvSpPr txBox="1"/>
          <p:nvPr/>
        </p:nvSpPr>
        <p:spPr>
          <a:xfrm>
            <a:off x="715890" y="6536579"/>
            <a:ext cx="3449711" cy="276999"/>
          </a:xfrm>
          <a:prstGeom prst="rect">
            <a:avLst/>
          </a:prstGeom>
          <a:noFill/>
        </p:spPr>
        <p:txBody>
          <a:bodyPr wrap="square" rtlCol="0">
            <a:spAutoFit/>
          </a:bodyPr>
          <a:lstStyle/>
          <a:p>
            <a:r>
              <a:rPr lang="en-US" sz="1200" dirty="0">
                <a:solidFill>
                  <a:srgbClr val="003366"/>
                </a:solidFill>
              </a:rPr>
              <a:t>Computer </a:t>
            </a:r>
            <a:r>
              <a:rPr lang="en-US" sz="1200" baseline="0" dirty="0">
                <a:solidFill>
                  <a:srgbClr val="003366"/>
                </a:solidFill>
              </a:rPr>
              <a:t>Information Systems</a:t>
            </a:r>
            <a:endParaRPr lang="en-US" sz="1200" dirty="0">
              <a:solidFill>
                <a:srgbClr val="003366"/>
              </a:solidFill>
            </a:endParaRPr>
          </a:p>
        </p:txBody>
      </p:sp>
      <p:sp>
        <p:nvSpPr>
          <p:cNvPr id="10" name="Oval 9"/>
          <p:cNvSpPr/>
          <p:nvPr/>
        </p:nvSpPr>
        <p:spPr>
          <a:xfrm>
            <a:off x="-9600" y="-7200"/>
            <a:ext cx="2143200" cy="153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8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11200" y="533400"/>
            <a:ext cx="1127760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72004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E8B6B-5DA4-4885-B770-52432614DC39}"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300655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6E8B6B-5DA4-4885-B770-52432614DC3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4750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6E8B6B-5DA4-4885-B770-52432614DC39}"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425994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6E8B6B-5DA4-4885-B770-52432614DC39}"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28925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E8B6B-5DA4-4885-B770-52432614DC39}"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181534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533401"/>
            <a:ext cx="6815667" cy="5592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1201" y="1435101"/>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6E8B6B-5DA4-4885-B770-52432614DC3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330759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6E8B6B-5DA4-4885-B770-52432614DC39}"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785F8-42B9-42D0-84DA-DACA5BD253C3}" type="slidenum">
              <a:rPr lang="en-US" smtClean="0"/>
              <a:t>‹#›</a:t>
            </a:fld>
            <a:endParaRPr lang="en-US"/>
          </a:p>
        </p:txBody>
      </p:sp>
    </p:spTree>
    <p:extLst>
      <p:ext uri="{BB962C8B-B14F-4D97-AF65-F5344CB8AC3E}">
        <p14:creationId xmlns:p14="http://schemas.microsoft.com/office/powerpoint/2010/main" val="6944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0934" y="6248400"/>
            <a:ext cx="25273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0"/>
            <a:ext cx="12192000" cy="533400"/>
          </a:xfrm>
          <a:prstGeom prst="rect">
            <a:avLst/>
          </a:prstGeom>
          <a:solidFill>
            <a:srgbClr val="990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p:nvSpPr>
        <p:spPr>
          <a:xfrm>
            <a:off x="0" y="533400"/>
            <a:ext cx="711200" cy="6324600"/>
          </a:xfrm>
          <a:prstGeom prst="rect">
            <a:avLst/>
          </a:prstGeom>
          <a:solidFill>
            <a:srgbClr val="57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9600" y="-7200"/>
            <a:ext cx="2143200" cy="153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711200" y="1600200"/>
            <a:ext cx="11277600" cy="4648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68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2"/>
          </p:nvPr>
        </p:nvSpPr>
        <p:spPr>
          <a:xfrm>
            <a:off x="711200" y="650557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E8B6B-5DA4-4885-B770-52432614DC39}" type="datetimeFigureOut">
              <a:rPr lang="en-US" smtClean="0"/>
              <a:t>1/13/2024</a:t>
            </a:fld>
            <a:endParaRPr lang="en-US"/>
          </a:p>
        </p:txBody>
      </p:sp>
      <p:sp>
        <p:nvSpPr>
          <p:cNvPr id="5" name="Footer Placeholder 4"/>
          <p:cNvSpPr>
            <a:spLocks noGrp="1"/>
          </p:cNvSpPr>
          <p:nvPr>
            <p:ph type="ftr" sz="quarter" idx="3"/>
          </p:nvPr>
        </p:nvSpPr>
        <p:spPr>
          <a:xfrm>
            <a:off x="4165600" y="647832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49251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785F8-42B9-42D0-84DA-DACA5BD253C3}" type="slidenum">
              <a:rPr lang="en-US" smtClean="0"/>
              <a:t>‹#›</a:t>
            </a:fld>
            <a:endParaRPr lang="en-US"/>
          </a:p>
        </p:txBody>
      </p:sp>
      <p:sp>
        <p:nvSpPr>
          <p:cNvPr id="2" name="Title Placeholder 1"/>
          <p:cNvSpPr>
            <a:spLocks noGrp="1"/>
          </p:cNvSpPr>
          <p:nvPr>
            <p:ph type="title"/>
          </p:nvPr>
        </p:nvSpPr>
        <p:spPr>
          <a:xfrm>
            <a:off x="711200" y="533400"/>
            <a:ext cx="11277600" cy="8842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Box 11"/>
          <p:cNvSpPr txBox="1"/>
          <p:nvPr/>
        </p:nvSpPr>
        <p:spPr>
          <a:xfrm>
            <a:off x="715890" y="6536579"/>
            <a:ext cx="3449711" cy="276999"/>
          </a:xfrm>
          <a:prstGeom prst="rect">
            <a:avLst/>
          </a:prstGeom>
          <a:noFill/>
        </p:spPr>
        <p:txBody>
          <a:bodyPr wrap="square" rtlCol="0">
            <a:spAutoFit/>
          </a:bodyPr>
          <a:lstStyle/>
          <a:p>
            <a:r>
              <a:rPr lang="en-US" sz="1200" dirty="0">
                <a:solidFill>
                  <a:srgbClr val="003366"/>
                </a:solidFill>
              </a:rPr>
              <a:t>Computer </a:t>
            </a:r>
            <a:r>
              <a:rPr lang="en-US" sz="1200" baseline="0" dirty="0">
                <a:solidFill>
                  <a:srgbClr val="003366"/>
                </a:solidFill>
              </a:rPr>
              <a:t>Information Systems</a:t>
            </a:r>
            <a:endParaRPr lang="en-US" sz="1200" dirty="0">
              <a:solidFill>
                <a:srgbClr val="003366"/>
              </a:solidFill>
            </a:endParaRPr>
          </a:p>
        </p:txBody>
      </p:sp>
    </p:spTree>
    <p:extLst>
      <p:ext uri="{BB962C8B-B14F-4D97-AF65-F5344CB8AC3E}">
        <p14:creationId xmlns:p14="http://schemas.microsoft.com/office/powerpoint/2010/main" val="1963595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alvationdata.com/work-tips/write-a-forensic-repo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hyperlink" Target="https://online.fliphtml5.com/rllbc/zdmn/#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dflegal.blob.core.windows.net/mainsite-new/docs/default-source/documents/resources/campaign-resources/life/defund-planned-parenthood/coalfire-systems-digital-forensics-analysis-report-for-cmp-planned-parenthood-videos-(2015-09-2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Forensic Report</a:t>
            </a:r>
          </a:p>
        </p:txBody>
      </p:sp>
    </p:spTree>
    <p:extLst>
      <p:ext uri="{BB962C8B-B14F-4D97-AF65-F5344CB8AC3E}">
        <p14:creationId xmlns:p14="http://schemas.microsoft.com/office/powerpoint/2010/main" val="278690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dirty="0"/>
              <a:t>Students will be able to…</a:t>
            </a:r>
          </a:p>
          <a:p>
            <a:r>
              <a:rPr lang="en-US" altLang="en-US" dirty="0"/>
              <a:t>Explore digital forensic reports</a:t>
            </a:r>
          </a:p>
          <a:p>
            <a:r>
              <a:rPr lang="en-US" dirty="0"/>
              <a:t>Outline key elements in a digital forensic report</a:t>
            </a:r>
          </a:p>
          <a:p>
            <a:pPr>
              <a:buFontTx/>
              <a:buChar char="-"/>
            </a:pPr>
            <a:endParaRPr lang="en-US" dirty="0"/>
          </a:p>
        </p:txBody>
      </p:sp>
      <p:sp>
        <p:nvSpPr>
          <p:cNvPr id="3" name="Title 2"/>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42244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FD7C3C-990A-859B-476F-B7DCF2919F0B}"/>
              </a:ext>
            </a:extLst>
          </p:cNvPr>
          <p:cNvSpPr>
            <a:spLocks noGrp="1"/>
          </p:cNvSpPr>
          <p:nvPr>
            <p:ph idx="1"/>
          </p:nvPr>
        </p:nvSpPr>
        <p:spPr/>
        <p:txBody>
          <a:bodyPr>
            <a:normAutofit/>
          </a:bodyPr>
          <a:lstStyle/>
          <a:p>
            <a:r>
              <a:rPr lang="en-US" dirty="0"/>
              <a:t>Used to describe the purpose, methods, and conclusions of a digital forensic analysis. </a:t>
            </a:r>
          </a:p>
          <a:p>
            <a:r>
              <a:rPr lang="en-US" dirty="0"/>
              <a:t>Audience: to be used as legal evidence or for corporate and government stakeholders</a:t>
            </a:r>
          </a:p>
        </p:txBody>
      </p:sp>
      <p:sp>
        <p:nvSpPr>
          <p:cNvPr id="3" name="Title 2">
            <a:extLst>
              <a:ext uri="{FF2B5EF4-FFF2-40B4-BE49-F238E27FC236}">
                <a16:creationId xmlns:a16="http://schemas.microsoft.com/office/drawing/2014/main" id="{67838B76-C07D-4B10-E5DF-80DC3E686886}"/>
              </a:ext>
            </a:extLst>
          </p:cNvPr>
          <p:cNvSpPr>
            <a:spLocks noGrp="1"/>
          </p:cNvSpPr>
          <p:nvPr>
            <p:ph type="title"/>
          </p:nvPr>
        </p:nvSpPr>
        <p:spPr/>
        <p:txBody>
          <a:bodyPr/>
          <a:lstStyle/>
          <a:p>
            <a:r>
              <a:rPr lang="en-US" dirty="0"/>
              <a:t>Digital Forensic Report</a:t>
            </a:r>
          </a:p>
        </p:txBody>
      </p:sp>
    </p:spTree>
    <p:extLst>
      <p:ext uri="{BB962C8B-B14F-4D97-AF65-F5344CB8AC3E}">
        <p14:creationId xmlns:p14="http://schemas.microsoft.com/office/powerpoint/2010/main" val="46303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6917E-24E6-9AAA-317C-8553114524BD}"/>
              </a:ext>
            </a:extLst>
          </p:cNvPr>
          <p:cNvSpPr>
            <a:spLocks noGrp="1"/>
          </p:cNvSpPr>
          <p:nvPr>
            <p:ph idx="1"/>
          </p:nvPr>
        </p:nvSpPr>
        <p:spPr>
          <a:xfrm>
            <a:off x="711200" y="1600200"/>
            <a:ext cx="11156122" cy="4724400"/>
          </a:xfrm>
        </p:spPr>
        <p:txBody>
          <a:bodyPr>
            <a:normAutofit fontScale="85000" lnSpcReduction="20000"/>
          </a:bodyPr>
          <a:lstStyle/>
          <a:p>
            <a:pPr marL="514350" indent="-514350">
              <a:buFont typeface="+mj-lt"/>
              <a:buAutoNum type="arabicPeriod"/>
            </a:pPr>
            <a:r>
              <a:rPr lang="en-US" dirty="0"/>
              <a:t>Title</a:t>
            </a:r>
          </a:p>
          <a:p>
            <a:pPr marL="514350" indent="-514350">
              <a:buFont typeface="+mj-lt"/>
              <a:buAutoNum type="arabicPeriod"/>
            </a:pPr>
            <a:r>
              <a:rPr lang="en-US" dirty="0"/>
              <a:t>Table of contents</a:t>
            </a:r>
          </a:p>
          <a:p>
            <a:pPr marL="514350" indent="-514350">
              <a:buFont typeface="+mj-lt"/>
              <a:buAutoNum type="arabicPeriod"/>
            </a:pPr>
            <a:r>
              <a:rPr lang="en-US" dirty="0"/>
              <a:t>Executive summary</a:t>
            </a:r>
          </a:p>
          <a:p>
            <a:pPr marL="514350" indent="-514350">
              <a:buFont typeface="+mj-lt"/>
              <a:buAutoNum type="arabicPeriod"/>
            </a:pPr>
            <a:r>
              <a:rPr lang="en-US" dirty="0"/>
              <a:t>Case summary</a:t>
            </a:r>
          </a:p>
          <a:p>
            <a:pPr marL="514350" indent="-514350">
              <a:buFont typeface="+mj-lt"/>
              <a:buAutoNum type="arabicPeriod"/>
            </a:pPr>
            <a:r>
              <a:rPr lang="en-US" dirty="0"/>
              <a:t>Objectives</a:t>
            </a:r>
          </a:p>
          <a:p>
            <a:pPr marL="514350" indent="-514350">
              <a:buFont typeface="+mj-lt"/>
              <a:buAutoNum type="arabicPeriod"/>
            </a:pPr>
            <a:r>
              <a:rPr lang="en-US" dirty="0"/>
              <a:t>Evidence gathered</a:t>
            </a:r>
          </a:p>
          <a:p>
            <a:pPr marL="514350" indent="-514350">
              <a:buFont typeface="+mj-lt"/>
              <a:buAutoNum type="arabicPeriod"/>
            </a:pPr>
            <a:r>
              <a:rPr lang="en-US" dirty="0"/>
              <a:t>Methods &amp; tools used</a:t>
            </a:r>
          </a:p>
          <a:p>
            <a:pPr marL="514350" indent="-514350">
              <a:buFont typeface="+mj-lt"/>
              <a:buAutoNum type="arabicPeriod"/>
            </a:pPr>
            <a:r>
              <a:rPr lang="en-US" dirty="0"/>
              <a:t>Relevant findings</a:t>
            </a:r>
          </a:p>
          <a:p>
            <a:pPr marL="514350" indent="-514350">
              <a:buFont typeface="+mj-lt"/>
              <a:buAutoNum type="arabicPeriod"/>
            </a:pPr>
            <a:r>
              <a:rPr lang="en-US" dirty="0"/>
              <a:t>Recommended next steps</a:t>
            </a:r>
          </a:p>
          <a:p>
            <a:pPr marL="0" indent="0">
              <a:buNone/>
            </a:pPr>
            <a:r>
              <a:rPr lang="en-US" dirty="0"/>
              <a:t>For more see “Write a Forensic Report Step by Step” </a:t>
            </a:r>
            <a:r>
              <a:rPr lang="en-US" dirty="0">
                <a:hlinkClick r:id="rId3"/>
              </a:rPr>
              <a:t>https://www.salvationdata.com/work-tips/write-a-forensic-report/</a:t>
            </a:r>
            <a:r>
              <a:rPr lang="en-US" dirty="0"/>
              <a:t> </a:t>
            </a:r>
          </a:p>
          <a:p>
            <a:pPr marL="514350" indent="-514350">
              <a:buFont typeface="+mj-lt"/>
              <a:buAutoNum type="arabicPeriod"/>
            </a:pPr>
            <a:endParaRPr lang="en-US" dirty="0"/>
          </a:p>
        </p:txBody>
      </p:sp>
      <p:sp>
        <p:nvSpPr>
          <p:cNvPr id="3" name="Title 2">
            <a:extLst>
              <a:ext uri="{FF2B5EF4-FFF2-40B4-BE49-F238E27FC236}">
                <a16:creationId xmlns:a16="http://schemas.microsoft.com/office/drawing/2014/main" id="{AFF015E3-F373-DEF0-DCCF-71A63EEE2BF0}"/>
              </a:ext>
            </a:extLst>
          </p:cNvPr>
          <p:cNvSpPr>
            <a:spLocks noGrp="1"/>
          </p:cNvSpPr>
          <p:nvPr>
            <p:ph type="title"/>
          </p:nvPr>
        </p:nvSpPr>
        <p:spPr/>
        <p:txBody>
          <a:bodyPr/>
          <a:lstStyle/>
          <a:p>
            <a:r>
              <a:rPr lang="en-US" dirty="0"/>
              <a:t>Report Outline</a:t>
            </a:r>
          </a:p>
        </p:txBody>
      </p:sp>
      <p:pic>
        <p:nvPicPr>
          <p:cNvPr id="1026" name="Picture 2" descr="Writing Pad - Free Stock Photo by mohamed hassan on Stockvault.net">
            <a:extLst>
              <a:ext uri="{FF2B5EF4-FFF2-40B4-BE49-F238E27FC236}">
                <a16:creationId xmlns:a16="http://schemas.microsoft.com/office/drawing/2014/main" id="{38173DE5-6882-23AD-52A4-A0475F449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672" y="1589305"/>
            <a:ext cx="5456128" cy="367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1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9E8EA9-F845-327E-2FE8-72157563DD67}"/>
              </a:ext>
            </a:extLst>
          </p:cNvPr>
          <p:cNvSpPr>
            <a:spLocks noGrp="1"/>
          </p:cNvSpPr>
          <p:nvPr>
            <p:ph idx="1"/>
          </p:nvPr>
        </p:nvSpPr>
        <p:spPr/>
        <p:txBody>
          <a:bodyPr/>
          <a:lstStyle/>
          <a:p>
            <a:r>
              <a:rPr lang="en-US" dirty="0"/>
              <a:t>Digital Forensic </a:t>
            </a:r>
            <a:r>
              <a:rPr lang="en-US" dirty="0">
                <a:hlinkClick r:id="rId3"/>
              </a:rPr>
              <a:t>Report</a:t>
            </a:r>
            <a:r>
              <a:rPr lang="en-US" dirty="0"/>
              <a:t>  (case of financial fraud)</a:t>
            </a:r>
          </a:p>
          <a:p>
            <a:r>
              <a:rPr lang="en-US" dirty="0"/>
              <a:t>Digital Forensic Analysis </a:t>
            </a:r>
            <a:r>
              <a:rPr lang="en-US" dirty="0">
                <a:hlinkClick r:id="rId4"/>
              </a:rPr>
              <a:t>Report</a:t>
            </a:r>
            <a:r>
              <a:rPr lang="en-US" dirty="0"/>
              <a:t> (investigate </a:t>
            </a:r>
            <a:r>
              <a:rPr lang="en-US"/>
              <a:t>possible tampering </a:t>
            </a:r>
            <a:r>
              <a:rPr lang="en-US" dirty="0"/>
              <a:t>of video </a:t>
            </a:r>
            <a:r>
              <a:rPr lang="en-US"/>
              <a:t>and audio files)</a:t>
            </a:r>
            <a:endParaRPr lang="en-US" dirty="0"/>
          </a:p>
          <a:p>
            <a:r>
              <a:rPr lang="en-US" sz="2000" dirty="0">
                <a:solidFill>
                  <a:schemeClr val="bg1">
                    <a:lumMod val="50000"/>
                  </a:schemeClr>
                </a:solidFill>
              </a:rPr>
              <a:t>Warning: digital forensic reports are of real cases, and some may consider the images/videos disturbing or topics controversial. Care was taken to minimize what was showcased and to focus on the format of the reports for educational purpose. Explore links beyond the report with care. </a:t>
            </a:r>
          </a:p>
        </p:txBody>
      </p:sp>
      <p:sp>
        <p:nvSpPr>
          <p:cNvPr id="3" name="Title 2">
            <a:extLst>
              <a:ext uri="{FF2B5EF4-FFF2-40B4-BE49-F238E27FC236}">
                <a16:creationId xmlns:a16="http://schemas.microsoft.com/office/drawing/2014/main" id="{1F0C86AD-9260-27AC-EE28-BD8B9CA41745}"/>
              </a:ext>
            </a:extLst>
          </p:cNvPr>
          <p:cNvSpPr>
            <a:spLocks noGrp="1"/>
          </p:cNvSpPr>
          <p:nvPr>
            <p:ph type="title"/>
          </p:nvPr>
        </p:nvSpPr>
        <p:spPr/>
        <p:txBody>
          <a:bodyPr/>
          <a:lstStyle/>
          <a:p>
            <a:r>
              <a:rPr lang="en-US" dirty="0"/>
              <a:t>Example Reports</a:t>
            </a:r>
          </a:p>
        </p:txBody>
      </p:sp>
    </p:spTree>
    <p:extLst>
      <p:ext uri="{BB962C8B-B14F-4D97-AF65-F5344CB8AC3E}">
        <p14:creationId xmlns:p14="http://schemas.microsoft.com/office/powerpoint/2010/main" val="2834110094"/>
      </p:ext>
    </p:extLst>
  </p:cSld>
  <p:clrMapOvr>
    <a:masterClrMapping/>
  </p:clrMapOvr>
</p:sld>
</file>

<file path=ppt/theme/theme1.xml><?xml version="1.0" encoding="utf-8"?>
<a:theme xmlns:a="http://schemas.openxmlformats.org/drawingml/2006/main" name="CIS maro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S maroon" id="{6422A8E8-5ED3-4143-8A94-0077EA3EBA04}" vid="{8B4ADE4D-40B0-432C-BCD0-851C90EDA2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279</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CIS maroon</vt:lpstr>
      <vt:lpstr>Digital Forensic Report</vt:lpstr>
      <vt:lpstr>Learning Objectives</vt:lpstr>
      <vt:lpstr>Digital Forensic Report</vt:lpstr>
      <vt:lpstr>Report Outline</vt:lpstr>
      <vt:lpstr>Example Reports</vt:lpstr>
    </vt:vector>
  </TitlesOfParts>
  <Company>West 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Part 2</dc:title>
  <dc:creator>Humpherys, Sean L.</dc:creator>
  <cp:lastModifiedBy>Humpherys, Sean L.</cp:lastModifiedBy>
  <cp:revision>7</cp:revision>
  <dcterms:created xsi:type="dcterms:W3CDTF">2022-02-16T20:21:16Z</dcterms:created>
  <dcterms:modified xsi:type="dcterms:W3CDTF">2024-01-13T20:19:47Z</dcterms:modified>
</cp:coreProperties>
</file>