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34" r:id="rId5"/>
    <p:sldId id="342" r:id="rId6"/>
    <p:sldId id="358" r:id="rId7"/>
    <p:sldId id="357" r:id="rId8"/>
    <p:sldId id="336" r:id="rId9"/>
    <p:sldId id="324" r:id="rId10"/>
    <p:sldId id="351" r:id="rId11"/>
    <p:sldId id="350" r:id="rId12"/>
    <p:sldId id="352" r:id="rId13"/>
    <p:sldId id="353" r:id="rId14"/>
    <p:sldId id="355" r:id="rId15"/>
    <p:sldId id="354" r:id="rId16"/>
    <p:sldId id="359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4967" autoAdjust="0"/>
  </p:normalViewPr>
  <p:slideViewPr>
    <p:cSldViewPr snapToGrid="0">
      <p:cViewPr varScale="1">
        <p:scale>
          <a:sx n="159" d="100"/>
          <a:sy n="159" d="100"/>
        </p:scale>
        <p:origin x="150" y="24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8E78D-B81D-4275-A205-471DEFFB23F9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52854-98FD-4B81-B705-6342B800E4E1}">
      <dgm:prSet/>
      <dgm:spPr/>
      <dgm:t>
        <a:bodyPr/>
        <a:lstStyle/>
        <a:p>
          <a:r>
            <a:rPr lang="en-US" b="0" i="0" baseline="0" dirty="0"/>
            <a:t>Create and track alignment assessment </a:t>
          </a:r>
          <a:endParaRPr lang="en-US" dirty="0"/>
        </a:p>
      </dgm:t>
    </dgm:pt>
    <dgm:pt modelId="{F9EE26B8-5789-46A7-8317-5793E122D157}" type="parTrans" cxnId="{C5AD297C-968C-4CC4-9B41-1252AE8CEF65}">
      <dgm:prSet/>
      <dgm:spPr/>
      <dgm:t>
        <a:bodyPr/>
        <a:lstStyle/>
        <a:p>
          <a:endParaRPr lang="en-US"/>
        </a:p>
      </dgm:t>
    </dgm:pt>
    <dgm:pt modelId="{49C56E6D-C31D-41DD-9CF6-C786559EE092}" type="sibTrans" cxnId="{C5AD297C-968C-4CC4-9B41-1252AE8CEF6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5F58953-30EE-439E-A6A1-6908701B1037}">
      <dgm:prSet/>
      <dgm:spPr/>
      <dgm:t>
        <a:bodyPr/>
        <a:lstStyle/>
        <a:p>
          <a:r>
            <a:rPr lang="en-US" dirty="0"/>
            <a:t>C</a:t>
          </a:r>
          <a:r>
            <a:rPr lang="en-US" b="0" i="0" baseline="0" dirty="0"/>
            <a:t>reate recommendations that will become project</a:t>
          </a:r>
          <a:endParaRPr lang="en-US" dirty="0"/>
        </a:p>
      </dgm:t>
    </dgm:pt>
    <dgm:pt modelId="{18390549-3FAB-4FAE-9754-7B23C8681095}" type="parTrans" cxnId="{9E3B2DF3-76C7-49EE-A3BD-8CCC9E53AB2C}">
      <dgm:prSet/>
      <dgm:spPr/>
      <dgm:t>
        <a:bodyPr/>
        <a:lstStyle/>
        <a:p>
          <a:endParaRPr lang="en-US"/>
        </a:p>
      </dgm:t>
    </dgm:pt>
    <dgm:pt modelId="{0A5FD4B1-7543-475D-BE57-3B96F732F498}" type="sibTrans" cxnId="{9E3B2DF3-76C7-49EE-A3BD-8CCC9E53AB2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7CD757C-2C1E-41F0-81E4-836EDC62B45F}">
      <dgm:prSet/>
      <dgm:spPr/>
      <dgm:t>
        <a:bodyPr/>
        <a:lstStyle/>
        <a:p>
          <a:r>
            <a:rPr lang="en-US" b="0" i="0" baseline="0" dirty="0"/>
            <a:t>Consolidate data from multiple sources</a:t>
          </a:r>
          <a:endParaRPr lang="en-US" dirty="0"/>
        </a:p>
      </dgm:t>
    </dgm:pt>
    <dgm:pt modelId="{353C822F-1953-46E1-AB36-C2F782EF7FF7}" type="parTrans" cxnId="{50475471-4C08-418B-AB18-CC29C21FAE4D}">
      <dgm:prSet/>
      <dgm:spPr/>
      <dgm:t>
        <a:bodyPr/>
        <a:lstStyle/>
        <a:p>
          <a:endParaRPr lang="en-US"/>
        </a:p>
      </dgm:t>
    </dgm:pt>
    <dgm:pt modelId="{54E0CAED-7B70-49A4-80FA-1FF73ABFBD4D}" type="sibTrans" cxnId="{50475471-4C08-418B-AB18-CC29C21FAE4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10CBCF8-4173-4CC4-B511-BFC57E73B2BD}" type="pres">
      <dgm:prSet presAssocID="{6A78E78D-B81D-4275-A205-471DEFFB23F9}" presName="Name0" presStyleCnt="0">
        <dgm:presLayoutVars>
          <dgm:animLvl val="lvl"/>
          <dgm:resizeHandles val="exact"/>
        </dgm:presLayoutVars>
      </dgm:prSet>
      <dgm:spPr/>
    </dgm:pt>
    <dgm:pt modelId="{03E4E183-79E6-4291-B51A-D2A6933C306A}" type="pres">
      <dgm:prSet presAssocID="{89552854-98FD-4B81-B705-6342B800E4E1}" presName="compositeNode" presStyleCnt="0">
        <dgm:presLayoutVars>
          <dgm:bulletEnabled val="1"/>
        </dgm:presLayoutVars>
      </dgm:prSet>
      <dgm:spPr/>
    </dgm:pt>
    <dgm:pt modelId="{F25D34B7-71AA-4BF6-A2CB-E1FE15629DFE}" type="pres">
      <dgm:prSet presAssocID="{89552854-98FD-4B81-B705-6342B800E4E1}" presName="bgRect" presStyleLbl="alignNode1" presStyleIdx="0" presStyleCnt="3"/>
      <dgm:spPr/>
    </dgm:pt>
    <dgm:pt modelId="{AD8066BA-596D-4633-B91C-27DC1385F399}" type="pres">
      <dgm:prSet presAssocID="{49C56E6D-C31D-41DD-9CF6-C786559EE09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61B403-6DEC-4994-B0FE-4F0DEC21E532}" type="pres">
      <dgm:prSet presAssocID="{89552854-98FD-4B81-B705-6342B800E4E1}" presName="nodeRect" presStyleLbl="alignNode1" presStyleIdx="0" presStyleCnt="3">
        <dgm:presLayoutVars>
          <dgm:bulletEnabled val="1"/>
        </dgm:presLayoutVars>
      </dgm:prSet>
      <dgm:spPr/>
    </dgm:pt>
    <dgm:pt modelId="{FFE72898-DDF4-49A2-A7E0-60754867B582}" type="pres">
      <dgm:prSet presAssocID="{49C56E6D-C31D-41DD-9CF6-C786559EE092}" presName="sibTrans" presStyleCnt="0"/>
      <dgm:spPr/>
    </dgm:pt>
    <dgm:pt modelId="{CB6E1205-065A-4F47-8C00-3ED8F893FA21}" type="pres">
      <dgm:prSet presAssocID="{25F58953-30EE-439E-A6A1-6908701B1037}" presName="compositeNode" presStyleCnt="0">
        <dgm:presLayoutVars>
          <dgm:bulletEnabled val="1"/>
        </dgm:presLayoutVars>
      </dgm:prSet>
      <dgm:spPr/>
    </dgm:pt>
    <dgm:pt modelId="{A51D18BC-10EA-49D3-A541-F9691F7E4322}" type="pres">
      <dgm:prSet presAssocID="{25F58953-30EE-439E-A6A1-6908701B1037}" presName="bgRect" presStyleLbl="alignNode1" presStyleIdx="1" presStyleCnt="3"/>
      <dgm:spPr/>
    </dgm:pt>
    <dgm:pt modelId="{7C24019B-9646-4B74-AECF-CAFCDAA60550}" type="pres">
      <dgm:prSet presAssocID="{0A5FD4B1-7543-475D-BE57-3B96F732F49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D4484B8-75D1-47F8-81C6-2C15513192F2}" type="pres">
      <dgm:prSet presAssocID="{25F58953-30EE-439E-A6A1-6908701B1037}" presName="nodeRect" presStyleLbl="alignNode1" presStyleIdx="1" presStyleCnt="3">
        <dgm:presLayoutVars>
          <dgm:bulletEnabled val="1"/>
        </dgm:presLayoutVars>
      </dgm:prSet>
      <dgm:spPr/>
    </dgm:pt>
    <dgm:pt modelId="{10FE18CC-6C92-44EB-A257-A7D56D4313AE}" type="pres">
      <dgm:prSet presAssocID="{0A5FD4B1-7543-475D-BE57-3B96F732F498}" presName="sibTrans" presStyleCnt="0"/>
      <dgm:spPr/>
    </dgm:pt>
    <dgm:pt modelId="{0B89D6A0-EBA4-4B51-92EB-774235899D01}" type="pres">
      <dgm:prSet presAssocID="{B7CD757C-2C1E-41F0-81E4-836EDC62B45F}" presName="compositeNode" presStyleCnt="0">
        <dgm:presLayoutVars>
          <dgm:bulletEnabled val="1"/>
        </dgm:presLayoutVars>
      </dgm:prSet>
      <dgm:spPr/>
    </dgm:pt>
    <dgm:pt modelId="{B9FB8D9F-F449-4690-87FF-DD0AD557EF04}" type="pres">
      <dgm:prSet presAssocID="{B7CD757C-2C1E-41F0-81E4-836EDC62B45F}" presName="bgRect" presStyleLbl="alignNode1" presStyleIdx="2" presStyleCnt="3"/>
      <dgm:spPr/>
    </dgm:pt>
    <dgm:pt modelId="{2DA7231C-FDB5-4776-A677-C877E3BC4B96}" type="pres">
      <dgm:prSet presAssocID="{54E0CAED-7B70-49A4-80FA-1FF73ABFBD4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CD9D972-54F9-4266-8E76-837A8A6DD077}" type="pres">
      <dgm:prSet presAssocID="{B7CD757C-2C1E-41F0-81E4-836EDC62B45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4783042-E331-49EF-95F3-65651B01CE82}" type="presOf" srcId="{89552854-98FD-4B81-B705-6342B800E4E1}" destId="{F25D34B7-71AA-4BF6-A2CB-E1FE15629DFE}" srcOrd="0" destOrd="0" presId="urn:microsoft.com/office/officeart/2016/7/layout/LinearBlockProcessNumbered"/>
    <dgm:cxn modelId="{5A001650-9369-4B2D-81F0-AEC1A31042EA}" type="presOf" srcId="{89552854-98FD-4B81-B705-6342B800E4E1}" destId="{1B61B403-6DEC-4994-B0FE-4F0DEC21E532}" srcOrd="1" destOrd="0" presId="urn:microsoft.com/office/officeart/2016/7/layout/LinearBlockProcessNumbered"/>
    <dgm:cxn modelId="{50475471-4C08-418B-AB18-CC29C21FAE4D}" srcId="{6A78E78D-B81D-4275-A205-471DEFFB23F9}" destId="{B7CD757C-2C1E-41F0-81E4-836EDC62B45F}" srcOrd="2" destOrd="0" parTransId="{353C822F-1953-46E1-AB36-C2F782EF7FF7}" sibTransId="{54E0CAED-7B70-49A4-80FA-1FF73ABFBD4D}"/>
    <dgm:cxn modelId="{9836F855-9F71-4CB6-9F4A-9AAF710E5B04}" type="presOf" srcId="{6A78E78D-B81D-4275-A205-471DEFFB23F9}" destId="{A10CBCF8-4173-4CC4-B511-BFC57E73B2BD}" srcOrd="0" destOrd="0" presId="urn:microsoft.com/office/officeart/2016/7/layout/LinearBlockProcessNumbered"/>
    <dgm:cxn modelId="{817A5258-A568-4974-A808-8185A2B78A8C}" type="presOf" srcId="{49C56E6D-C31D-41DD-9CF6-C786559EE092}" destId="{AD8066BA-596D-4633-B91C-27DC1385F399}" srcOrd="0" destOrd="0" presId="urn:microsoft.com/office/officeart/2016/7/layout/LinearBlockProcessNumbered"/>
    <dgm:cxn modelId="{C5AD297C-968C-4CC4-9B41-1252AE8CEF65}" srcId="{6A78E78D-B81D-4275-A205-471DEFFB23F9}" destId="{89552854-98FD-4B81-B705-6342B800E4E1}" srcOrd="0" destOrd="0" parTransId="{F9EE26B8-5789-46A7-8317-5793E122D157}" sibTransId="{49C56E6D-C31D-41DD-9CF6-C786559EE092}"/>
    <dgm:cxn modelId="{5746F894-2D67-4C82-9662-25DF3F6B81D8}" type="presOf" srcId="{54E0CAED-7B70-49A4-80FA-1FF73ABFBD4D}" destId="{2DA7231C-FDB5-4776-A677-C877E3BC4B96}" srcOrd="0" destOrd="0" presId="urn:microsoft.com/office/officeart/2016/7/layout/LinearBlockProcessNumbered"/>
    <dgm:cxn modelId="{C95D3C9A-5019-4819-8D77-155B1B989AC3}" type="presOf" srcId="{B7CD757C-2C1E-41F0-81E4-836EDC62B45F}" destId="{B9FB8D9F-F449-4690-87FF-DD0AD557EF04}" srcOrd="0" destOrd="0" presId="urn:microsoft.com/office/officeart/2016/7/layout/LinearBlockProcessNumbered"/>
    <dgm:cxn modelId="{9EEF5D9E-179A-4F06-B201-80DDE00242C3}" type="presOf" srcId="{25F58953-30EE-439E-A6A1-6908701B1037}" destId="{FD4484B8-75D1-47F8-81C6-2C15513192F2}" srcOrd="1" destOrd="0" presId="urn:microsoft.com/office/officeart/2016/7/layout/LinearBlockProcessNumbered"/>
    <dgm:cxn modelId="{5BE11ACD-856A-4074-8629-88D4A1FF2B0D}" type="presOf" srcId="{B7CD757C-2C1E-41F0-81E4-836EDC62B45F}" destId="{ACD9D972-54F9-4266-8E76-837A8A6DD077}" srcOrd="1" destOrd="0" presId="urn:microsoft.com/office/officeart/2016/7/layout/LinearBlockProcessNumbered"/>
    <dgm:cxn modelId="{122BBCD8-948E-42B9-A9BB-66C1440B2217}" type="presOf" srcId="{0A5FD4B1-7543-475D-BE57-3B96F732F498}" destId="{7C24019B-9646-4B74-AECF-CAFCDAA60550}" srcOrd="0" destOrd="0" presId="urn:microsoft.com/office/officeart/2016/7/layout/LinearBlockProcessNumbered"/>
    <dgm:cxn modelId="{9E3B2DF3-76C7-49EE-A3BD-8CCC9E53AB2C}" srcId="{6A78E78D-B81D-4275-A205-471DEFFB23F9}" destId="{25F58953-30EE-439E-A6A1-6908701B1037}" srcOrd="1" destOrd="0" parTransId="{18390549-3FAB-4FAE-9754-7B23C8681095}" sibTransId="{0A5FD4B1-7543-475D-BE57-3B96F732F498}"/>
    <dgm:cxn modelId="{EE6B36FC-3F69-4DB4-B1BE-8B112B3FEA7C}" type="presOf" srcId="{25F58953-30EE-439E-A6A1-6908701B1037}" destId="{A51D18BC-10EA-49D3-A541-F9691F7E4322}" srcOrd="0" destOrd="0" presId="urn:microsoft.com/office/officeart/2016/7/layout/LinearBlockProcessNumbered"/>
    <dgm:cxn modelId="{AFA13A72-87F2-4EC2-919D-9C46F18C8E82}" type="presParOf" srcId="{A10CBCF8-4173-4CC4-B511-BFC57E73B2BD}" destId="{03E4E183-79E6-4291-B51A-D2A6933C306A}" srcOrd="0" destOrd="0" presId="urn:microsoft.com/office/officeart/2016/7/layout/LinearBlockProcessNumbered"/>
    <dgm:cxn modelId="{D1A93CD1-CBDF-4A1D-885F-86BD43E85F16}" type="presParOf" srcId="{03E4E183-79E6-4291-B51A-D2A6933C306A}" destId="{F25D34B7-71AA-4BF6-A2CB-E1FE15629DFE}" srcOrd="0" destOrd="0" presId="urn:microsoft.com/office/officeart/2016/7/layout/LinearBlockProcessNumbered"/>
    <dgm:cxn modelId="{8323E3B7-A080-4E8F-8DEC-B36AE0C0BEE8}" type="presParOf" srcId="{03E4E183-79E6-4291-B51A-D2A6933C306A}" destId="{AD8066BA-596D-4633-B91C-27DC1385F399}" srcOrd="1" destOrd="0" presId="urn:microsoft.com/office/officeart/2016/7/layout/LinearBlockProcessNumbered"/>
    <dgm:cxn modelId="{67B1DAF5-37E8-49C7-AC1E-F060E95FEB0D}" type="presParOf" srcId="{03E4E183-79E6-4291-B51A-D2A6933C306A}" destId="{1B61B403-6DEC-4994-B0FE-4F0DEC21E532}" srcOrd="2" destOrd="0" presId="urn:microsoft.com/office/officeart/2016/7/layout/LinearBlockProcessNumbered"/>
    <dgm:cxn modelId="{9685A10C-FEB3-4F91-AB4C-576E9162940C}" type="presParOf" srcId="{A10CBCF8-4173-4CC4-B511-BFC57E73B2BD}" destId="{FFE72898-DDF4-49A2-A7E0-60754867B582}" srcOrd="1" destOrd="0" presId="urn:microsoft.com/office/officeart/2016/7/layout/LinearBlockProcessNumbered"/>
    <dgm:cxn modelId="{E9BFC64D-B45C-439B-99DC-8F4ACB667071}" type="presParOf" srcId="{A10CBCF8-4173-4CC4-B511-BFC57E73B2BD}" destId="{CB6E1205-065A-4F47-8C00-3ED8F893FA21}" srcOrd="2" destOrd="0" presId="urn:microsoft.com/office/officeart/2016/7/layout/LinearBlockProcessNumbered"/>
    <dgm:cxn modelId="{D09E676E-99CD-40E1-9CAA-DA09457D159A}" type="presParOf" srcId="{CB6E1205-065A-4F47-8C00-3ED8F893FA21}" destId="{A51D18BC-10EA-49D3-A541-F9691F7E4322}" srcOrd="0" destOrd="0" presId="urn:microsoft.com/office/officeart/2016/7/layout/LinearBlockProcessNumbered"/>
    <dgm:cxn modelId="{CBF73098-D6BE-4088-804A-24EECD383303}" type="presParOf" srcId="{CB6E1205-065A-4F47-8C00-3ED8F893FA21}" destId="{7C24019B-9646-4B74-AECF-CAFCDAA60550}" srcOrd="1" destOrd="0" presId="urn:microsoft.com/office/officeart/2016/7/layout/LinearBlockProcessNumbered"/>
    <dgm:cxn modelId="{401B0566-ED64-4B18-9FB4-6A5893B98FDD}" type="presParOf" srcId="{CB6E1205-065A-4F47-8C00-3ED8F893FA21}" destId="{FD4484B8-75D1-47F8-81C6-2C15513192F2}" srcOrd="2" destOrd="0" presId="urn:microsoft.com/office/officeart/2016/7/layout/LinearBlockProcessNumbered"/>
    <dgm:cxn modelId="{004423C7-D2E9-4A49-90FD-8858876183D8}" type="presParOf" srcId="{A10CBCF8-4173-4CC4-B511-BFC57E73B2BD}" destId="{10FE18CC-6C92-44EB-A257-A7D56D4313AE}" srcOrd="3" destOrd="0" presId="urn:microsoft.com/office/officeart/2016/7/layout/LinearBlockProcessNumbered"/>
    <dgm:cxn modelId="{583F57C5-D6FC-4BBC-932C-72B6A949342C}" type="presParOf" srcId="{A10CBCF8-4173-4CC4-B511-BFC57E73B2BD}" destId="{0B89D6A0-EBA4-4B51-92EB-774235899D01}" srcOrd="4" destOrd="0" presId="urn:microsoft.com/office/officeart/2016/7/layout/LinearBlockProcessNumbered"/>
    <dgm:cxn modelId="{5BE601EB-437F-422C-88B0-08995E4225F8}" type="presParOf" srcId="{0B89D6A0-EBA4-4B51-92EB-774235899D01}" destId="{B9FB8D9F-F449-4690-87FF-DD0AD557EF04}" srcOrd="0" destOrd="0" presId="urn:microsoft.com/office/officeart/2016/7/layout/LinearBlockProcessNumbered"/>
    <dgm:cxn modelId="{295F408D-36FA-4F17-B9F3-B5187A71AFC4}" type="presParOf" srcId="{0B89D6A0-EBA4-4B51-92EB-774235899D01}" destId="{2DA7231C-FDB5-4776-A677-C877E3BC4B96}" srcOrd="1" destOrd="0" presId="urn:microsoft.com/office/officeart/2016/7/layout/LinearBlockProcessNumbered"/>
    <dgm:cxn modelId="{91418789-DDE8-4BDB-A30D-8D4CEA7C3A57}" type="presParOf" srcId="{0B89D6A0-EBA4-4B51-92EB-774235899D01}" destId="{ACD9D972-54F9-4266-8E76-837A8A6DD07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42925-8583-4660-AE7E-EA29199D56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6F6155-D045-40FE-9E68-8245DB90A273}">
      <dgm:prSet/>
      <dgm:spPr/>
      <dgm:t>
        <a:bodyPr/>
        <a:lstStyle/>
        <a:p>
          <a:pPr algn="ctr"/>
          <a:r>
            <a:rPr lang="en-US"/>
            <a:t>Cybersecurity and Networking (CN)</a:t>
          </a:r>
        </a:p>
      </dgm:t>
    </dgm:pt>
    <dgm:pt modelId="{1625D756-56A3-4FFF-9520-038B0F377E16}" type="parTrans" cxnId="{1F535AB3-10C6-4F2E-A09E-B181DCFF872A}">
      <dgm:prSet/>
      <dgm:spPr/>
      <dgm:t>
        <a:bodyPr/>
        <a:lstStyle/>
        <a:p>
          <a:pPr algn="ctr"/>
          <a:endParaRPr lang="en-US"/>
        </a:p>
      </dgm:t>
    </dgm:pt>
    <dgm:pt modelId="{8FD70FD9-A00F-403B-A299-A5B63C1D23BF}" type="sibTrans" cxnId="{1F535AB3-10C6-4F2E-A09E-B181DCFF872A}">
      <dgm:prSet/>
      <dgm:spPr/>
      <dgm:t>
        <a:bodyPr/>
        <a:lstStyle/>
        <a:p>
          <a:pPr algn="ctr"/>
          <a:endParaRPr lang="en-US"/>
        </a:p>
      </dgm:t>
    </dgm:pt>
    <dgm:pt modelId="{27D79F9B-4B4F-4F16-88AD-3A5F5793768D}">
      <dgm:prSet/>
      <dgm:spPr/>
      <dgm:t>
        <a:bodyPr/>
        <a:lstStyle/>
        <a:p>
          <a:pPr algn="ctr"/>
          <a:r>
            <a:rPr lang="en-US" dirty="0"/>
            <a:t>Software Systems (SS)</a:t>
          </a:r>
        </a:p>
      </dgm:t>
    </dgm:pt>
    <dgm:pt modelId="{E198C052-550D-4A50-8B38-16D224619B68}" type="parTrans" cxnId="{CF1AA351-BAEA-4D6B-91D0-989C26E865EA}">
      <dgm:prSet/>
      <dgm:spPr/>
      <dgm:t>
        <a:bodyPr/>
        <a:lstStyle/>
        <a:p>
          <a:pPr algn="ctr"/>
          <a:endParaRPr lang="en-US"/>
        </a:p>
      </dgm:t>
    </dgm:pt>
    <dgm:pt modelId="{25E4D438-8C04-4C3C-98A5-CB17C343798E}" type="sibTrans" cxnId="{CF1AA351-BAEA-4D6B-91D0-989C26E865EA}">
      <dgm:prSet/>
      <dgm:spPr/>
      <dgm:t>
        <a:bodyPr/>
        <a:lstStyle/>
        <a:p>
          <a:pPr algn="ctr"/>
          <a:endParaRPr lang="en-US"/>
        </a:p>
      </dgm:t>
    </dgm:pt>
    <dgm:pt modelId="{DCADA1B4-2074-407E-A651-B20CC6CBFEED}">
      <dgm:prSet/>
      <dgm:spPr/>
      <dgm:t>
        <a:bodyPr/>
        <a:lstStyle/>
        <a:p>
          <a:pPr algn="ctr"/>
          <a:r>
            <a:rPr lang="en-US"/>
            <a:t>Business Analytics (BA)</a:t>
          </a:r>
        </a:p>
      </dgm:t>
    </dgm:pt>
    <dgm:pt modelId="{09E5E7CE-4F12-4686-8E60-7EB7EDBE382F}" type="parTrans" cxnId="{2FED96D9-5224-4F86-B65D-DFA41FDFD5AF}">
      <dgm:prSet/>
      <dgm:spPr/>
      <dgm:t>
        <a:bodyPr/>
        <a:lstStyle/>
        <a:p>
          <a:pPr algn="ctr"/>
          <a:endParaRPr lang="en-US"/>
        </a:p>
      </dgm:t>
    </dgm:pt>
    <dgm:pt modelId="{8B779250-ADC4-468E-8745-94E176837B98}" type="sibTrans" cxnId="{2FED96D9-5224-4F86-B65D-DFA41FDFD5AF}">
      <dgm:prSet/>
      <dgm:spPr/>
      <dgm:t>
        <a:bodyPr/>
        <a:lstStyle/>
        <a:p>
          <a:pPr algn="ctr"/>
          <a:endParaRPr lang="en-US"/>
        </a:p>
      </dgm:t>
    </dgm:pt>
    <dgm:pt modelId="{7AC3E003-57E4-47AE-A2E0-E5027B9FC569}">
      <dgm:prSet/>
      <dgm:spPr/>
      <dgm:t>
        <a:bodyPr/>
        <a:lstStyle/>
        <a:p>
          <a:pPr algn="ctr"/>
          <a:r>
            <a:rPr lang="en-US"/>
            <a:t>Data Management (DM) </a:t>
          </a:r>
        </a:p>
      </dgm:t>
    </dgm:pt>
    <dgm:pt modelId="{B192DCAB-E102-47FC-AA64-21E6E32CFD4F}" type="parTrans" cxnId="{D85011A5-7376-4461-8D75-16574160C008}">
      <dgm:prSet/>
      <dgm:spPr/>
      <dgm:t>
        <a:bodyPr/>
        <a:lstStyle/>
        <a:p>
          <a:pPr algn="ctr"/>
          <a:endParaRPr lang="en-US"/>
        </a:p>
      </dgm:t>
    </dgm:pt>
    <dgm:pt modelId="{99508383-DB4A-444B-93DE-89AEAD0C48CA}" type="sibTrans" cxnId="{D85011A5-7376-4461-8D75-16574160C008}">
      <dgm:prSet/>
      <dgm:spPr/>
      <dgm:t>
        <a:bodyPr/>
        <a:lstStyle/>
        <a:p>
          <a:pPr algn="ctr"/>
          <a:endParaRPr lang="en-US"/>
        </a:p>
      </dgm:t>
    </dgm:pt>
    <dgm:pt modelId="{F5077BF3-2FDE-4E1C-827A-48DF698918B0}" type="pres">
      <dgm:prSet presAssocID="{8E842925-8583-4660-AE7E-EA29199D5646}" presName="linear" presStyleCnt="0">
        <dgm:presLayoutVars>
          <dgm:animLvl val="lvl"/>
          <dgm:resizeHandles val="exact"/>
        </dgm:presLayoutVars>
      </dgm:prSet>
      <dgm:spPr/>
    </dgm:pt>
    <dgm:pt modelId="{2037AEA4-3304-44A0-8117-886816ADDF29}" type="pres">
      <dgm:prSet presAssocID="{106F6155-D045-40FE-9E68-8245DB90A2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3574D9-8555-423A-A74D-F22F9F9D1381}" type="pres">
      <dgm:prSet presAssocID="{8FD70FD9-A00F-403B-A299-A5B63C1D23BF}" presName="spacer" presStyleCnt="0"/>
      <dgm:spPr/>
    </dgm:pt>
    <dgm:pt modelId="{EA6FBAB7-4F1D-4436-9A5E-B0A90B42A3D1}" type="pres">
      <dgm:prSet presAssocID="{27D79F9B-4B4F-4F16-88AD-3A5F579376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D8F3C7-4A0B-4339-B642-CEEF747025C1}" type="pres">
      <dgm:prSet presAssocID="{25E4D438-8C04-4C3C-98A5-CB17C343798E}" presName="spacer" presStyleCnt="0"/>
      <dgm:spPr/>
    </dgm:pt>
    <dgm:pt modelId="{E6FF6C72-0A81-4E6E-8259-4D8E04BC56AF}" type="pres">
      <dgm:prSet presAssocID="{DCADA1B4-2074-407E-A651-B20CC6CBFE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348B0F-86EF-4277-B1E8-4B5EA3AF1E20}" type="pres">
      <dgm:prSet presAssocID="{8B779250-ADC4-468E-8745-94E176837B98}" presName="spacer" presStyleCnt="0"/>
      <dgm:spPr/>
    </dgm:pt>
    <dgm:pt modelId="{09DEF82E-1A22-4A8A-B813-5185BA2C78A8}" type="pres">
      <dgm:prSet presAssocID="{7AC3E003-57E4-47AE-A2E0-E5027B9FC56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6FFDA15-EB76-47AE-90A7-5B93A778A558}" type="presOf" srcId="{7AC3E003-57E4-47AE-A2E0-E5027B9FC569}" destId="{09DEF82E-1A22-4A8A-B813-5185BA2C78A8}" srcOrd="0" destOrd="0" presId="urn:microsoft.com/office/officeart/2005/8/layout/vList2"/>
    <dgm:cxn modelId="{A53C4D68-088F-4241-B805-D6E81928D713}" type="presOf" srcId="{8E842925-8583-4660-AE7E-EA29199D5646}" destId="{F5077BF3-2FDE-4E1C-827A-48DF698918B0}" srcOrd="0" destOrd="0" presId="urn:microsoft.com/office/officeart/2005/8/layout/vList2"/>
    <dgm:cxn modelId="{CF1AA351-BAEA-4D6B-91D0-989C26E865EA}" srcId="{8E842925-8583-4660-AE7E-EA29199D5646}" destId="{27D79F9B-4B4F-4F16-88AD-3A5F5793768D}" srcOrd="1" destOrd="0" parTransId="{E198C052-550D-4A50-8B38-16D224619B68}" sibTransId="{25E4D438-8C04-4C3C-98A5-CB17C343798E}"/>
    <dgm:cxn modelId="{5AABCE74-C718-41FB-B8BE-9A1AEB5FB951}" type="presOf" srcId="{DCADA1B4-2074-407E-A651-B20CC6CBFEED}" destId="{E6FF6C72-0A81-4E6E-8259-4D8E04BC56AF}" srcOrd="0" destOrd="0" presId="urn:microsoft.com/office/officeart/2005/8/layout/vList2"/>
    <dgm:cxn modelId="{6187A458-1CF8-4161-81BB-82E62DE146C9}" type="presOf" srcId="{27D79F9B-4B4F-4F16-88AD-3A5F5793768D}" destId="{EA6FBAB7-4F1D-4436-9A5E-B0A90B42A3D1}" srcOrd="0" destOrd="0" presId="urn:microsoft.com/office/officeart/2005/8/layout/vList2"/>
    <dgm:cxn modelId="{D85011A5-7376-4461-8D75-16574160C008}" srcId="{8E842925-8583-4660-AE7E-EA29199D5646}" destId="{7AC3E003-57E4-47AE-A2E0-E5027B9FC569}" srcOrd="3" destOrd="0" parTransId="{B192DCAB-E102-47FC-AA64-21E6E32CFD4F}" sibTransId="{99508383-DB4A-444B-93DE-89AEAD0C48CA}"/>
    <dgm:cxn modelId="{1F535AB3-10C6-4F2E-A09E-B181DCFF872A}" srcId="{8E842925-8583-4660-AE7E-EA29199D5646}" destId="{106F6155-D045-40FE-9E68-8245DB90A273}" srcOrd="0" destOrd="0" parTransId="{1625D756-56A3-4FFF-9520-038B0F377E16}" sibTransId="{8FD70FD9-A00F-403B-A299-A5B63C1D23BF}"/>
    <dgm:cxn modelId="{846AB9D7-7B3A-486E-8A58-0F923630969E}" type="presOf" srcId="{106F6155-D045-40FE-9E68-8245DB90A273}" destId="{2037AEA4-3304-44A0-8117-886816ADDF29}" srcOrd="0" destOrd="0" presId="urn:microsoft.com/office/officeart/2005/8/layout/vList2"/>
    <dgm:cxn modelId="{2FED96D9-5224-4F86-B65D-DFA41FDFD5AF}" srcId="{8E842925-8583-4660-AE7E-EA29199D5646}" destId="{DCADA1B4-2074-407E-A651-B20CC6CBFEED}" srcOrd="2" destOrd="0" parTransId="{09E5E7CE-4F12-4686-8E60-7EB7EDBE382F}" sibTransId="{8B779250-ADC4-468E-8745-94E176837B98}"/>
    <dgm:cxn modelId="{B3BBA3D7-F20C-4751-8CD1-D391712A505C}" type="presParOf" srcId="{F5077BF3-2FDE-4E1C-827A-48DF698918B0}" destId="{2037AEA4-3304-44A0-8117-886816ADDF29}" srcOrd="0" destOrd="0" presId="urn:microsoft.com/office/officeart/2005/8/layout/vList2"/>
    <dgm:cxn modelId="{4DD4CC06-5F69-4F8F-9417-CAF80F35491E}" type="presParOf" srcId="{F5077BF3-2FDE-4E1C-827A-48DF698918B0}" destId="{093574D9-8555-423A-A74D-F22F9F9D1381}" srcOrd="1" destOrd="0" presId="urn:microsoft.com/office/officeart/2005/8/layout/vList2"/>
    <dgm:cxn modelId="{E920C052-DB9E-4E4D-BF0B-8D6080F7D403}" type="presParOf" srcId="{F5077BF3-2FDE-4E1C-827A-48DF698918B0}" destId="{EA6FBAB7-4F1D-4436-9A5E-B0A90B42A3D1}" srcOrd="2" destOrd="0" presId="urn:microsoft.com/office/officeart/2005/8/layout/vList2"/>
    <dgm:cxn modelId="{C36CD44B-A0A4-4DDC-88D1-65BB127690F5}" type="presParOf" srcId="{F5077BF3-2FDE-4E1C-827A-48DF698918B0}" destId="{E8D8F3C7-4A0B-4339-B642-CEEF747025C1}" srcOrd="3" destOrd="0" presId="urn:microsoft.com/office/officeart/2005/8/layout/vList2"/>
    <dgm:cxn modelId="{D2CE1804-C7E3-4914-A7F6-E25A23E8F1B2}" type="presParOf" srcId="{F5077BF3-2FDE-4E1C-827A-48DF698918B0}" destId="{E6FF6C72-0A81-4E6E-8259-4D8E04BC56AF}" srcOrd="4" destOrd="0" presId="urn:microsoft.com/office/officeart/2005/8/layout/vList2"/>
    <dgm:cxn modelId="{43A9081C-AD0B-4531-B12C-27E0EFEA07C4}" type="presParOf" srcId="{F5077BF3-2FDE-4E1C-827A-48DF698918B0}" destId="{CC348B0F-86EF-4277-B1E8-4B5EA3AF1E20}" srcOrd="5" destOrd="0" presId="urn:microsoft.com/office/officeart/2005/8/layout/vList2"/>
    <dgm:cxn modelId="{B58F1876-8ADA-4222-912E-5CF80084BE71}" type="presParOf" srcId="{F5077BF3-2FDE-4E1C-827A-48DF698918B0}" destId="{09DEF82E-1A22-4A8A-B813-5185BA2C78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D34B7-71AA-4BF6-A2CB-E1FE15629DFE}">
      <dsp:nvSpPr>
        <dsp:cNvPr id="0" name=""/>
        <dsp:cNvSpPr/>
      </dsp:nvSpPr>
      <dsp:spPr>
        <a:xfrm>
          <a:off x="585" y="588216"/>
          <a:ext cx="2372439" cy="284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44" tIns="0" rIns="23434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Create and track alignment assessment </a:t>
          </a:r>
          <a:endParaRPr lang="en-US" sz="1700" kern="1200" dirty="0"/>
        </a:p>
      </dsp:txBody>
      <dsp:txXfrm>
        <a:off x="585" y="1726987"/>
        <a:ext cx="2372439" cy="1708156"/>
      </dsp:txXfrm>
    </dsp:sp>
    <dsp:sp modelId="{AD8066BA-596D-4633-B91C-27DC1385F399}">
      <dsp:nvSpPr>
        <dsp:cNvPr id="0" name=""/>
        <dsp:cNvSpPr/>
      </dsp:nvSpPr>
      <dsp:spPr>
        <a:xfrm>
          <a:off x="585" y="588216"/>
          <a:ext cx="2372439" cy="11387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44" tIns="165100" rIns="234344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585" y="588216"/>
        <a:ext cx="2372439" cy="1138770"/>
      </dsp:txXfrm>
    </dsp:sp>
    <dsp:sp modelId="{A51D18BC-10EA-49D3-A541-F9691F7E4322}">
      <dsp:nvSpPr>
        <dsp:cNvPr id="0" name=""/>
        <dsp:cNvSpPr/>
      </dsp:nvSpPr>
      <dsp:spPr>
        <a:xfrm>
          <a:off x="2562820" y="588216"/>
          <a:ext cx="2372439" cy="284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44" tIns="0" rIns="23434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</a:t>
          </a:r>
          <a:r>
            <a:rPr lang="en-US" sz="1700" b="0" i="0" kern="1200" baseline="0" dirty="0"/>
            <a:t>reate recommendations that will become project</a:t>
          </a:r>
          <a:endParaRPr lang="en-US" sz="1700" kern="1200" dirty="0"/>
        </a:p>
      </dsp:txBody>
      <dsp:txXfrm>
        <a:off x="2562820" y="1726987"/>
        <a:ext cx="2372439" cy="1708156"/>
      </dsp:txXfrm>
    </dsp:sp>
    <dsp:sp modelId="{7C24019B-9646-4B74-AECF-CAFCDAA60550}">
      <dsp:nvSpPr>
        <dsp:cNvPr id="0" name=""/>
        <dsp:cNvSpPr/>
      </dsp:nvSpPr>
      <dsp:spPr>
        <a:xfrm>
          <a:off x="2562820" y="588216"/>
          <a:ext cx="2372439" cy="11387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44" tIns="165100" rIns="234344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562820" y="588216"/>
        <a:ext cx="2372439" cy="1138770"/>
      </dsp:txXfrm>
    </dsp:sp>
    <dsp:sp modelId="{B9FB8D9F-F449-4690-87FF-DD0AD557EF04}">
      <dsp:nvSpPr>
        <dsp:cNvPr id="0" name=""/>
        <dsp:cNvSpPr/>
      </dsp:nvSpPr>
      <dsp:spPr>
        <a:xfrm>
          <a:off x="5125054" y="588216"/>
          <a:ext cx="2372439" cy="2846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44" tIns="0" rIns="23434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Consolidate data from multiple sources</a:t>
          </a:r>
          <a:endParaRPr lang="en-US" sz="1700" kern="1200" dirty="0"/>
        </a:p>
      </dsp:txBody>
      <dsp:txXfrm>
        <a:off x="5125054" y="1726987"/>
        <a:ext cx="2372439" cy="1708156"/>
      </dsp:txXfrm>
    </dsp:sp>
    <dsp:sp modelId="{2DA7231C-FDB5-4776-A677-C877E3BC4B96}">
      <dsp:nvSpPr>
        <dsp:cNvPr id="0" name=""/>
        <dsp:cNvSpPr/>
      </dsp:nvSpPr>
      <dsp:spPr>
        <a:xfrm>
          <a:off x="5125054" y="588216"/>
          <a:ext cx="2372439" cy="11387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44" tIns="165100" rIns="234344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5125054" y="588216"/>
        <a:ext cx="2372439" cy="1138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7AEA4-3304-44A0-8117-886816ADDF29}">
      <dsp:nvSpPr>
        <dsp:cNvPr id="0" name=""/>
        <dsp:cNvSpPr/>
      </dsp:nvSpPr>
      <dsp:spPr>
        <a:xfrm>
          <a:off x="0" y="247500"/>
          <a:ext cx="749808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Cybersecurity and Networking (CN)</a:t>
          </a:r>
        </a:p>
      </dsp:txBody>
      <dsp:txXfrm>
        <a:off x="39580" y="287080"/>
        <a:ext cx="7418920" cy="731650"/>
      </dsp:txXfrm>
    </dsp:sp>
    <dsp:sp modelId="{EA6FBAB7-4F1D-4436-9A5E-B0A90B42A3D1}">
      <dsp:nvSpPr>
        <dsp:cNvPr id="0" name=""/>
        <dsp:cNvSpPr/>
      </dsp:nvSpPr>
      <dsp:spPr>
        <a:xfrm>
          <a:off x="0" y="1153350"/>
          <a:ext cx="749808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 Systems (SS)</a:t>
          </a:r>
        </a:p>
      </dsp:txBody>
      <dsp:txXfrm>
        <a:off x="39580" y="1192930"/>
        <a:ext cx="7418920" cy="731650"/>
      </dsp:txXfrm>
    </dsp:sp>
    <dsp:sp modelId="{E6FF6C72-0A81-4E6E-8259-4D8E04BC56AF}">
      <dsp:nvSpPr>
        <dsp:cNvPr id="0" name=""/>
        <dsp:cNvSpPr/>
      </dsp:nvSpPr>
      <dsp:spPr>
        <a:xfrm>
          <a:off x="0" y="2059200"/>
          <a:ext cx="749808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Business Analytics (BA)</a:t>
          </a:r>
        </a:p>
      </dsp:txBody>
      <dsp:txXfrm>
        <a:off x="39580" y="2098780"/>
        <a:ext cx="7418920" cy="731650"/>
      </dsp:txXfrm>
    </dsp:sp>
    <dsp:sp modelId="{09DEF82E-1A22-4A8A-B813-5185BA2C78A8}">
      <dsp:nvSpPr>
        <dsp:cNvPr id="0" name=""/>
        <dsp:cNvSpPr/>
      </dsp:nvSpPr>
      <dsp:spPr>
        <a:xfrm>
          <a:off x="0" y="2965050"/>
          <a:ext cx="749808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Management (DM) </a:t>
          </a:r>
        </a:p>
      </dsp:txBody>
      <dsp:txXfrm>
        <a:off x="39580" y="3004630"/>
        <a:ext cx="7418920" cy="73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0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5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0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0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143" y="354681"/>
            <a:ext cx="7983110" cy="3080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Capstone Presentation</a:t>
            </a:r>
            <a:br>
              <a:rPr lang="en-US" dirty="0"/>
            </a:br>
            <a:r>
              <a:rPr lang="en-US" sz="1600" dirty="0">
                <a:latin typeface="+mn-lt"/>
              </a:rPr>
              <a:t>By: Trevor </a:t>
            </a:r>
            <a:r>
              <a:rPr lang="en-US" sz="1600" dirty="0" err="1">
                <a:latin typeface="+mn-lt"/>
              </a:rPr>
              <a:t>HOfmann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981463-8C5B-2D6A-DD99-D531FBAC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12" y="0"/>
            <a:ext cx="7402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9863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D02666D-3852-3596-E949-23336D33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822"/>
            <a:ext cx="12192000" cy="62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can this go</a:t>
            </a:r>
          </a:p>
        </p:txBody>
      </p:sp>
    </p:spTree>
    <p:extLst>
      <p:ext uri="{BB962C8B-B14F-4D97-AF65-F5344CB8AC3E}">
        <p14:creationId xmlns:p14="http://schemas.microsoft.com/office/powerpoint/2010/main" val="38430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By: Trevor Hofmann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presentation is to describe the premise and purpose of the synthesis prototype project demo with respect to how the PRODUCED ARTIFACT is a reflection of the synthesis and how a fully realized version of the artifact would be a good reflection of the synthesis of the dimensions accounted for in the artifact Software Systems (SS), Business Analytics (BA), Data Management (DM), Cybersecurity and Networking (CN)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79CC9BB-3605-9A1E-9DAE-81EE082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640080"/>
            <a:ext cx="9265920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Big Picture (Assessment App)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86E0604-6FA6-AF6A-416B-6E77FA3F5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927696"/>
              </p:ext>
            </p:extLst>
          </p:nvPr>
        </p:nvGraphicFramePr>
        <p:xfrm>
          <a:off x="2346960" y="1920240"/>
          <a:ext cx="749808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5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7A12-E2A4-C3FF-BB4F-C8718F38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325" y="926213"/>
            <a:ext cx="6977350" cy="128016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Four Curriculum Areas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5E2091-E07C-907A-330F-818B7C0A3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27890"/>
              </p:ext>
            </p:extLst>
          </p:nvPr>
        </p:nvGraphicFramePr>
        <p:xfrm>
          <a:off x="2346960" y="2192154"/>
          <a:ext cx="749808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Summary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623592-5530-8A17-C650-067262E7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48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5D689-815E-3D30-481C-BBBE72B6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892"/>
            <a:ext cx="12192000" cy="46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5" name="Picture 4" descr="A green and blue graph&#10;&#10;Description automatically generated">
            <a:extLst>
              <a:ext uri="{FF2B5EF4-FFF2-40B4-BE49-F238E27FC236}">
                <a16:creationId xmlns:a16="http://schemas.microsoft.com/office/drawing/2014/main" id="{5CE09DEA-F5C0-5733-647D-E7A95C7B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966"/>
            <a:ext cx="12192000" cy="6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Inventory</a:t>
            </a:r>
          </a:p>
        </p:txBody>
      </p:sp>
    </p:spTree>
    <p:extLst>
      <p:ext uri="{BB962C8B-B14F-4D97-AF65-F5344CB8AC3E}">
        <p14:creationId xmlns:p14="http://schemas.microsoft.com/office/powerpoint/2010/main" val="181939306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{5B2CDF85-F04A-49FA-A857-9FECA1AE494A}tf89338750_win32</Template>
  <TotalTime>91</TotalTime>
  <Words>224</Words>
  <Application>Microsoft Office PowerPoint</Application>
  <PresentationFormat>Widescreen</PresentationFormat>
  <Paragraphs>43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Capstone Presentation By: Trevor HOfmann</vt:lpstr>
      <vt:lpstr>Purpose</vt:lpstr>
      <vt:lpstr>Big Picture (Assessment App)</vt:lpstr>
      <vt:lpstr>Four Curriculum Areas</vt:lpstr>
      <vt:lpstr>Customer Summary</vt:lpstr>
      <vt:lpstr>PowerPoint Presentation</vt:lpstr>
      <vt:lpstr>PowerPoint Presentation</vt:lpstr>
      <vt:lpstr>Effective delivery techniques</vt:lpstr>
      <vt:lpstr>Technology Inventory</vt:lpstr>
      <vt:lpstr>PowerPoint Presentation</vt:lpstr>
      <vt:lpstr>Assessment</vt:lpstr>
      <vt:lpstr>PowerPoint Presentation</vt:lpstr>
      <vt:lpstr>Where can this go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Trevor Hofmann</dc:creator>
  <cp:lastModifiedBy>Trevor Hofmann</cp:lastModifiedBy>
  <cp:revision>6</cp:revision>
  <dcterms:created xsi:type="dcterms:W3CDTF">2024-04-28T01:17:23Z</dcterms:created>
  <dcterms:modified xsi:type="dcterms:W3CDTF">2024-04-28T22:44:33Z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