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B0B0-B003-4519-D2C6-2B5DE6AAC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C8369-1BC4-F8FD-B484-274991AE1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6A75B-32D7-8451-8F66-3F801BAB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5838-E72D-484C-A58F-F284ACF97AD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9D85C-24B5-8CB4-3DC9-8A9BCF7C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2CB1C-D059-2B9A-9F69-9D047616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4F4E-43CF-4D16-88AF-BC2409BB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7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AEC8-8B4B-F292-C2D0-44166EE4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44472-104F-6BFB-1DB4-ED9DC58F8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94E3F-512F-223F-3375-64393561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5838-E72D-484C-A58F-F284ACF97AD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F9795-2188-7C91-EEAB-353CB0DD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36C77-1BCE-9B82-4FDB-08912B14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4F4E-43CF-4D16-88AF-BC2409BB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1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63110-31F7-3579-0897-B60959D1F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4C991-C310-01B0-D0FE-68B191E31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310E3-3ABE-5A77-4E85-D6A513D6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5838-E72D-484C-A58F-F284ACF97AD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69BE7-91B0-6523-63BE-6478608F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6861E-643D-CF4F-47BE-2CBB003A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4F4E-43CF-4D16-88AF-BC2409BB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5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F58D-2A87-E364-B758-5BC70682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9F8E6-EF7E-5948-B8A9-A0FFD1561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98093-C3F8-870D-7E9D-20840EFE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5838-E72D-484C-A58F-F284ACF97AD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48602-BC07-0C46-9413-389171C5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A287D-7FC3-76A8-9250-6105CBF9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4F4E-43CF-4D16-88AF-BC2409BB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3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DD5B-35D3-20A2-912C-49AB40B64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EEA88-C333-7DBC-64BA-F5CCB14C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718DC-72E2-6B7D-C71B-AABDC52A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5838-E72D-484C-A58F-F284ACF97AD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2788F-D9EB-DDEC-A751-C7544BC3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B450-3662-A714-6663-DA1D80F4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4F4E-43CF-4D16-88AF-BC2409BB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4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7E26-8D84-B12A-B2F1-20A8C94F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3B9B-7626-84CA-A75C-2A406F25F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6CAA1-05A0-DCD8-6B23-93143C007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B613C-A249-B4C6-6295-2DEAB2B7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5838-E72D-484C-A58F-F284ACF97AD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35850-DB10-5E84-6A81-E289EA78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D73CB-A23C-7B0C-D0B9-9AA9C6E1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4F4E-43CF-4D16-88AF-BC2409BB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617E-0083-569C-4960-083BCBB4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9162A-D872-168F-8E7D-649B06921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8921C-9926-78E2-01A9-D9E647995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1E712-E831-29B9-49A8-FEC80AC3C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B5FAE-31E0-64CE-0041-DCD3DE901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C3166-B622-E2F8-2DCC-E2F6DBC2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5838-E72D-484C-A58F-F284ACF97AD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CF365-1ACC-1C12-D117-46867766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0E714-5D6D-7B4A-E754-9803082F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4F4E-43CF-4D16-88AF-BC2409BB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668A-6A83-8E11-0CA1-3277CCBD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E0B05-0E09-8920-FC07-C518AB98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5838-E72D-484C-A58F-F284ACF97AD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FB533-FBC7-081E-D037-972CCF26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7C6D3-7E9E-A923-02B6-8969B533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4F4E-43CF-4D16-88AF-BC2409BB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7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6F6D4-E4EC-78AE-F94E-0E925E69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5838-E72D-484C-A58F-F284ACF97AD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5ABDB-2076-68F7-1F83-6B2EC5DD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662BD-D3FD-FD8A-9A25-BE32E313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4F4E-43CF-4D16-88AF-BC2409BB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70B3-74B1-4194-49CB-DEF897AA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F829A-3427-4EB7-FD9C-B7CC3F7C4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67863-55C5-5CFA-67D9-BCC01E52D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A67E3-EF42-5C93-30FC-BDF934C8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5838-E72D-484C-A58F-F284ACF97AD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B37AF-D675-9F3D-ADAE-ED05D2AE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75D1F-7631-A39B-185B-1A6AAE65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4F4E-43CF-4D16-88AF-BC2409BB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4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720E-80FF-DAEC-5D2A-FF57C042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4D061-A0AE-DF6F-E5A0-8C6A78020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8F377-977B-E3D0-1170-EAE4846F6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36178-2F82-FBB0-462D-6BC3FB4B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5838-E72D-484C-A58F-F284ACF97AD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0C03B-B6F1-BB7E-9481-7CD6D615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BA226-4BC9-23AD-4F4E-08F51BB8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4F4E-43CF-4D16-88AF-BC2409BB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7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0CEDA-4A13-34BD-2292-ADC77A2C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EB960-54BF-DD98-31CA-AD6C9B94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53738-36D6-875D-275F-CFD039E82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65838-E72D-484C-A58F-F284ACF97AD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EA5AA-C2A0-2C39-B1DC-DF96B0C1E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8CEE-9DBA-89FB-2FB6-9D2952A1E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B4F4E-43CF-4D16-88AF-BC2409BB0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9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3401-3382-BE8E-EDCF-860EE7D26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171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BB48E-43C6-4604-B129-B743073C0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4073"/>
            <a:ext cx="9144000" cy="3223727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Removed rows where the accident column had missing 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Removed rows that had an odd placeholder value in the engine and transmission columns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Replaced the value “not supported” with “other” in the engine column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Upon visual inspection it was assumed that the missing values for engine were for Electric vehicles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Removed clean title column as the only values were yes or blank and it’s hard to just estimate if a vehicle has a </a:t>
            </a:r>
            <a:r>
              <a:rPr lang="en-US"/>
              <a:t>clean title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3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Prep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</dc:title>
  <dc:creator>Josh Tarrant</dc:creator>
  <cp:lastModifiedBy>Josh Tarrant</cp:lastModifiedBy>
  <cp:revision>1</cp:revision>
  <dcterms:created xsi:type="dcterms:W3CDTF">2023-11-20T10:29:16Z</dcterms:created>
  <dcterms:modified xsi:type="dcterms:W3CDTF">2023-11-20T11:03:15Z</dcterms:modified>
</cp:coreProperties>
</file>