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5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SOSP’17</a:t>
            </a:r>
            <a:br>
              <a:rPr kumimoji="1" lang="en-US" altLang="zh-CN" dirty="0" smtClean="0"/>
            </a:br>
            <a:r>
              <a:rPr kumimoji="1" lang="en-US" altLang="zh-CN" dirty="0" smtClean="0"/>
              <a:t>A exploration trip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15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Something not so serious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Travels in the streets of Shanghai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6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Travels to Songjiang: the root of Shanghai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70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2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Trends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u="sng" dirty="0" smtClean="0">
                <a:solidFill>
                  <a:srgbClr val="FF0000"/>
                </a:solidFill>
              </a:rPr>
              <a:t>Scalability</a:t>
            </a:r>
            <a:r>
              <a:rPr kumimoji="1" lang="en-US" altLang="zh-CN" dirty="0" smtClean="0"/>
              <a:t> is the most critical theme</a:t>
            </a:r>
          </a:p>
          <a:p>
            <a:r>
              <a:rPr kumimoji="1" lang="en-US" altLang="zh-CN" dirty="0" smtClean="0"/>
              <a:t>Key-value storage is(may be?) still a hot research field</a:t>
            </a:r>
          </a:p>
          <a:p>
            <a:r>
              <a:rPr kumimoji="1" lang="en-US" altLang="zh-CN" dirty="0" smtClean="0"/>
              <a:t>Some new low latency file system with better scalability (on emerging / hybrid hardware platform)</a:t>
            </a:r>
          </a:p>
          <a:p>
            <a:r>
              <a:rPr kumimoji="1" lang="en-US" altLang="zh-CN" dirty="0" smtClean="0"/>
              <a:t>Virtualization technology on servers</a:t>
            </a:r>
          </a:p>
          <a:p>
            <a:r>
              <a:rPr kumimoji="1" lang="en-US" altLang="zh-CN" dirty="0" smtClean="0"/>
              <a:t>Analytics technology to improve performance of various queries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6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File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concepts on Unix-like OSs are still used such as </a:t>
            </a:r>
            <a:r>
              <a:rPr kumimoji="1" lang="en-US" altLang="zh-CN" dirty="0" err="1" smtClean="0"/>
              <a:t>inode</a:t>
            </a:r>
            <a:r>
              <a:rPr kumimoji="1" lang="en-US" altLang="zh-CN" dirty="0" smtClean="0"/>
              <a:t>, superblock and so on</a:t>
            </a:r>
          </a:p>
          <a:p>
            <a:r>
              <a:rPr kumimoji="1" lang="en-US" altLang="zh-CN" dirty="0" smtClean="0"/>
              <a:t>almost all of them are based on logs(some existing filesystems: </a:t>
            </a:r>
            <a:r>
              <a:rPr kumimoji="1" lang="en-US" altLang="zh-CN" dirty="0" err="1" smtClean="0"/>
              <a:t>Xfs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Btrfs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operation logs</a:t>
            </a:r>
          </a:p>
          <a:p>
            <a:r>
              <a:rPr kumimoji="1" lang="en-US" altLang="zh-CN" dirty="0" smtClean="0"/>
              <a:t>main memory and external storage are always divided</a:t>
            </a:r>
          </a:p>
          <a:p>
            <a:pPr lvl="1"/>
            <a:r>
              <a:rPr kumimoji="1" lang="en-US" altLang="zh-CN" dirty="0"/>
              <a:t>Changes are submitted </a:t>
            </a:r>
            <a:r>
              <a:rPr kumimoji="1" lang="en-US" altLang="zh-CN" dirty="0" smtClean="0"/>
              <a:t>in batches(batch programming mechanisms)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Some mechanisms  should be used to handle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() well</a:t>
            </a:r>
          </a:p>
          <a:p>
            <a:r>
              <a:rPr kumimoji="1" lang="en-US" altLang="zh-CN" dirty="0" smtClean="0"/>
              <a:t>concurrent response for random I/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requests with low latency and high throughput</a:t>
            </a:r>
          </a:p>
          <a:p>
            <a:r>
              <a:rPr kumimoji="1" lang="en-US" altLang="zh-CN" dirty="0" smtClean="0"/>
              <a:t>I/O conflicts of shared files should be handled well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95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Key-Value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 mature solution to perform I/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of high performance to support other applications which have strict requirement on </a:t>
            </a:r>
            <a:r>
              <a:rPr kumimoji="1" lang="en-US" altLang="zh-CN" dirty="0"/>
              <a:t>that </a:t>
            </a:r>
            <a:r>
              <a:rPr kumimoji="1" lang="en-US" altLang="zh-CN" dirty="0" smtClean="0"/>
              <a:t>aspects</a:t>
            </a:r>
          </a:p>
          <a:p>
            <a:r>
              <a:rPr kumimoji="1" lang="en-US" altLang="zh-CN" dirty="0" smtClean="0"/>
              <a:t>The combination between Key-Value storage and computation platforms of high performance needs some caching mechanisms</a:t>
            </a:r>
          </a:p>
          <a:p>
            <a:pPr lvl="1"/>
            <a:r>
              <a:rPr kumimoji="1" lang="en-US" altLang="zh-CN" dirty="0"/>
              <a:t>Almost all of the works relative with </a:t>
            </a:r>
            <a:r>
              <a:rPr kumimoji="1" lang="en-US" altLang="zh-CN" dirty="0" smtClean="0"/>
              <a:t>KVS </a:t>
            </a:r>
            <a:r>
              <a:rPr kumimoji="1" lang="en-US" altLang="zh-CN" dirty="0"/>
              <a:t>on SOSP’17 provide their caching mechanism</a:t>
            </a:r>
          </a:p>
          <a:p>
            <a:r>
              <a:rPr kumimoji="1" lang="en-US" altLang="zh-CN" dirty="0" smtClean="0"/>
              <a:t>The writing issue of KVS</a:t>
            </a:r>
          </a:p>
        </p:txBody>
      </p:sp>
    </p:spTree>
    <p:extLst>
      <p:ext uri="{BB962C8B-B14F-4D97-AF65-F5344CB8AC3E}">
        <p14:creationId xmlns:p14="http://schemas.microsoft.com/office/powerpoint/2010/main" val="180769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Transaction management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“Transaction” in a OS/file system is not so different to the one in DB</a:t>
            </a:r>
          </a:p>
          <a:p>
            <a:pPr lvl="1"/>
            <a:r>
              <a:rPr kumimoji="1" lang="en-US" altLang="zh-CN" dirty="0"/>
              <a:t>The optimization goals also not so different</a:t>
            </a:r>
          </a:p>
          <a:p>
            <a:r>
              <a:rPr kumimoji="1" lang="en-US" altLang="zh-CN" dirty="0" smtClean="0"/>
              <a:t>ACID principle/Consistency on larger scale platforms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21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Virtualization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One branch of this theme is to use this technology on cloud servers to manage the various resources on the cloud</a:t>
            </a:r>
          </a:p>
          <a:p>
            <a:pPr lvl="1"/>
            <a:r>
              <a:rPr kumimoji="1" lang="en-US" altLang="zh-CN" dirty="0" smtClean="0"/>
              <a:t>Microsoft Azure tells us what them do</a:t>
            </a:r>
          </a:p>
          <a:p>
            <a:r>
              <a:rPr kumimoji="1" lang="en-US" altLang="zh-CN" dirty="0" smtClean="0"/>
              <a:t>Another branch extends traditional VM’s which we are familiar with</a:t>
            </a:r>
          </a:p>
          <a:p>
            <a:pPr lvl="1"/>
            <a:r>
              <a:rPr kumimoji="1" lang="en-US" altLang="zh-CN" dirty="0" smtClean="0"/>
              <a:t>On emerging architecture</a:t>
            </a:r>
          </a:p>
          <a:p>
            <a:pPr lvl="1"/>
            <a:r>
              <a:rPr kumimoji="1" lang="en-US" altLang="zh-CN" dirty="0" smtClean="0"/>
              <a:t>Some modification based on and beyond container technology(famous one: 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analytics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Most of them works are stream data processing system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There is a person who talked about it on SC’16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But few people showed interest with that.</a:t>
            </a:r>
            <a:endParaRPr kumimoji="1" lang="en-US" altLang="zh-CN" dirty="0"/>
          </a:p>
          <a:p>
            <a:r>
              <a:rPr kumimoji="1" lang="en-US" altLang="zh-CN" dirty="0" smtClean="0"/>
              <a:t>Stream data processing will be mainstream in future 3-5 years in data analytics field(the increase </a:t>
            </a:r>
            <a:r>
              <a:rPr kumimoji="1" lang="en-US" altLang="zh-CN" smtClean="0"/>
              <a:t>of various social network service)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873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Someone submits a paper about reorganize query (plan)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14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New OS?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Although people always doubt the file system of Linux, nobody provide new mechanisms to improve other things in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inux kernel.</a:t>
            </a:r>
          </a:p>
          <a:p>
            <a:pPr lvl="1"/>
            <a:r>
              <a:rPr kumimoji="1" lang="en-US" altLang="zh-CN" dirty="0" smtClean="0"/>
              <a:t>Paging strategy</a:t>
            </a:r>
          </a:p>
          <a:p>
            <a:pPr lvl="1"/>
            <a:r>
              <a:rPr kumimoji="1" lang="en-US" altLang="zh-CN" dirty="0" smtClean="0"/>
              <a:t>Caching strategy</a:t>
            </a:r>
          </a:p>
          <a:p>
            <a:pPr lvl="1"/>
            <a:r>
              <a:rPr kumimoji="1" lang="en-US" altLang="zh-CN" dirty="0" smtClean="0"/>
              <a:t>micro/macro kernels</a:t>
            </a:r>
          </a:p>
          <a:p>
            <a:pPr lvl="1"/>
            <a:r>
              <a:rPr kumimoji="1" lang="en-US" altLang="zh-CN" dirty="0" smtClean="0"/>
              <a:t>drivers for emerging hardware</a:t>
            </a:r>
          </a:p>
          <a:p>
            <a:pPr lvl="1"/>
            <a:r>
              <a:rPr kumimoji="1" lang="en-US" altLang="zh-CN" dirty="0" smtClean="0"/>
              <a:t>and so on</a:t>
            </a:r>
            <a:r>
              <a:rPr kumimoji="1" lang="mr-IN" altLang="zh-CN" dirty="0" smtClean="0"/>
              <a:t>…</a:t>
            </a:r>
            <a:endParaRPr kumimoji="1" lang="en-US" altLang="zh-CN" dirty="0"/>
          </a:p>
          <a:p>
            <a:r>
              <a:rPr kumimoji="1" lang="en-US" altLang="zh-CN" dirty="0" smtClean="0"/>
              <a:t>Can we think that other parts of OSs </a:t>
            </a:r>
            <a:r>
              <a:rPr kumimoji="1" lang="en-US" altLang="zh-CN" smtClean="0"/>
              <a:t>are perfect?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42080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401</Words>
  <Application>Microsoft Macintosh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Century Gothic</vt:lpstr>
      <vt:lpstr>Mangal</vt:lpstr>
      <vt:lpstr>Wingdings 3</vt:lpstr>
      <vt:lpstr>幼圆</vt:lpstr>
      <vt:lpstr>Arial</vt:lpstr>
      <vt:lpstr>丝状</vt:lpstr>
      <vt:lpstr>SOSP’17 A exploration trip</vt:lpstr>
      <vt:lpstr>Trends</vt:lpstr>
      <vt:lpstr>File system</vt:lpstr>
      <vt:lpstr>Key-Value storage</vt:lpstr>
      <vt:lpstr>Transaction management</vt:lpstr>
      <vt:lpstr>Virtualization</vt:lpstr>
      <vt:lpstr>Data analytics</vt:lpstr>
      <vt:lpstr>Someone submits a paper about reorganize query (plan)…</vt:lpstr>
      <vt:lpstr>New OS?</vt:lpstr>
      <vt:lpstr>Something not so serious</vt:lpstr>
      <vt:lpstr>Travels in the streets of Shanghai</vt:lpstr>
      <vt:lpstr>Travels to Songjiang: the root of Shanghai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SOSP’17 A exploration trip</dc:title>
  <dc:creator>Thoh Testarossa</dc:creator>
  <cp:lastModifiedBy>Thoh Testarossa</cp:lastModifiedBy>
  <cp:revision>22</cp:revision>
  <dcterms:created xsi:type="dcterms:W3CDTF">2017-10-31T00:30:41Z</dcterms:created>
  <dcterms:modified xsi:type="dcterms:W3CDTF">2017-10-31T07:24:53Z</dcterms:modified>
</cp:coreProperties>
</file>