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/>
    <p:restoredTop sz="94665"/>
  </p:normalViewPr>
  <p:slideViewPr>
    <p:cSldViewPr snapToGrid="0" snapToObjects="1">
      <p:cViewPr>
        <p:scale>
          <a:sx n="103" d="100"/>
          <a:sy n="103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A78D-4160-3544-B091-3C60111496EF}" type="datetimeFigureOut">
              <a:rPr kumimoji="1" lang="zh-CN" altLang="en-US" smtClean="0"/>
              <a:t>2017/5/14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DC9F-F97D-2243-9935-BCCF47E79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4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 OpenCL approach of data cube generation &amp;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Parallel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computation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Database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kumimoji="1" lang="en-US" altLang="zh-CN" dirty="0" smtClean="0"/>
              <a:t>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1950s: People begin to take interest in this field</a:t>
            </a:r>
          </a:p>
          <a:p>
            <a:r>
              <a:rPr kumimoji="1" lang="en-US" altLang="zh-CN" dirty="0" smtClean="0"/>
              <a:t>1960s - 1970s: </a:t>
            </a:r>
            <a:r>
              <a:rPr lang="en-US" altLang="zh-CN" dirty="0"/>
              <a:t>S</a:t>
            </a:r>
            <a:r>
              <a:rPr lang="en-US" altLang="zh-CN" dirty="0" smtClean="0"/>
              <a:t>hared </a:t>
            </a:r>
            <a:r>
              <a:rPr lang="en-US" altLang="zh-CN" dirty="0"/>
              <a:t>memory multiprocessors, with multiple processors working side-by-side on shared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id 1980’s: </a:t>
            </a:r>
            <a:r>
              <a:rPr lang="en-US" altLang="zh-CN" dirty="0"/>
              <a:t>M</a:t>
            </a:r>
            <a:r>
              <a:rPr lang="en-US" altLang="zh-CN" dirty="0" smtClean="0"/>
              <a:t>assively </a:t>
            </a:r>
            <a:r>
              <a:rPr lang="en-US" altLang="zh-CN" dirty="0"/>
              <a:t>parallel processors (MPPs) came to dominate the top end of computing </a:t>
            </a:r>
            <a:endParaRPr lang="en-US" altLang="zh-CN" dirty="0"/>
          </a:p>
          <a:p>
            <a:r>
              <a:rPr lang="en-US" altLang="zh-CN" dirty="0" smtClean="0"/>
              <a:t>Late 1980’s: </a:t>
            </a:r>
            <a:r>
              <a:rPr lang="en-US" altLang="zh-CN" dirty="0"/>
              <a:t>clusters came to compete and eventually displace MPPs for many applications </a:t>
            </a:r>
          </a:p>
          <a:p>
            <a:r>
              <a:rPr lang="en-US" altLang="zh-CN" dirty="0" smtClean="0"/>
              <a:t>21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century: Multi-core processors, including CPU, GPU, FPGA and so on. </a:t>
            </a:r>
          </a:p>
          <a:p>
            <a:r>
              <a:rPr lang="en-US" altLang="zh-CN" dirty="0" smtClean="0"/>
              <a:t>2006-2009: Advanced general purpose parallel programming model (CUDA, OpenCL, etc.). Some evaluation models on these parallel platforms appears</a:t>
            </a:r>
          </a:p>
          <a:p>
            <a:r>
              <a:rPr lang="en-US" altLang="zh-CN" dirty="0" smtClean="0"/>
              <a:t>2010-: More and more databases  use parallel platform to accelerate many aspects such as query execution logic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8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warehouse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1990s: Many researches focus 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What about the combination between this two?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02217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45" name="立方体 44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48553" y="5216743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50" name="直线箭头连接符 49"/>
          <p:cNvCxnSpPr/>
          <p:nvPr/>
        </p:nvCxnSpPr>
        <p:spPr>
          <a:xfrm flipH="1">
            <a:off x="3188043" y="2499177"/>
            <a:ext cx="3105665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" idx="2"/>
            <a:endCxn id="48" idx="0"/>
          </p:cNvCxnSpPr>
          <p:nvPr/>
        </p:nvCxnSpPr>
        <p:spPr>
          <a:xfrm flipH="1">
            <a:off x="4981164" y="2499177"/>
            <a:ext cx="1312544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8" idx="3"/>
          </p:cNvCxnSpPr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539192" y="4872035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Sub-Cuboid2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88" idx="2"/>
          </p:cNvCxnSpPr>
          <p:nvPr/>
        </p:nvCxnSpPr>
        <p:spPr>
          <a:xfrm flipH="1">
            <a:off x="7919648" y="5064953"/>
            <a:ext cx="1403784" cy="5325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7084577" y="507862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V="1">
            <a:off x="7439592" y="507542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6967242" y="517890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6852605" y="528912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4491901" y="4678150"/>
            <a:ext cx="2592676" cy="5703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V="1">
            <a:off x="3636843" y="5365467"/>
            <a:ext cx="3330399" cy="693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8322900" y="3632263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410924" y="38034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5" idx="2"/>
            <a:endCxn id="82" idx="1"/>
          </p:cNvCxnSpPr>
          <p:nvPr/>
        </p:nvCxnSpPr>
        <p:spPr>
          <a:xfrm>
            <a:off x="6293708" y="2499177"/>
            <a:ext cx="2130530" cy="1238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立方体 87"/>
          <p:cNvSpPr/>
          <p:nvPr/>
        </p:nvSpPr>
        <p:spPr>
          <a:xfrm>
            <a:off x="9323432" y="4424916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stCxn id="82" idx="5"/>
          </p:cNvCxnSpPr>
          <p:nvPr/>
        </p:nvCxnSpPr>
        <p:spPr>
          <a:xfrm>
            <a:off x="8913540" y="4243998"/>
            <a:ext cx="464376" cy="22970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014878" y="5712380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endCxn id="8" idx="0"/>
          </p:cNvCxnSpPr>
          <p:nvPr/>
        </p:nvCxnSpPr>
        <p:spPr>
          <a:xfrm>
            <a:off x="2725200" y="2499177"/>
            <a:ext cx="462843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立方体 10"/>
          <p:cNvSpPr/>
          <p:nvPr/>
        </p:nvSpPr>
        <p:spPr>
          <a:xfrm>
            <a:off x="2842054" y="4720281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8" idx="0"/>
          </p:cNvCxnSpPr>
          <p:nvPr/>
        </p:nvCxnSpPr>
        <p:spPr>
          <a:xfrm flipH="1">
            <a:off x="3188043" y="2499177"/>
            <a:ext cx="556892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/>
        </p:nvSpPr>
        <p:spPr>
          <a:xfrm>
            <a:off x="5292811" y="3744097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85049" y="302740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endCxn id="27" idx="0"/>
          </p:cNvCxnSpPr>
          <p:nvPr/>
        </p:nvCxnSpPr>
        <p:spPr>
          <a:xfrm flipH="1">
            <a:off x="4631038" y="2499176"/>
            <a:ext cx="180203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7" idx="0"/>
          </p:cNvCxnSpPr>
          <p:nvPr/>
        </p:nvCxnSpPr>
        <p:spPr>
          <a:xfrm flipH="1">
            <a:off x="4631038" y="2499176"/>
            <a:ext cx="1158829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7" idx="5"/>
          </p:cNvCxnSpPr>
          <p:nvPr/>
        </p:nvCxnSpPr>
        <p:spPr>
          <a:xfrm>
            <a:off x="4875689" y="3639140"/>
            <a:ext cx="1044568" cy="35209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768281" y="3367317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>
            <a:endCxn id="37" idx="7"/>
          </p:cNvCxnSpPr>
          <p:nvPr/>
        </p:nvCxnSpPr>
        <p:spPr>
          <a:xfrm flipH="1">
            <a:off x="8358921" y="2499176"/>
            <a:ext cx="506366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7"/>
          </p:cNvCxnSpPr>
          <p:nvPr/>
        </p:nvCxnSpPr>
        <p:spPr>
          <a:xfrm flipH="1">
            <a:off x="8358921" y="2499176"/>
            <a:ext cx="1430108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立方体 42"/>
          <p:cNvSpPr/>
          <p:nvPr/>
        </p:nvSpPr>
        <p:spPr>
          <a:xfrm>
            <a:off x="8911968" y="399123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>
            <a:stCxn id="37" idx="5"/>
          </p:cNvCxnSpPr>
          <p:nvPr/>
        </p:nvCxnSpPr>
        <p:spPr>
          <a:xfrm>
            <a:off x="8358921" y="3979052"/>
            <a:ext cx="1257382" cy="2222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endCxn id="52" idx="2"/>
          </p:cNvCxnSpPr>
          <p:nvPr/>
        </p:nvCxnSpPr>
        <p:spPr>
          <a:xfrm>
            <a:off x="4088752" y="5557428"/>
            <a:ext cx="2636072" cy="4016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52" idx="1"/>
          </p:cNvCxnSpPr>
          <p:nvPr/>
        </p:nvCxnSpPr>
        <p:spPr>
          <a:xfrm>
            <a:off x="6521605" y="4595751"/>
            <a:ext cx="731470" cy="835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52" idx="5"/>
          </p:cNvCxnSpPr>
          <p:nvPr/>
        </p:nvCxnSpPr>
        <p:spPr>
          <a:xfrm flipH="1">
            <a:off x="8133494" y="5424616"/>
            <a:ext cx="1302168" cy="182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842054" y="5140195"/>
            <a:ext cx="105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Sub-Cuboid1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374788" y="31956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856305" y="353780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292811" y="4153855"/>
            <a:ext cx="107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Sub-Cuboid2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8911968" y="4412807"/>
            <a:ext cx="106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7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180</Words>
  <Application>Microsoft Macintosh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Century Gothic</vt:lpstr>
      <vt:lpstr>DengXian</vt:lpstr>
      <vt:lpstr>Mangal</vt:lpstr>
      <vt:lpstr>Microsoft YaHei</vt:lpstr>
      <vt:lpstr>Wingdings 3</vt:lpstr>
      <vt:lpstr>幼圆</vt:lpstr>
      <vt:lpstr>Arial</vt:lpstr>
      <vt:lpstr>丝状</vt:lpstr>
      <vt:lpstr>An OpenCL approach of data cube generation &amp; calculation</vt:lpstr>
      <vt:lpstr>Background Parallel computation &amp; Database</vt:lpstr>
      <vt:lpstr>Background Data warehouse &amp; OLAP</vt:lpstr>
      <vt:lpstr>What about the combination between this two?</vt:lpstr>
      <vt:lpstr>Our approach Bottom cuboid generation</vt:lpstr>
      <vt:lpstr>Our approach Bottom cuboid generation</vt:lpstr>
      <vt:lpstr>Our approach From-cuboid-to-cuboid calculation</vt:lpstr>
      <vt:lpstr>Our approach Aggregation route optimization</vt:lpstr>
      <vt:lpstr>Our approach Evaluation-based Pre-generation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Thoh Testarossa</dc:creator>
  <cp:lastModifiedBy>Thoh Testarossa</cp:lastModifiedBy>
  <cp:revision>23</cp:revision>
  <dcterms:created xsi:type="dcterms:W3CDTF">2017-05-14T05:04:12Z</dcterms:created>
  <dcterms:modified xsi:type="dcterms:W3CDTF">2017-05-14T13:31:12Z</dcterms:modified>
</cp:coreProperties>
</file>