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58" r:id="rId8"/>
    <p:sldId id="262" r:id="rId9"/>
    <p:sldId id="263" r:id="rId10"/>
    <p:sldId id="265" r:id="rId11"/>
    <p:sldId id="264" r:id="rId12"/>
    <p:sldId id="270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 very simple Linux Guide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Thoh Testarossa</a:t>
            </a:r>
          </a:p>
          <a:p>
            <a:r>
              <a:rPr kumimoji="1" lang="en-US" altLang="zh-CN" dirty="0" smtClean="0"/>
              <a:t>2017.09.20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49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Some advanced instructions for using your Linux better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3995058"/>
          </a:xfrm>
        </p:spPr>
        <p:txBody>
          <a:bodyPr anchor="t">
            <a:normAutofit/>
          </a:bodyPr>
          <a:lstStyle/>
          <a:p>
            <a:r>
              <a:rPr kumimoji="1" lang="en-US" altLang="zh-CN" dirty="0" smtClean="0"/>
              <a:t>Oh problem still exists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Remember: It’s very important to follow someone’s instructions to do something which has never been done before.</a:t>
            </a:r>
            <a:endParaRPr kumimoji="1"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3135085"/>
            <a:ext cx="5323076" cy="21481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28317" y="4751348"/>
            <a:ext cx="818104" cy="2719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Some </a:t>
            </a:r>
            <a:r>
              <a:rPr kumimoji="1" lang="en-US" altLang="zh-CN" dirty="0" smtClean="0"/>
              <a:t>recommendations for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 lnSpcReduction="10000"/>
          </a:bodyPr>
          <a:lstStyle/>
          <a:p>
            <a:r>
              <a:rPr kumimoji="1" lang="en-US" altLang="zh-CN" dirty="0" smtClean="0"/>
              <a:t>Version control: </a:t>
            </a:r>
            <a:r>
              <a:rPr kumimoji="1" lang="en-US" altLang="zh-CN" b="1" u="sng" dirty="0" err="1" smtClean="0"/>
              <a:t>git</a:t>
            </a:r>
            <a:endParaRPr kumimoji="1" lang="en-US" altLang="zh-CN" b="1" u="sng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omplier: </a:t>
            </a:r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(</a:t>
            </a:r>
            <a:r>
              <a:rPr kumimoji="1" lang="en-US" altLang="zh-CN" b="1" dirty="0" smtClean="0"/>
              <a:t>including gcc4.8, gcc4.9/gcc5, maybe gcc6</a:t>
            </a:r>
            <a:r>
              <a:rPr kumimoji="1" lang="en-US" altLang="zh-CN" dirty="0" smtClean="0"/>
              <a:t>)/clang</a:t>
            </a:r>
          </a:p>
          <a:p>
            <a:r>
              <a:rPr kumimoji="1" lang="en-US" altLang="zh-CN" dirty="0" smtClean="0"/>
              <a:t>Editor: </a:t>
            </a:r>
            <a:r>
              <a:rPr kumimoji="1" lang="en-US" altLang="zh-CN" b="1" u="sng" dirty="0" smtClean="0"/>
              <a:t>vim</a:t>
            </a:r>
            <a:r>
              <a:rPr kumimoji="1" lang="en-US" altLang="zh-CN" dirty="0" smtClean="0"/>
              <a:t>, </a:t>
            </a:r>
            <a:r>
              <a:rPr kumimoji="1" lang="en-US" altLang="zh-CN" b="1" u="sng" dirty="0" err="1" smtClean="0"/>
              <a:t>emacs</a:t>
            </a:r>
            <a:r>
              <a:rPr kumimoji="1" lang="en-US" altLang="zh-CN" dirty="0" smtClean="0"/>
              <a:t>, sublime, atom, 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en-US" altLang="zh-CN" dirty="0" smtClean="0"/>
              <a:t>IDE: </a:t>
            </a:r>
            <a:r>
              <a:rPr kumimoji="1" lang="en-US" altLang="zh-CN" dirty="0" err="1" smtClean="0"/>
              <a:t>Qt</a:t>
            </a:r>
            <a:r>
              <a:rPr kumimoji="1" lang="en-US" altLang="zh-CN" dirty="0" smtClean="0"/>
              <a:t> Creator(for C/C++ users), eclipse(for Java users), 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en-US" altLang="zh-CN" dirty="0"/>
              <a:t>Virtualization: </a:t>
            </a:r>
            <a:r>
              <a:rPr kumimoji="1" lang="en-US" altLang="zh-CN" b="1" u="sng" dirty="0" err="1"/>
              <a:t>virtualbox</a:t>
            </a:r>
            <a:r>
              <a:rPr kumimoji="1" lang="en-US" altLang="zh-CN" dirty="0"/>
              <a:t>, </a:t>
            </a:r>
            <a:r>
              <a:rPr kumimoji="1" lang="en-US" altLang="zh-CN" b="1" u="sng" dirty="0" err="1" smtClean="0"/>
              <a:t>docker</a:t>
            </a:r>
            <a:endParaRPr kumimoji="1" lang="en-US" altLang="zh-CN" dirty="0" smtClean="0"/>
          </a:p>
          <a:p>
            <a:r>
              <a:rPr kumimoji="1" lang="en-US" altLang="zh-CN" dirty="0" smtClean="0"/>
              <a:t>The place to fetch newest software/libraries: </a:t>
            </a:r>
            <a:r>
              <a:rPr kumimoji="1" lang="en-US" altLang="zh-CN" b="1" u="sng" dirty="0" err="1" smtClean="0"/>
              <a:t>github.com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google.com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en-US" altLang="zh-CN" dirty="0"/>
              <a:t>The place </a:t>
            </a:r>
            <a:r>
              <a:rPr kumimoji="1" lang="en-US" altLang="zh-CN" dirty="0" smtClean="0"/>
              <a:t>to store/manage your source code: </a:t>
            </a:r>
            <a:r>
              <a:rPr kumimoji="1" lang="en-US" altLang="zh-CN" b="1" u="sng" dirty="0" err="1" smtClean="0"/>
              <a:t>github.com</a:t>
            </a:r>
            <a:endParaRPr kumimoji="1" lang="en-US" altLang="zh-CN" dirty="0" smtClean="0"/>
          </a:p>
          <a:p>
            <a:r>
              <a:rPr kumimoji="1" lang="en-US" altLang="zh-CN" dirty="0"/>
              <a:t>The place to store </a:t>
            </a:r>
            <a:r>
              <a:rPr kumimoji="1" lang="en-US" altLang="zh-CN" dirty="0" smtClean="0"/>
              <a:t>your other things: </a:t>
            </a:r>
            <a:r>
              <a:rPr kumimoji="1" lang="en-US" altLang="zh-CN" dirty="0" err="1" smtClean="0"/>
              <a:t>dropbox</a:t>
            </a:r>
            <a:r>
              <a:rPr kumimoji="1" lang="en-US" altLang="zh-CN" dirty="0" smtClean="0"/>
              <a:t>, mega, google drive, 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34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Some </a:t>
            </a:r>
            <a:r>
              <a:rPr kumimoji="1" lang="en-US" altLang="zh-CN" dirty="0" smtClean="0"/>
              <a:t>recommendations not for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kumimoji="1" lang="en-US" altLang="zh-CN" dirty="0" smtClean="0"/>
              <a:t>Ask me when needed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00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Some </a:t>
            </a:r>
            <a:r>
              <a:rPr kumimoji="1" lang="en-US" altLang="zh-CN" dirty="0" smtClean="0"/>
              <a:t>recommendations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kumimoji="1" lang="en-US" altLang="zh-CN" dirty="0" smtClean="0"/>
              <a:t>NO ANY MORE “MADE IN CHINA”</a:t>
            </a:r>
          </a:p>
        </p:txBody>
      </p:sp>
    </p:spTree>
    <p:extLst>
      <p:ext uri="{BB962C8B-B14F-4D97-AF65-F5344CB8AC3E}">
        <p14:creationId xmlns:p14="http://schemas.microsoft.com/office/powerpoint/2010/main" val="18275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kumimoji="1" lang="en-US" altLang="zh-CN" dirty="0" smtClean="0"/>
              <a:t>Stay curious, stay </a:t>
            </a:r>
            <a:r>
              <a:rPr lang="en-US" altLang="zh-CN" dirty="0"/>
              <a:t>studious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smtClean="0"/>
              <a:t>THX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1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How can I introduce an OS?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At the view point of user? Or a developer?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ecessity</a:t>
            </a:r>
            <a:r>
              <a:rPr kumimoji="1" lang="en-US" altLang="zh-CN" dirty="0" smtClean="0"/>
              <a:t> to understand how an OS is running?</a:t>
            </a:r>
          </a:p>
          <a:p>
            <a:r>
              <a:rPr kumimoji="1" lang="en-US" altLang="zh-CN" dirty="0" smtClean="0"/>
              <a:t>Is it better to “learn” or to “experience” when talking about an OS?</a:t>
            </a:r>
          </a:p>
          <a:p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Some basic concepts in 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All the things are files</a:t>
            </a:r>
          </a:p>
          <a:p>
            <a:r>
              <a:rPr kumimoji="1" lang="en-US" altLang="zh-CN" dirty="0" smtClean="0"/>
              <a:t>Not disk partition, but devices, mount points and directory tree</a:t>
            </a:r>
          </a:p>
          <a:p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and, Linux is not an OS, but a total name of a large set of OSs</a:t>
            </a:r>
          </a:p>
          <a:p>
            <a:pPr lvl="1"/>
            <a:r>
              <a:rPr kumimoji="1" lang="en-US" altLang="zh-CN" dirty="0"/>
              <a:t>Which distribution should I choose</a:t>
            </a:r>
            <a:r>
              <a:rPr kumimoji="1" lang="en-US" altLang="zh-CN" dirty="0" smtClean="0"/>
              <a:t>?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55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How an Linux OS is booted?</a:t>
            </a:r>
            <a:br>
              <a:rPr kumimoji="1" lang="en-US" altLang="zh-CN" dirty="0" smtClean="0"/>
            </a:br>
            <a:r>
              <a:rPr kumimoji="1" lang="en-US" altLang="zh-CN" dirty="0" smtClean="0"/>
              <a:t>Why I choose to talk about it?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(Pics on whiteboard)</a:t>
            </a:r>
          </a:p>
        </p:txBody>
      </p:sp>
    </p:spTree>
    <p:extLst>
      <p:ext uri="{BB962C8B-B14F-4D97-AF65-F5344CB8AC3E}">
        <p14:creationId xmlns:p14="http://schemas.microsoft.com/office/powerpoint/2010/main" val="11366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Choose your work environment in 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The advantage of desktop interface</a:t>
            </a:r>
          </a:p>
          <a:p>
            <a:r>
              <a:rPr kumimoji="1" lang="en-US" altLang="zh-CN" dirty="0" smtClean="0"/>
              <a:t>The advantage of console interface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7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Some basic commands/notations to help you escape from the fear of getting lost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/>
          <a:lstStyle/>
          <a:p>
            <a:r>
              <a:rPr kumimoji="1" lang="en-US" altLang="zh-CN" dirty="0" smtClean="0"/>
              <a:t>ls</a:t>
            </a:r>
          </a:p>
          <a:p>
            <a:r>
              <a:rPr kumimoji="1" lang="en-US" altLang="zh-CN" dirty="0" smtClean="0"/>
              <a:t>cd</a:t>
            </a:r>
          </a:p>
          <a:p>
            <a:r>
              <a:rPr kumimoji="1" lang="en-US" altLang="zh-CN" dirty="0" smtClean="0"/>
              <a:t>man</a:t>
            </a:r>
          </a:p>
          <a:p>
            <a:r>
              <a:rPr kumimoji="1" lang="en-US" altLang="zh-CN" dirty="0" smtClean="0"/>
              <a:t>cat</a:t>
            </a:r>
          </a:p>
          <a:p>
            <a:r>
              <a:rPr kumimoji="1" lang="en-US" altLang="zh-CN" dirty="0" smtClean="0"/>
              <a:t>&gt;/&gt;&gt;</a:t>
            </a:r>
          </a:p>
          <a:p>
            <a:r>
              <a:rPr kumimoji="1" lang="en-US" altLang="zh-CN" dirty="0" smtClean="0"/>
              <a:t>|</a:t>
            </a:r>
          </a:p>
          <a:p>
            <a:r>
              <a:rPr kumimoji="1" lang="en-US" altLang="zh-CN" dirty="0" smtClean="0"/>
              <a:t>grep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6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Some basic operations which can make your life feel better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/>
          <a:lstStyle/>
          <a:p>
            <a:r>
              <a:rPr kumimoji="1" lang="ja-JP" altLang="en-US" dirty="0" smtClean="0"/>
              <a:t>↑</a:t>
            </a:r>
            <a:endParaRPr kumimoji="1" lang="en-US" altLang="ja-JP" dirty="0" smtClean="0"/>
          </a:p>
          <a:p>
            <a:r>
              <a:rPr kumimoji="1" lang="en-US" altLang="zh-CN" dirty="0" smtClean="0"/>
              <a:t>tab</a:t>
            </a:r>
          </a:p>
          <a:p>
            <a:r>
              <a:rPr kumimoji="1" lang="en-US" altLang="zh-CN" dirty="0" smtClean="0"/>
              <a:t>moving cursor when holding shift/ctrl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6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kumimoji="1" lang="en-US" altLang="zh-CN" dirty="0"/>
              <a:t>W</a:t>
            </a:r>
            <a:r>
              <a:rPr kumimoji="1" lang="en-US" altLang="zh-CN" dirty="0" smtClean="0"/>
              <a:t>ant to know more cheating commands?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8" y="2245901"/>
            <a:ext cx="8288977" cy="3345106"/>
          </a:xfrm>
        </p:spPr>
      </p:pic>
      <p:sp>
        <p:nvSpPr>
          <p:cNvPr id="5" name="矩形 4"/>
          <p:cNvSpPr/>
          <p:nvPr/>
        </p:nvSpPr>
        <p:spPr>
          <a:xfrm>
            <a:off x="7754587" y="4738255"/>
            <a:ext cx="1163782" cy="4987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Some advanced instructions for using your Linux better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3995058"/>
          </a:xfrm>
        </p:spPr>
        <p:txBody>
          <a:bodyPr anchor="t">
            <a:normAutofit/>
          </a:bodyPr>
          <a:lstStyle/>
          <a:p>
            <a:r>
              <a:rPr kumimoji="1" lang="en-US" altLang="zh-CN" dirty="0" smtClean="0"/>
              <a:t>How can I obtain necessary software/libraries for my work?</a:t>
            </a:r>
          </a:p>
          <a:p>
            <a:pPr lvl="1"/>
            <a:r>
              <a:rPr kumimoji="1" lang="en-US" altLang="zh-CN" dirty="0" smtClean="0"/>
              <a:t>Turn to package management tools in your OS</a:t>
            </a:r>
            <a:endParaRPr kumimoji="1" lang="en-US" altLang="zh-CN" dirty="0"/>
          </a:p>
          <a:p>
            <a:r>
              <a:rPr kumimoji="1" lang="en-US" altLang="zh-CN" dirty="0" smtClean="0"/>
              <a:t>What about the situation that the things I need can’t be found after I searched using tools mentioned before?</a:t>
            </a:r>
          </a:p>
          <a:p>
            <a:pPr lvl="1"/>
            <a:r>
              <a:rPr kumimoji="1" lang="en-US" altLang="zh-CN" dirty="0" smtClean="0"/>
              <a:t>Try adding some repositories which the developers of this software/libraries mentioned</a:t>
            </a:r>
          </a:p>
          <a:p>
            <a:r>
              <a:rPr kumimoji="1" lang="en-US" altLang="zh-CN" dirty="0" smtClean="0"/>
              <a:t>Oh there isn’t any package which can meet my requirements in the repos I know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Consider to fetch the source code of the things you want and install it manually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109</TotalTime>
  <Words>405</Words>
  <Application>Microsoft Macintosh PowerPoint</Application>
  <PresentationFormat>宽屏</PresentationFormat>
  <Paragraphs>60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Corbel</vt:lpstr>
      <vt:lpstr>HGｺﾞｼｯｸM</vt:lpstr>
      <vt:lpstr>Mangal</vt:lpstr>
      <vt:lpstr>华文楷体</vt:lpstr>
      <vt:lpstr>Arial</vt:lpstr>
      <vt:lpstr>视差</vt:lpstr>
      <vt:lpstr>A very simple Linux Guide</vt:lpstr>
      <vt:lpstr>How can I introduce an OS?</vt:lpstr>
      <vt:lpstr>Some basic concepts in Linux</vt:lpstr>
      <vt:lpstr>How an Linux OS is booted? Why I choose to talk about it?</vt:lpstr>
      <vt:lpstr>Choose your work environment in Linux</vt:lpstr>
      <vt:lpstr>Some basic commands/notations to help you escape from the fear of getting lost</vt:lpstr>
      <vt:lpstr>Some basic operations which can make your life feel better</vt:lpstr>
      <vt:lpstr>Want to know more cheating commands?</vt:lpstr>
      <vt:lpstr>Some advanced instructions for using your Linux better</vt:lpstr>
      <vt:lpstr>Some advanced instructions for using your Linux better</vt:lpstr>
      <vt:lpstr>Some recommendations for work</vt:lpstr>
      <vt:lpstr>Some recommendations not for work</vt:lpstr>
      <vt:lpstr>Some recommendations</vt:lpstr>
      <vt:lpstr>Stay curious, stay studious</vt:lpstr>
      <vt:lpstr>THX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very simple Linux Guide</dc:title>
  <dc:creator>Thoh Testarossa</dc:creator>
  <cp:lastModifiedBy>Thoh Testarossa</cp:lastModifiedBy>
  <cp:revision>24</cp:revision>
  <dcterms:created xsi:type="dcterms:W3CDTF">2017-09-20T06:04:18Z</dcterms:created>
  <dcterms:modified xsi:type="dcterms:W3CDTF">2017-09-20T07:56:08Z</dcterms:modified>
</cp:coreProperties>
</file>