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Work Report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58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(An approach and its proof on draft)</a:t>
            </a:r>
          </a:p>
          <a:p>
            <a:r>
              <a:rPr kumimoji="1" lang="en-US" altLang="zh-CN" dirty="0" smtClean="0"/>
              <a:t>Greedy approach: we always choose the maximum dimension </a:t>
            </a:r>
            <a:r>
              <a:rPr kumimoji="1" lang="en-US" altLang="zh-CN" smtClean="0"/>
              <a:t>to aggregate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3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Some observations:</a:t>
            </a:r>
          </a:p>
          <a:p>
            <a:r>
              <a:rPr kumimoji="1" lang="en-US" altLang="zh-CN" dirty="0" smtClean="0"/>
              <a:t>Dataset at size 2*10^8, </a:t>
            </a:r>
            <a:r>
              <a:rPr kumimoji="1" lang="en-US" altLang="zh-CN" dirty="0" err="1"/>
              <a:t>Πdi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 25,000:</a:t>
            </a:r>
          </a:p>
          <a:p>
            <a:pPr lvl="1"/>
            <a:r>
              <a:rPr kumimoji="1" lang="en-US" altLang="zh-CN" dirty="0" smtClean="0"/>
              <a:t>t &gt;&gt; t’ &gt;&gt; t’’</a:t>
            </a:r>
          </a:p>
          <a:p>
            <a:pPr lvl="1"/>
            <a:r>
              <a:rPr kumimoji="1" lang="en-US" altLang="zh-CN" dirty="0" smtClean="0"/>
              <a:t>Performance improvement is not so significant when parallel kernel adds.</a:t>
            </a:r>
          </a:p>
          <a:p>
            <a:pPr lvl="2"/>
            <a:r>
              <a:rPr kumimoji="1" lang="en-US" altLang="zh-CN" dirty="0" smtClean="0"/>
              <a:t>(3.8s at 1 kernel, 1.8s at 4 kernels)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322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Future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Graduate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Two kinds of approaches to generate data aggregation cube</a:t>
            </a:r>
          </a:p>
          <a:p>
            <a:pPr lvl="1"/>
            <a:r>
              <a:rPr kumimoji="1" lang="en-US" altLang="zh-CN" dirty="0" smtClean="0"/>
              <a:t>And their advantage &amp; </a:t>
            </a:r>
            <a:r>
              <a:rPr kumimoji="1" lang="en-US" altLang="zh-CN" dirty="0" err="1" smtClean="0"/>
              <a:t>disvantage</a:t>
            </a:r>
            <a:endParaRPr kumimoji="1" lang="en-US" altLang="zh-CN" dirty="0" smtClean="0"/>
          </a:p>
          <a:p>
            <a:r>
              <a:rPr kumimoji="1" lang="en-US" altLang="zh-CN" dirty="0" smtClean="0"/>
              <a:t>One simple evaluation function to determine what is optimal way to generate a target data aggregation cube from a primitive data aggregation cube</a:t>
            </a:r>
          </a:p>
          <a:p>
            <a:pPr lvl="1"/>
            <a:r>
              <a:rPr kumimoji="1" lang="en-US" altLang="zh-CN" dirty="0" smtClean="0"/>
              <a:t>And its implementation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264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Two kinds of approaches to generate data aggregation </a:t>
            </a:r>
            <a:r>
              <a:rPr kumimoji="1" lang="en-US" altLang="zh-CN" dirty="0" smtClean="0"/>
              <a:t>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How to avoid RW conflict among different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threads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err="1" smtClean="0"/>
              <a:t>Mutex</a:t>
            </a:r>
            <a:r>
              <a:rPr kumimoji="1" lang="en-US" altLang="zh-CN" dirty="0" smtClean="0"/>
              <a:t>, 2PL, etc.</a:t>
            </a:r>
          </a:p>
          <a:p>
            <a:r>
              <a:rPr kumimoji="1" lang="en-US" altLang="zh-CN" dirty="0"/>
              <a:t>How to avoid RW conflict among different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parallel kernels</a:t>
            </a:r>
            <a:r>
              <a:rPr kumimoji="1" lang="en-US" altLang="zh-CN" dirty="0" smtClean="0"/>
              <a:t>?</a:t>
            </a:r>
          </a:p>
          <a:p>
            <a:pPr lvl="1"/>
            <a:r>
              <a:rPr kumimoji="1" lang="en-US" altLang="zh-CN" dirty="0" smtClean="0"/>
              <a:t>Difficult to use precise approaches to control RWs in shared memory area</a:t>
            </a:r>
          </a:p>
          <a:p>
            <a:pPr lvl="1"/>
            <a:r>
              <a:rPr kumimoji="1" lang="en-US" altLang="zh-CN" dirty="0" smtClean="0"/>
              <a:t>Two ways to go: </a:t>
            </a:r>
            <a:r>
              <a:rPr kumimoji="1" lang="en-US" altLang="zh-CN" dirty="0" smtClean="0">
                <a:solidFill>
                  <a:srgbClr val="00B0F0"/>
                </a:solidFill>
              </a:rPr>
              <a:t>access of specific area in shared memory</a:t>
            </a:r>
            <a:r>
              <a:rPr kumimoji="1" lang="en-US" altLang="zh-CN" dirty="0" smtClean="0"/>
              <a:t>, use local memory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8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An approach to save memory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cell</a:t>
            </a:r>
          </a:p>
          <a:p>
            <a:pPr lvl="1"/>
            <a:r>
              <a:rPr kumimoji="1" lang="en-US" altLang="zh-CN" dirty="0" smtClean="0"/>
              <a:t>We use a kernel to generate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a/some</a:t>
            </a:r>
            <a:r>
              <a:rPr kumimoji="1" lang="en-US" altLang="zh-CN" dirty="0" smtClean="0"/>
              <a:t> specific cell(s) in the data aggregation cube</a:t>
            </a:r>
          </a:p>
          <a:p>
            <a:pPr lvl="2"/>
            <a:r>
              <a:rPr kumimoji="1" lang="en-US" altLang="zh-CN" dirty="0" smtClean="0"/>
              <a:t>For example: a cell at dimension (3, 5, 4), 3 refers the position in the first dimension, and so on</a:t>
            </a:r>
          </a:p>
          <a:p>
            <a:pPr lvl="2"/>
            <a:r>
              <a:rPr kumimoji="1" lang="en-US" altLang="zh-CN" dirty="0" smtClean="0"/>
              <a:t>We use a shared aggregation cube structure to store all the result of aggregation</a:t>
            </a:r>
          </a:p>
          <a:p>
            <a:pPr lvl="2"/>
            <a:r>
              <a:rPr kumimoji="1" lang="en-US" altLang="zh-CN" dirty="0" smtClean="0"/>
              <a:t>For each kernel, one complete scan is needed to generate a/some cell(s) in a time</a:t>
            </a:r>
            <a:endParaRPr kumimoji="1" lang="en-US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4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11931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memory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cell</a:t>
            </a:r>
          </a:p>
          <a:p>
            <a:pPr lvl="1"/>
            <a:r>
              <a:rPr kumimoji="1" lang="en-US" altLang="zh-CN" dirty="0" smtClean="0"/>
              <a:t>Assumption: k kernels to do this work, dimension (d1, d2,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dn</a:t>
            </a:r>
            <a:r>
              <a:rPr kumimoji="1" lang="en-US" altLang="zh-CN" dirty="0" smtClean="0"/>
              <a:t>), a cell of aggregation’s size: s, cells to generate per kernel: g, time to scan dataset: t, time to copy a cell: t’, </a:t>
            </a:r>
            <a:r>
              <a:rPr kumimoji="1" lang="en-US" altLang="zh-CN" dirty="0"/>
              <a:t>time to aggregate a partial aggregation into global aggregation: t’’, </a:t>
            </a:r>
            <a:r>
              <a:rPr kumimoji="1" lang="en-US" altLang="zh-CN" dirty="0" smtClean="0"/>
              <a:t>dataset size: d</a:t>
            </a:r>
          </a:p>
          <a:p>
            <a:pPr lvl="1"/>
            <a:r>
              <a:rPr kumimoji="1" lang="en-US" altLang="zh-CN" dirty="0" smtClean="0"/>
              <a:t>(g * k | </a:t>
            </a:r>
            <a:r>
              <a:rPr kumimoji="1" lang="it-IT" altLang="zh-CN" dirty="0" err="1" smtClean="0"/>
              <a:t>Πdi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max memory occupation: d + s * (</a:t>
            </a:r>
            <a:r>
              <a:rPr lang="en-US" altLang="zh-CN" dirty="0" smtClean="0"/>
              <a:t>k * g + </a:t>
            </a:r>
            <a:r>
              <a:rPr lang="el-GR" altLang="zh-CN" dirty="0" smtClean="0"/>
              <a:t>Π</a:t>
            </a:r>
            <a:r>
              <a:rPr lang="en-US" altLang="zh-CN" dirty="0" smtClean="0"/>
              <a:t>di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en-US" altLang="zh-CN" dirty="0" smtClean="0"/>
              <a:t>time consumed: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 * (</a:t>
            </a:r>
            <a:r>
              <a:rPr lang="el-GR" altLang="zh-CN" dirty="0">
                <a:solidFill>
                  <a:srgbClr val="FF0000"/>
                </a:solidFill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</a:rPr>
              <a:t>di / k / g</a:t>
            </a:r>
            <a:r>
              <a:rPr kumimoji="1" lang="en-US" altLang="zh-CN" dirty="0" smtClean="0">
                <a:solidFill>
                  <a:srgbClr val="FF0000"/>
                </a:solidFill>
              </a:rPr>
              <a:t>) </a:t>
            </a:r>
            <a:r>
              <a:rPr kumimoji="1" lang="en-US" altLang="zh-CN" dirty="0" smtClean="0"/>
              <a:t>+ t’ * </a:t>
            </a:r>
            <a:r>
              <a:rPr lang="el-GR" altLang="zh-CN" dirty="0"/>
              <a:t>Π</a:t>
            </a:r>
            <a:r>
              <a:rPr lang="en-US" altLang="zh-CN" dirty="0" smtClean="0"/>
              <a:t>di + t’’</a:t>
            </a:r>
          </a:p>
          <a:p>
            <a:pPr lvl="2"/>
            <a:r>
              <a:rPr kumimoji="1" lang="en-US" altLang="zh-CN" dirty="0" smtClean="0"/>
              <a:t>Sometimes it will take too long time to do this part</a:t>
            </a:r>
            <a:endParaRPr kumimoji="1" lang="en-US" altLang="zh-CN" dirty="0"/>
          </a:p>
          <a:p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15048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time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part of the dataset</a:t>
            </a:r>
          </a:p>
          <a:p>
            <a:pPr lvl="1"/>
            <a:r>
              <a:rPr kumimoji="1" lang="en-US" altLang="zh-CN" dirty="0"/>
              <a:t>We use a kernel to generate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a </a:t>
            </a:r>
            <a:r>
              <a:rPr kumimoji="1" lang="en-US" altLang="zh-CN" b="1" u="sng" dirty="0">
                <a:solidFill>
                  <a:srgbClr val="FF0000"/>
                </a:solidFill>
              </a:rPr>
              <a:t>specific </a:t>
            </a:r>
            <a:r>
              <a:rPr kumimoji="1" lang="en-US" altLang="zh-CN" b="1" u="sng" dirty="0" smtClean="0">
                <a:solidFill>
                  <a:srgbClr val="FF0000"/>
                </a:solidFill>
              </a:rPr>
              <a:t>subset of dataset’s </a:t>
            </a:r>
            <a:r>
              <a:rPr kumimoji="1" lang="en-US" altLang="zh-CN" dirty="0" smtClean="0"/>
              <a:t>aggregation (completed)</a:t>
            </a:r>
          </a:p>
          <a:p>
            <a:pPr lvl="2"/>
            <a:r>
              <a:rPr kumimoji="1" lang="en-US" altLang="zh-CN" dirty="0" smtClean="0"/>
              <a:t>Each kernel uses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 local memory </a:t>
            </a:r>
            <a:r>
              <a:rPr kumimoji="1" lang="en-US" altLang="zh-CN" dirty="0" smtClean="0"/>
              <a:t>to store the complete aggregation result of corresponding subset of dataset</a:t>
            </a:r>
          </a:p>
          <a:p>
            <a:pPr lvl="3"/>
            <a:r>
              <a:rPr kumimoji="1" lang="en-US" altLang="zh-CN" dirty="0" smtClean="0"/>
              <a:t>(?)Even in this situation we can still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use a shared memory and divide it into many parts </a:t>
            </a:r>
            <a:r>
              <a:rPr kumimoji="1" lang="en-US" altLang="zh-CN" dirty="0" smtClean="0"/>
              <a:t>for each kernel to save some copy time</a:t>
            </a:r>
          </a:p>
          <a:p>
            <a:pPr lvl="2"/>
            <a:r>
              <a:rPr kumimoji="1" lang="en-US" altLang="zh-CN" dirty="0" smtClean="0"/>
              <a:t>A extra aggregation is needed to aggregate every partial aggregation into a completed aggregation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1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 kinds of approaches to generate data aggregation cube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52554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An approach to save time as much as possible: Aggregation from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each part of the dataset</a:t>
            </a:r>
          </a:p>
          <a:p>
            <a:pPr lvl="1"/>
            <a:r>
              <a:rPr kumimoji="1" lang="en-US" altLang="zh-CN" dirty="0" smtClean="0"/>
              <a:t>Assumption: k kernels to do this work, dimension (d1, d2,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dn</a:t>
            </a:r>
            <a:r>
              <a:rPr kumimoji="1" lang="en-US" altLang="zh-CN" dirty="0" smtClean="0"/>
              <a:t>), a cell of aggregation’s size: s, time to scan dataset: t, time to copy a cell: t’, time to aggregate a partial aggregation into global aggregation: t’’, </a:t>
            </a:r>
            <a:r>
              <a:rPr kumimoji="1" lang="en-US" altLang="zh-CN" dirty="0"/>
              <a:t>dataset size: </a:t>
            </a:r>
            <a:r>
              <a:rPr kumimoji="1" lang="en-US" altLang="zh-CN" dirty="0" smtClean="0"/>
              <a:t>d</a:t>
            </a:r>
          </a:p>
          <a:p>
            <a:pPr lvl="1"/>
            <a:r>
              <a:rPr kumimoji="1" lang="en-US" altLang="zh-CN" dirty="0" smtClean="0"/>
              <a:t>time consumed: t / k + t’ * k </a:t>
            </a:r>
            <a:r>
              <a:rPr kumimoji="1" lang="en-US" altLang="zh-CN" dirty="0"/>
              <a:t>* </a:t>
            </a:r>
            <a:r>
              <a:rPr kumimoji="1" lang="en-US" altLang="zh-CN" dirty="0" err="1" smtClean="0"/>
              <a:t>Πdi</a:t>
            </a:r>
            <a:r>
              <a:rPr kumimoji="1" lang="en-US" altLang="zh-CN" dirty="0" smtClean="0"/>
              <a:t> + t’’ * k</a:t>
            </a:r>
          </a:p>
          <a:p>
            <a:pPr lvl="1"/>
            <a:r>
              <a:rPr kumimoji="1" lang="en-US" altLang="zh-CN" dirty="0" smtClean="0"/>
              <a:t>max memory occupation: d + s *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(k + 1) *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Πdi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 smtClean="0"/>
              <a:t>Sometimes it can be very big (especially when considering GPU memory)</a:t>
            </a:r>
          </a:p>
        </p:txBody>
      </p:sp>
    </p:spTree>
    <p:extLst>
      <p:ext uri="{BB962C8B-B14F-4D97-AF65-F5344CB8AC3E}">
        <p14:creationId xmlns:p14="http://schemas.microsoft.com/office/powerpoint/2010/main" val="12000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91001"/>
          </a:xfrm>
        </p:spPr>
        <p:txBody>
          <a:bodyPr anchor="t"/>
          <a:lstStyle/>
          <a:p>
            <a:r>
              <a:rPr kumimoji="1" lang="en-US" altLang="zh-CN" dirty="0" smtClean="0"/>
              <a:t>Can we combine two approaches into one?</a:t>
            </a:r>
          </a:p>
          <a:p>
            <a:r>
              <a:rPr kumimoji="1" lang="en-US" altLang="zh-CN" dirty="0" smtClean="0"/>
              <a:t>Use a kernel to generate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some cells on a subset of dataset</a:t>
            </a:r>
          </a:p>
          <a:p>
            <a:r>
              <a:rPr kumimoji="1" lang="en-US" altLang="zh-CN" dirty="0" smtClean="0"/>
              <a:t>For example: a kernel scans the 3</a:t>
            </a:r>
            <a:r>
              <a:rPr kumimoji="1" lang="en-US" altLang="zh-CN" baseline="30000" dirty="0" smtClean="0"/>
              <a:t>rd</a:t>
            </a:r>
            <a:r>
              <a:rPr kumimoji="1" lang="en-US" altLang="zh-CN" dirty="0" smtClean="0"/>
              <a:t> part dataset (5 parts at total) to generate all the cells that meets format (3, 7, z)</a:t>
            </a:r>
          </a:p>
          <a:p>
            <a:r>
              <a:rPr kumimoji="1" lang="en-US" altLang="zh-CN" dirty="0" smtClean="0"/>
              <a:t>time consumed: t </a:t>
            </a:r>
            <a:r>
              <a:rPr kumimoji="1" lang="en-US" altLang="zh-CN" dirty="0"/>
              <a:t>* </a:t>
            </a:r>
            <a:r>
              <a:rPr kumimoji="1" lang="en-US" altLang="zh-CN" dirty="0" err="1" smtClean="0"/>
              <a:t>Πdi</a:t>
            </a:r>
            <a:r>
              <a:rPr kumimoji="1" lang="en-US" altLang="zh-CN" dirty="0" smtClean="0"/>
              <a:t> / g / k + </a:t>
            </a:r>
            <a:r>
              <a:rPr kumimoji="1" lang="en-US" altLang="zh-CN" dirty="0" err="1" smtClean="0"/>
              <a:t>Πdi</a:t>
            </a:r>
            <a:r>
              <a:rPr kumimoji="1" lang="en-US" altLang="zh-CN" dirty="0" smtClean="0"/>
              <a:t> * p * t’ + t’’ * p (p: part amount of the dataset)</a:t>
            </a:r>
          </a:p>
          <a:p>
            <a:r>
              <a:rPr kumimoji="1" lang="en-US" altLang="zh-CN" dirty="0" smtClean="0"/>
              <a:t>max memory occupation: d + (k * g + </a:t>
            </a:r>
            <a:r>
              <a:rPr kumimoji="1" lang="en-US" altLang="zh-CN" dirty="0" err="1" smtClean="0"/>
              <a:t>Πdi</a:t>
            </a:r>
            <a:r>
              <a:rPr kumimoji="1" lang="en-US" altLang="zh-CN" dirty="0" smtClean="0"/>
              <a:t>) * s</a:t>
            </a:r>
          </a:p>
          <a:p>
            <a:pPr lvl="1"/>
            <a:r>
              <a:rPr kumimoji="1" lang="en-US" altLang="zh-CN" dirty="0" smtClean="0"/>
              <a:t>Approach 2 is the situation that p = k and g = </a:t>
            </a:r>
            <a:r>
              <a:rPr kumimoji="1" lang="en-US" altLang="zh-CN" dirty="0" err="1" smtClean="0"/>
              <a:t>Πdi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Approach 1 is the situation that p = 1 and (g * k | </a:t>
            </a:r>
            <a:r>
              <a:rPr kumimoji="1" lang="en-US" altLang="zh-CN" dirty="0" err="1" smtClean="0"/>
              <a:t>Πdi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999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simple evaluation function to determine what is </a:t>
            </a:r>
            <a:r>
              <a:rPr kumimoji="1" lang="en-US" altLang="zh-CN" dirty="0" smtClean="0"/>
              <a:t>optimal (at time factor)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smtClean="0"/>
              <a:t>Assumption: Each aggregation cell has the same structure</a:t>
            </a:r>
          </a:p>
          <a:p>
            <a:pPr lvl="1"/>
            <a:r>
              <a:rPr kumimoji="1" lang="en-US" altLang="zh-CN" dirty="0" smtClean="0"/>
              <a:t>-&gt; The operations of one cell take the same time even cell itself is different</a:t>
            </a:r>
          </a:p>
        </p:txBody>
      </p:sp>
    </p:spTree>
    <p:extLst>
      <p:ext uri="{BB962C8B-B14F-4D97-AF65-F5344CB8AC3E}">
        <p14:creationId xmlns:p14="http://schemas.microsoft.com/office/powerpoint/2010/main" val="53253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208</TotalTime>
  <Words>819</Words>
  <Application>Microsoft Macintosh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Corbel</vt:lpstr>
      <vt:lpstr>Mangal</vt:lpstr>
      <vt:lpstr>华文楷体</vt:lpstr>
      <vt:lpstr>Arial</vt:lpstr>
      <vt:lpstr>视差</vt:lpstr>
      <vt:lpstr>Work Report</vt:lpstr>
      <vt:lpstr>Graduate Design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Two kinds of approaches to generate data aggregation cube</vt:lpstr>
      <vt:lpstr>Discussion</vt:lpstr>
      <vt:lpstr>One simple evaluation function to determine what is optimal (at time factor)</vt:lpstr>
      <vt:lpstr>One simple evaluation function to determine what is optimal (at time factor)</vt:lpstr>
      <vt:lpstr>Evaluation</vt:lpstr>
      <vt:lpstr>Future work</vt:lpstr>
      <vt:lpstr>THX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Thoh Testarossa</dc:creator>
  <cp:lastModifiedBy>Thoh Testarossa</cp:lastModifiedBy>
  <cp:revision>25</cp:revision>
  <dcterms:created xsi:type="dcterms:W3CDTF">2017-04-25T09:11:01Z</dcterms:created>
  <dcterms:modified xsi:type="dcterms:W3CDTF">2017-04-25T12:39:23Z</dcterms:modified>
</cp:coreProperties>
</file>