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Weekly Report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20170324-20170331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88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Some Problems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CN" sz="2800" dirty="0" err="1" smtClean="0"/>
              <a:t>ehh</a:t>
            </a:r>
            <a:r>
              <a:rPr kumimoji="1" lang="en-US" altLang="zh-CN" sz="2800" dirty="0" smtClean="0"/>
              <a:t>: How </a:t>
            </a:r>
            <a:r>
              <a:rPr kumimoji="1" lang="en-US" altLang="zh-CN" sz="2800" dirty="0" smtClean="0"/>
              <a:t>to </a:t>
            </a:r>
            <a:r>
              <a:rPr kumimoji="1" lang="en-US" altLang="zh-CN" sz="2800" dirty="0"/>
              <a:t>calculate </a:t>
            </a:r>
            <a:r>
              <a:rPr kumimoji="1" lang="en-US" altLang="zh-CN" sz="2800" dirty="0" smtClean="0"/>
              <a:t>histogram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 smtClean="0"/>
              <a:t>If we find all k-equal diversion points by sorting dataset, then we can finish histogram generation in O(k) by just simply calculating some divisions. 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 smtClean="0"/>
              <a:t>Maybe better method?</a:t>
            </a:r>
            <a:endParaRPr kumimoji="1" lang="en-US" altLang="zh-CN" sz="2400" dirty="0"/>
          </a:p>
          <a:p>
            <a:pPr marL="228600" lvl="1">
              <a:spcBef>
                <a:spcPts val="1000"/>
              </a:spcBef>
            </a:pP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3526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Some Problems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CN" sz="2800" dirty="0" err="1" smtClean="0"/>
              <a:t>ehh</a:t>
            </a:r>
            <a:r>
              <a:rPr kumimoji="1" lang="en-US" altLang="zh-CN" sz="2800" dirty="0" smtClean="0"/>
              <a:t> summary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 smtClean="0"/>
              <a:t>Total time: O(</a:t>
            </a:r>
            <a:r>
              <a:rPr kumimoji="1" lang="en-US" altLang="zh-CN" sz="2400" dirty="0" err="1" smtClean="0"/>
              <a:t>nlgn</a:t>
            </a:r>
            <a:r>
              <a:rPr kumimoji="1" lang="en-US" altLang="zh-CN" sz="2400" dirty="0" smtClean="0"/>
              <a:t>) (based on sorting method)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 smtClean="0"/>
              <a:t>Total storage occupation: O(k)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 smtClean="0"/>
              <a:t>Better approach to find all k-equal diversion points?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6208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Think more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CN" sz="2800" dirty="0" smtClean="0"/>
              <a:t>Other histograms?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sz="2800" dirty="0" smtClean="0"/>
              <a:t>Other aggregations based on histogram?</a:t>
            </a:r>
          </a:p>
        </p:txBody>
      </p:sp>
    </p:spTree>
    <p:extLst>
      <p:ext uri="{BB962C8B-B14F-4D97-AF65-F5344CB8AC3E}">
        <p14:creationId xmlns:p14="http://schemas.microsoft.com/office/powerpoint/2010/main" val="151368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CN" sz="2800" dirty="0" smtClean="0"/>
              <a:t>Deploy </a:t>
            </a:r>
            <a:r>
              <a:rPr kumimoji="1" lang="en-US" altLang="zh-CN" sz="2800" dirty="0" err="1" smtClean="0"/>
              <a:t>ewh</a:t>
            </a:r>
            <a:r>
              <a:rPr kumimoji="1" lang="en-US" altLang="zh-CN" sz="2800" dirty="0" smtClean="0"/>
              <a:t>/</a:t>
            </a:r>
            <a:r>
              <a:rPr kumimoji="1" lang="en-US" altLang="zh-CN" sz="2800" dirty="0" err="1" smtClean="0"/>
              <a:t>ehh</a:t>
            </a:r>
            <a:r>
              <a:rPr kumimoji="1" lang="en-US" altLang="zh-CN" sz="2800" dirty="0" smtClean="0"/>
              <a:t> on OpenCL</a:t>
            </a:r>
          </a:p>
          <a:p>
            <a:pPr marL="228600" lvl="1">
              <a:spcBef>
                <a:spcPts val="1000"/>
              </a:spcBef>
            </a:pP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1115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THX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92453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Work Finished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Implemented a simple </a:t>
            </a:r>
            <a:r>
              <a:rPr kumimoji="1" lang="en-US" altLang="zh-CN" dirty="0" err="1" smtClean="0"/>
              <a:t>ewh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ehh</a:t>
            </a:r>
            <a:r>
              <a:rPr kumimoji="1" lang="en-US" altLang="zh-CN" dirty="0" smtClean="0"/>
              <a:t> demo without using OpenCL</a:t>
            </a:r>
          </a:p>
          <a:p>
            <a:r>
              <a:rPr kumimoji="1" lang="en-US" altLang="zh-CN" dirty="0" smtClean="0"/>
              <a:t>Fixed some system parameters for OpenCL framework on OSX</a:t>
            </a:r>
          </a:p>
          <a:p>
            <a:r>
              <a:rPr kumimoji="1" lang="en-US" altLang="zh-CN" dirty="0" smtClean="0"/>
              <a:t>Other slim works</a:t>
            </a:r>
          </a:p>
        </p:txBody>
      </p:sp>
    </p:spTree>
    <p:extLst>
      <p:ext uri="{BB962C8B-B14F-4D97-AF65-F5344CB8AC3E}">
        <p14:creationId xmlns:p14="http://schemas.microsoft.com/office/powerpoint/2010/main" val="151347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Work Finished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Implemented a simple </a:t>
            </a:r>
            <a:r>
              <a:rPr kumimoji="1" lang="en-US" altLang="zh-CN" dirty="0" err="1"/>
              <a:t>ewh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ehh</a:t>
            </a:r>
            <a:r>
              <a:rPr kumimoji="1" lang="en-US" altLang="zh-CN" dirty="0"/>
              <a:t> demo without using </a:t>
            </a:r>
            <a:r>
              <a:rPr kumimoji="1" lang="en-US" altLang="zh-CN" dirty="0" smtClean="0"/>
              <a:t>OpenCL</a:t>
            </a:r>
          </a:p>
          <a:p>
            <a:r>
              <a:rPr kumimoji="1" lang="en-US" altLang="zh-CN" dirty="0" smtClean="0"/>
              <a:t>The definition of </a:t>
            </a:r>
            <a:r>
              <a:rPr kumimoji="1" lang="en-US" altLang="zh-CN" dirty="0" err="1" smtClean="0"/>
              <a:t>ewh</a:t>
            </a:r>
            <a:r>
              <a:rPr kumimoji="1" lang="en-US" altLang="zh-CN" dirty="0" smtClean="0"/>
              <a:t>(Equal-Width Histogram)</a:t>
            </a:r>
          </a:p>
          <a:p>
            <a:r>
              <a:rPr kumimoji="1" lang="en-US" altLang="zh-CN" dirty="0" smtClean="0"/>
              <a:t>The definition of </a:t>
            </a:r>
            <a:r>
              <a:rPr kumimoji="1" lang="en-US" altLang="zh-CN" dirty="0" err="1" smtClean="0"/>
              <a:t>ehh</a:t>
            </a:r>
            <a:r>
              <a:rPr kumimoji="1" lang="en-US" altLang="zh-CN" dirty="0" smtClean="0"/>
              <a:t>(Equal-Height Histogram)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8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Work Finished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Implemented a simple </a:t>
            </a:r>
            <a:r>
              <a:rPr kumimoji="1" lang="en-US" altLang="zh-CN" dirty="0" err="1"/>
              <a:t>ewh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ehh</a:t>
            </a:r>
            <a:r>
              <a:rPr kumimoji="1" lang="en-US" altLang="zh-CN" dirty="0"/>
              <a:t> demo without using </a:t>
            </a:r>
            <a:r>
              <a:rPr kumimoji="1" lang="en-US" altLang="zh-CN" dirty="0" smtClean="0"/>
              <a:t>OpenCL</a:t>
            </a:r>
          </a:p>
          <a:p>
            <a:r>
              <a:rPr kumimoji="1" lang="en-US" altLang="zh-CN" dirty="0" smtClean="0"/>
              <a:t>How can we generate a </a:t>
            </a:r>
            <a:r>
              <a:rPr kumimoji="1" lang="en-US" altLang="zh-CN" dirty="0" err="1" smtClean="0"/>
              <a:t>ewh</a:t>
            </a:r>
            <a:r>
              <a:rPr kumimoji="1" lang="en-US" altLang="zh-CN" dirty="0" smtClean="0"/>
              <a:t>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1. check the lower &amp; upper frontiers of the dataset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2. generate the </a:t>
            </a:r>
            <a:r>
              <a:rPr kumimoji="1" lang="en-US" altLang="zh-CN" dirty="0" smtClean="0"/>
              <a:t>interval </a:t>
            </a:r>
            <a:r>
              <a:rPr kumimoji="1" lang="en-US" altLang="zh-CN" dirty="0"/>
              <a:t>marks for the </a:t>
            </a:r>
            <a:r>
              <a:rPr kumimoji="1" lang="en-US" altLang="zh-CN" dirty="0" smtClean="0"/>
              <a:t>histogram</a:t>
            </a:r>
          </a:p>
          <a:p>
            <a:pPr lvl="1"/>
            <a:r>
              <a:rPr kumimoji="1" lang="en-US" altLang="zh-CN" dirty="0"/>
              <a:t>3. calculate histogram</a:t>
            </a:r>
            <a:endParaRPr kumimoji="1" lang="en-US" altLang="zh-CN" dirty="0" smtClean="0"/>
          </a:p>
          <a:p>
            <a:r>
              <a:rPr kumimoji="1" lang="en-US" altLang="zh-CN" dirty="0" smtClean="0"/>
              <a:t>How can we generate a </a:t>
            </a:r>
            <a:r>
              <a:rPr kumimoji="1" lang="en-US" altLang="zh-CN" dirty="0" err="1" smtClean="0"/>
              <a:t>ehh</a:t>
            </a:r>
            <a:r>
              <a:rPr kumimoji="1" lang="en-US" altLang="zh-CN" dirty="0" smtClean="0"/>
              <a:t>?</a:t>
            </a:r>
          </a:p>
          <a:p>
            <a:pPr lvl="1"/>
            <a:r>
              <a:rPr kumimoji="1" lang="en-US" altLang="zh-CN" dirty="0" smtClean="0"/>
              <a:t>1</a:t>
            </a:r>
            <a:r>
              <a:rPr kumimoji="1" lang="en-US" altLang="zh-CN" dirty="0"/>
              <a:t>. find all k-equal diversion points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2. </a:t>
            </a:r>
            <a:r>
              <a:rPr lang="en-US" altLang="zh-CN" dirty="0"/>
              <a:t>generate the </a:t>
            </a:r>
            <a:r>
              <a:rPr lang="en-US" altLang="zh-CN" dirty="0" smtClean="0"/>
              <a:t>interval </a:t>
            </a:r>
            <a:r>
              <a:rPr lang="en-US" altLang="zh-CN" dirty="0"/>
              <a:t>marks for the histogram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3. </a:t>
            </a:r>
            <a:r>
              <a:rPr kumimoji="1" lang="en-US" altLang="zh-CN" dirty="0"/>
              <a:t>calculate </a:t>
            </a:r>
            <a:r>
              <a:rPr kumimoji="1" lang="en-US" altLang="zh-CN" dirty="0" smtClean="0"/>
              <a:t>histogram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527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Some Problems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CN" sz="2800" dirty="0" err="1" smtClean="0"/>
              <a:t>ewh</a:t>
            </a:r>
            <a:r>
              <a:rPr kumimoji="1" lang="en-US" altLang="zh-CN" sz="2800" dirty="0" smtClean="0"/>
              <a:t>: How </a:t>
            </a:r>
            <a:r>
              <a:rPr kumimoji="1" lang="en-US" altLang="zh-CN" sz="2800" dirty="0"/>
              <a:t>to check the lower &amp; upper frontiers of the </a:t>
            </a:r>
            <a:r>
              <a:rPr kumimoji="1" lang="en-US" altLang="zh-CN" sz="2800" dirty="0" smtClean="0"/>
              <a:t>dataset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sz="2800" dirty="0" smtClean="0"/>
              <a:t>Premise: dataset disordered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 smtClean="0"/>
              <a:t>Linear scan works</a:t>
            </a:r>
          </a:p>
          <a:p>
            <a:pPr marL="1143000" lvl="3">
              <a:spcBef>
                <a:spcPts val="1000"/>
              </a:spcBef>
            </a:pPr>
            <a:r>
              <a:rPr kumimoji="1" lang="en-US" altLang="zh-CN" sz="2000" dirty="0" smtClean="0"/>
              <a:t>O(n)</a:t>
            </a:r>
          </a:p>
          <a:p>
            <a:pPr marL="1143000" lvl="3">
              <a:spcBef>
                <a:spcPts val="1000"/>
              </a:spcBef>
            </a:pPr>
            <a:r>
              <a:rPr kumimoji="1" lang="en-US" altLang="zh-CN" sz="2000" dirty="0" smtClean="0"/>
              <a:t>Can be parallelized (some extra aggregations are needed</a:t>
            </a:r>
            <a:r>
              <a:rPr kumimoji="1" lang="en-US" altLang="zh-CN" sz="2000" dirty="0"/>
              <a:t>)</a:t>
            </a:r>
            <a:endParaRPr kumimoji="1" lang="en-US" altLang="zh-CN" sz="2000" dirty="0" smtClean="0"/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 smtClean="0"/>
              <a:t>Advanced approach to pick up this two value?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 smtClean="0"/>
              <a:t>Can this part be solved in parallel? Or is it necessary?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3510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Some Problems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5032375"/>
          </a:xfrm>
        </p:spPr>
        <p:txBody>
          <a:bodyPr>
            <a:normAutofit fontScale="92500"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CN" sz="2800" dirty="0" err="1" smtClean="0"/>
              <a:t>ewh</a:t>
            </a:r>
            <a:r>
              <a:rPr kumimoji="1" lang="en-US" altLang="zh-CN" sz="2800" dirty="0" smtClean="0"/>
              <a:t>: How to calculate histogram?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 smtClean="0"/>
              <a:t>For each element in dataset, a judge is needed to aggregate the element into correct interval in the histogram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 smtClean="0"/>
              <a:t>A primitive approach (but common): check each interval border to judge if this element is in this interval.</a:t>
            </a:r>
          </a:p>
          <a:p>
            <a:pPr marL="1143000" lvl="3">
              <a:spcBef>
                <a:spcPts val="1000"/>
              </a:spcBef>
            </a:pPr>
            <a:r>
              <a:rPr kumimoji="1" lang="en-US" altLang="zh-CN" sz="2200" dirty="0" smtClean="0"/>
              <a:t>O(</a:t>
            </a:r>
            <a:r>
              <a:rPr kumimoji="1" lang="en-US" altLang="zh-CN" sz="2200" dirty="0" err="1" smtClean="0"/>
              <a:t>nk</a:t>
            </a:r>
            <a:r>
              <a:rPr kumimoji="1" lang="en-US" altLang="zh-CN" sz="2200" dirty="0" smtClean="0"/>
              <a:t>), k is the number of internals of histogram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 smtClean="0"/>
              <a:t>An advanced way to calculate this kind of histogram (considering attributes of </a:t>
            </a:r>
            <a:r>
              <a:rPr kumimoji="1" lang="en-US" altLang="zh-CN" sz="2400" dirty="0" err="1" smtClean="0"/>
              <a:t>ewh</a:t>
            </a:r>
            <a:r>
              <a:rPr kumimoji="1" lang="en-US" altLang="zh-CN" sz="2400" dirty="0" smtClean="0"/>
              <a:t>):</a:t>
            </a:r>
          </a:p>
          <a:p>
            <a:pPr marL="1143000" lvl="3">
              <a:spcBef>
                <a:spcPts val="1000"/>
              </a:spcBef>
            </a:pPr>
            <a:r>
              <a:rPr kumimoji="1" lang="en-US" altLang="zh-CN" sz="2400" dirty="0"/>
              <a:t>We just calculate the number of </a:t>
            </a:r>
            <a:r>
              <a:rPr kumimoji="1" lang="en-US" altLang="zh-CN" sz="2400" dirty="0" smtClean="0"/>
              <a:t>intervals </a:t>
            </a:r>
            <a:r>
              <a:rPr kumimoji="1" lang="en-US" altLang="zh-CN" sz="2400" dirty="0"/>
              <a:t>between current element and minimum element and put current element into correspond </a:t>
            </a:r>
            <a:r>
              <a:rPr kumimoji="1" lang="en-US" altLang="zh-CN" sz="2400" dirty="0" smtClean="0"/>
              <a:t>internal directly.</a:t>
            </a:r>
          </a:p>
          <a:p>
            <a:pPr marL="1600200" lvl="4">
              <a:spcBef>
                <a:spcPts val="1000"/>
              </a:spcBef>
            </a:pPr>
            <a:r>
              <a:rPr kumimoji="1" lang="en-US" altLang="zh-CN" sz="2200" dirty="0"/>
              <a:t>O(n</a:t>
            </a:r>
            <a:r>
              <a:rPr kumimoji="1" lang="en-US" altLang="zh-CN" sz="2200" dirty="0" smtClean="0"/>
              <a:t>)</a:t>
            </a:r>
          </a:p>
          <a:p>
            <a:pPr marL="1143000" lvl="3">
              <a:spcBef>
                <a:spcPts val="1000"/>
              </a:spcBef>
            </a:pPr>
            <a:r>
              <a:rPr kumimoji="1" lang="en-US" altLang="zh-CN" sz="2400" dirty="0" smtClean="0"/>
              <a:t>Easy to be parallelized</a:t>
            </a:r>
            <a:endParaRPr kumimoji="1" lang="en-US" altLang="zh-CN" sz="2400" dirty="0"/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 smtClean="0"/>
              <a:t>Better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way?</a:t>
            </a:r>
          </a:p>
        </p:txBody>
      </p:sp>
    </p:spTree>
    <p:extLst>
      <p:ext uri="{BB962C8B-B14F-4D97-AF65-F5344CB8AC3E}">
        <p14:creationId xmlns:p14="http://schemas.microsoft.com/office/powerpoint/2010/main" val="115280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Some Problems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503237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CN" sz="2800" dirty="0" err="1" smtClean="0"/>
              <a:t>ewh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 smtClean="0"/>
              <a:t>summary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 smtClean="0"/>
              <a:t>Total time: O(n)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 smtClean="0"/>
              <a:t>Total storage occupation: O(k)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 smtClean="0"/>
              <a:t>Can be faster?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5120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Some Problems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CN" sz="2800" dirty="0" err="1" smtClean="0"/>
              <a:t>ehh</a:t>
            </a:r>
            <a:r>
              <a:rPr kumimoji="1" lang="en-US" altLang="zh-CN" sz="2800" dirty="0" smtClean="0"/>
              <a:t>: How </a:t>
            </a:r>
            <a:r>
              <a:rPr kumimoji="1" lang="en-US" altLang="zh-CN" sz="2800" dirty="0"/>
              <a:t>to find all k-equal diversion points </a:t>
            </a:r>
            <a:endParaRPr kumimoji="1"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kumimoji="1" lang="en-US" altLang="zh-CN" sz="2800" dirty="0" smtClean="0"/>
              <a:t>Premise: dataset disordered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/>
              <a:t>For one k-equal diversion point (the maximum one or the minimum one) we can use an advanced approach based on </a:t>
            </a:r>
            <a:r>
              <a:rPr kumimoji="1" lang="en-US" altLang="zh-CN" sz="2400" dirty="0" err="1"/>
              <a:t>qsort</a:t>
            </a:r>
            <a:r>
              <a:rPr kumimoji="1" lang="en-US" altLang="zh-CN" sz="2400" dirty="0"/>
              <a:t> partition method in </a:t>
            </a:r>
            <a:r>
              <a:rPr lang="en-US" altLang="zh-CN" sz="2400" dirty="0"/>
              <a:t>Introduction to Algorithms, and we can finish this work in O(n)</a:t>
            </a:r>
            <a:r>
              <a:rPr kumimoji="1" lang="en-US" altLang="zh-CN" sz="2400" dirty="0"/>
              <a:t>.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/>
              <a:t>For all points we can use that approach repeatedly and then we can get the result we want in O(</a:t>
            </a:r>
            <a:r>
              <a:rPr kumimoji="1" lang="en-US" altLang="zh-CN" sz="2400" dirty="0" err="1"/>
              <a:t>kn</a:t>
            </a:r>
            <a:r>
              <a:rPr kumimoji="1" lang="en-US" altLang="zh-CN" sz="2400" dirty="0"/>
              <a:t>)</a:t>
            </a:r>
            <a:r>
              <a:rPr kumimoji="1" lang="mr-IN" altLang="zh-CN" sz="2400" dirty="0"/>
              <a:t>…</a:t>
            </a:r>
            <a:r>
              <a:rPr kumimoji="1" lang="en-US" altLang="zh-CN" sz="2400" dirty="0"/>
              <a:t>not so simple, because before we start to find next k-equal diversion point, we should first exclude all the elements which are between this k-equal diversion point and next one</a:t>
            </a:r>
            <a:r>
              <a:rPr kumimoji="1" lang="en-US" altLang="zh-CN" sz="2400" dirty="0" smtClean="0"/>
              <a:t>.</a:t>
            </a:r>
          </a:p>
          <a:p>
            <a:pPr marL="685800" lvl="2">
              <a:spcBef>
                <a:spcPts val="1000"/>
              </a:spcBef>
            </a:pPr>
            <a:r>
              <a:rPr kumimoji="1" lang="mr-IN" altLang="zh-CN" sz="2400" dirty="0" smtClean="0"/>
              <a:t>…</a:t>
            </a:r>
            <a:r>
              <a:rPr kumimoji="1" lang="en-US" altLang="zh-CN" sz="2400" dirty="0" smtClean="0"/>
              <a:t>And hard to be implemented in parallel</a:t>
            </a:r>
            <a:endParaRPr kumimoji="1" lang="en-US" altLang="zh-CN" sz="2400" dirty="0"/>
          </a:p>
          <a:p>
            <a:pPr marL="685800" lvl="2">
              <a:spcBef>
                <a:spcPts val="1000"/>
              </a:spcBef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907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Some Problems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CN" sz="2800" dirty="0" err="1" smtClean="0"/>
              <a:t>ehh</a:t>
            </a:r>
            <a:r>
              <a:rPr kumimoji="1" lang="en-US" altLang="zh-CN" sz="2800" dirty="0" smtClean="0"/>
              <a:t>: How </a:t>
            </a:r>
            <a:r>
              <a:rPr kumimoji="1" lang="en-US" altLang="zh-CN" sz="2800" dirty="0"/>
              <a:t>to find all k-equal diversion points </a:t>
            </a:r>
            <a:endParaRPr kumimoji="1"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kumimoji="1" lang="en-US" altLang="zh-CN" sz="2800" dirty="0" smtClean="0"/>
              <a:t>Premise: dataset disordered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 smtClean="0"/>
              <a:t>Sort approaches based on </a:t>
            </a:r>
            <a:r>
              <a:rPr kumimoji="1" lang="en-US" altLang="zh-CN" sz="2400" dirty="0" smtClean="0"/>
              <a:t>comparison</a:t>
            </a:r>
            <a:endParaRPr kumimoji="1" lang="en-US" altLang="zh-CN" sz="2400" dirty="0" smtClean="0"/>
          </a:p>
          <a:p>
            <a:pPr marL="1143000" lvl="3">
              <a:spcBef>
                <a:spcPts val="1000"/>
              </a:spcBef>
            </a:pPr>
            <a:r>
              <a:rPr kumimoji="1" lang="en-US" altLang="zh-CN" sz="2200" dirty="0" smtClean="0"/>
              <a:t>It will take at least O(</a:t>
            </a:r>
            <a:r>
              <a:rPr kumimoji="1" lang="en-US" altLang="zh-CN" sz="2200" dirty="0" err="1" smtClean="0"/>
              <a:t>nlgn</a:t>
            </a:r>
            <a:r>
              <a:rPr kumimoji="1" lang="en-US" altLang="zh-CN" sz="2200" dirty="0" smtClean="0"/>
              <a:t>) to do that</a:t>
            </a:r>
          </a:p>
          <a:p>
            <a:pPr marL="1143000" lvl="3">
              <a:spcBef>
                <a:spcPts val="1000"/>
              </a:spcBef>
            </a:pPr>
            <a:r>
              <a:rPr kumimoji="1" lang="en-US" altLang="zh-CN" sz="2200" dirty="0" smtClean="0"/>
              <a:t>Can be parallelized</a:t>
            </a:r>
          </a:p>
          <a:p>
            <a:pPr marL="1143000" lvl="3">
              <a:spcBef>
                <a:spcPts val="1000"/>
              </a:spcBef>
            </a:pPr>
            <a:r>
              <a:rPr kumimoji="1" lang="en-US" altLang="zh-CN" sz="2200" dirty="0" smtClean="0"/>
              <a:t>When sort is finished, the generation of </a:t>
            </a:r>
            <a:r>
              <a:rPr kumimoji="1" lang="en-US" altLang="zh-CN" sz="2200" dirty="0" err="1" smtClean="0"/>
              <a:t>ehh</a:t>
            </a:r>
            <a:r>
              <a:rPr kumimoji="1" lang="en-US" altLang="zh-CN" sz="2200" dirty="0" smtClean="0"/>
              <a:t> is finished at the same time due to the definition of </a:t>
            </a:r>
            <a:r>
              <a:rPr kumimoji="1" lang="en-US" altLang="zh-CN" sz="2200" dirty="0" err="1" smtClean="0"/>
              <a:t>ehh</a:t>
            </a:r>
            <a:endParaRPr kumimoji="1" lang="en-US" altLang="zh-CN" sz="2200" dirty="0" smtClean="0"/>
          </a:p>
          <a:p>
            <a:pPr marL="685800" lvl="2">
              <a:spcBef>
                <a:spcPts val="1000"/>
              </a:spcBef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63828768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282</TotalTime>
  <Words>554</Words>
  <Application>Microsoft Macintosh PowerPoint</Application>
  <PresentationFormat>宽屏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Corbel</vt:lpstr>
      <vt:lpstr>Mangal</vt:lpstr>
      <vt:lpstr>华文楷体</vt:lpstr>
      <vt:lpstr>Arial</vt:lpstr>
      <vt:lpstr>TF10001006</vt:lpstr>
      <vt:lpstr>Weekly Report</vt:lpstr>
      <vt:lpstr>Work Finished</vt:lpstr>
      <vt:lpstr>Work Finished</vt:lpstr>
      <vt:lpstr>Work Finished</vt:lpstr>
      <vt:lpstr>Some Problems</vt:lpstr>
      <vt:lpstr>Some Problems</vt:lpstr>
      <vt:lpstr>Some Problems</vt:lpstr>
      <vt:lpstr>Some Problems</vt:lpstr>
      <vt:lpstr>Some Problems</vt:lpstr>
      <vt:lpstr>Some Problems</vt:lpstr>
      <vt:lpstr>Some Problems</vt:lpstr>
      <vt:lpstr>Think more</vt:lpstr>
      <vt:lpstr>Future Work</vt:lpstr>
      <vt:lpstr>THX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Thoh Testarossa</dc:creator>
  <cp:lastModifiedBy>Thoh Testarossa</cp:lastModifiedBy>
  <cp:revision>23</cp:revision>
  <dcterms:created xsi:type="dcterms:W3CDTF">2017-03-29T04:56:27Z</dcterms:created>
  <dcterms:modified xsi:type="dcterms:W3CDTF">2017-03-30T06:13:48Z</dcterms:modified>
</cp:coreProperties>
</file>