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60" r:id="rId6"/>
    <p:sldId id="259" r:id="rId7"/>
    <p:sldId id="268" r:id="rId8"/>
    <p:sldId id="261" r:id="rId9"/>
    <p:sldId id="271" r:id="rId10"/>
    <p:sldId id="270" r:id="rId11"/>
    <p:sldId id="264" r:id="rId12"/>
    <p:sldId id="272" r:id="rId13"/>
    <p:sldId id="265" r:id="rId14"/>
    <p:sldId id="273" r:id="rId15"/>
    <p:sldId id="262" r:id="rId16"/>
    <p:sldId id="266" r:id="rId17"/>
    <p:sldId id="267" r:id="rId18"/>
    <p:sldId id="274" r:id="rId19"/>
    <p:sldId id="26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99" d="100"/>
          <a:sy n="99" d="100"/>
        </p:scale>
        <p:origin x="10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豆腐的傻嗨日语小课堂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第二讲：把句子串起来的助词们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6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表示顺接（有时带因果关系）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スライムがヌルヌルでなんだかエロい気分です。</a:t>
            </a:r>
            <a:endParaRPr kumimoji="1" lang="en-US" altLang="ja-JP" dirty="0"/>
          </a:p>
          <a:p>
            <a:r>
              <a:rPr kumimoji="1" lang="ja-JP" altLang="en-US" dirty="0" smtClean="0"/>
              <a:t>リンクは綺麗で、女装してもバレません。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それで、あるイケメン男子に惚れました。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用于名词之间的修饰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この男の名前はクラウディウス・サンクトペテルブルグです。彼は運命の人です。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38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解释原因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なぜなら、わたくしはイケメンが大好きなのです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443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表示对等地位的动作对象。“与”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みんなと話します。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兄様なんかもう要りません、わたくしはこの男と結婚したいです。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この男と結婚しないと、明日絶対死んでしまいます。既に死にましたけど。</a:t>
            </a:r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5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n-ea"/>
              </a:rPr>
              <a:t>これはいいと思います。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いくらこのアクルカを被ったって、ハクはオシュトルになれないと、クオンはそう</a:t>
            </a:r>
            <a:r>
              <a:rPr kumimoji="1" lang="ja-JP" altLang="en-US" smtClean="0">
                <a:latin typeface="+mn-ea"/>
              </a:rPr>
              <a:t>思っているのだろう。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これは</a:t>
            </a:r>
            <a:r>
              <a:rPr lang="en-US" altLang="zh-CN" dirty="0" smtClean="0">
                <a:latin typeface="Meiryo" charset="-128"/>
                <a:ea typeface="Meiryo" charset="-128"/>
                <a:cs typeface="Meiryo" charset="-128"/>
              </a:rPr>
              <a:t>『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世界最後</a:t>
            </a:r>
            <a:r>
              <a:rPr lang="en-US" altLang="zh-CN" dirty="0">
                <a:latin typeface="Meiryo" charset="-128"/>
                <a:ea typeface="Meiryo" charset="-128"/>
                <a:cs typeface="Meiryo" charset="-128"/>
              </a:rPr>
              <a:t>』</a:t>
            </a:r>
            <a:r>
              <a:rPr lang="zh-CN" altLang="en-US" dirty="0">
                <a:latin typeface="Meiryo" charset="-128"/>
                <a:ea typeface="Meiryo" charset="-128"/>
                <a:cs typeface="Meiryo" charset="-128"/>
              </a:rPr>
              <a:t>の誕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生日と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、神はそう</a:t>
            </a:r>
            <a:r>
              <a:rPr lang="zh-CN" altLang="en-US" dirty="0" smtClean="0">
                <a:latin typeface="Meiryo" charset="-128"/>
                <a:ea typeface="Meiryo" charset="-128"/>
                <a:cs typeface="Meiryo" charset="-128"/>
              </a:rPr>
              <a:t>告げ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た。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94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表示方位上的目的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ネットカフェへ行きます。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一刻も早く情熱なラブレターを書いて、サンクトペテルブルグさんのお家へ届きました。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9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表示起始位置（范围）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東京から来ました。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サンクトペテルブルグさんからの返信もすごく早いでした。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デートも誘われました。わたくしは胸がときめいてたまらなくて、こんな気持ち死んでから初めてなのです。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でも一緒に観に行く映画はスリラーなのでちょっと怖いです。わたくしは幽霊が苦手ですから。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5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彼より背が高いです。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サンクトペテルブルグさんに年齢を聞きました。わたくしより年上なんて驚きました。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結局彼はわたくしの兄様と分かりました。二百年ぶりの再会ですから、顔や名前ぐらい誰でも覚えられないではないか。なんにせよ、兄様とまた会えるなんて何より嬉しいことです。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599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表示来历，经由（类似于</a:t>
            </a:r>
            <a:r>
              <a:rPr kumimoji="1" lang="ja-JP" altLang="en-US" dirty="0" smtClean="0"/>
              <a:t>から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帝国から来た正体不明の黒（白？）髪の青年</a:t>
            </a:r>
            <a:r>
              <a:rPr kumimoji="1" lang="ja-JP" altLang="en-US" dirty="0"/>
              <a:t>が起こした、クロスベル地下</a:t>
            </a:r>
            <a:r>
              <a:rPr kumimoji="1" lang="ja-JP" altLang="en-US" dirty="0" smtClean="0"/>
              <a:t>水路経由の奇襲は、ロイド</a:t>
            </a:r>
            <a:r>
              <a:rPr kumimoji="1" lang="ja-JP" altLang="en-US" dirty="0"/>
              <a:t>・</a:t>
            </a:r>
            <a:r>
              <a:rPr kumimoji="1" lang="ja-JP" altLang="en-US" dirty="0" smtClean="0"/>
              <a:t>バニングス</a:t>
            </a:r>
            <a:r>
              <a:rPr lang="ja-JP" altLang="en-US" dirty="0"/>
              <a:t>捜査</a:t>
            </a:r>
            <a:r>
              <a:rPr lang="ja-JP" altLang="en-US" dirty="0" smtClean="0"/>
              <a:t>官</a:t>
            </a:r>
            <a:r>
              <a:rPr kumimoji="1" lang="ja-JP" altLang="en-US" dirty="0" smtClean="0"/>
              <a:t>とリーシャ・マオの臨時戦闘小隊により見事に撃破した。クロスベル新聞社より。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63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表示目的，终止位置（范围）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この電車は夜</a:t>
            </a:r>
            <a:r>
              <a:rPr kumimoji="1" lang="en-US" altLang="ja-JP" dirty="0" smtClean="0">
                <a:latin typeface="Meiryo" charset="-128"/>
                <a:ea typeface="Meiryo" charset="-128"/>
                <a:cs typeface="Meiryo" charset="-128"/>
              </a:rPr>
              <a:t>9</a:t>
            </a:r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時まで運営します。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あの女の子は空まで行って</a:t>
            </a:r>
            <a:r>
              <a:rPr kumimoji="1" lang="ja-JP" altLang="en-US" smtClean="0">
                <a:latin typeface="Meiryo" charset="-128"/>
                <a:ea typeface="Meiryo" charset="-128"/>
                <a:cs typeface="Meiryo" charset="-128"/>
              </a:rPr>
              <a:t>みたいと言っています。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よくぞここまでたどり着いたな、相棒！</a:t>
            </a:r>
            <a:endParaRPr kumimoji="1" lang="en-US" altLang="zh-CN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お</a:t>
            </a:r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前は今まで食ったパンの枚数を覚えているのか？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10897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友情提示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课件中的例句得到了协会在岛大佬</a:t>
            </a:r>
            <a:r>
              <a:rPr kumimoji="1" lang="ja-JP" altLang="en-US" dirty="0" smtClean="0"/>
              <a:t>・</a:t>
            </a:r>
            <a:r>
              <a:rPr kumimoji="1" lang="zh-CN" altLang="en-US" dirty="0" smtClean="0"/>
              <a:t>刘总的大力支持。大家可以猜一下哪句话是谁弄上去的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37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もっと複雑な？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には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5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彼は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歳の学生です。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私はよく眠られません。</a:t>
            </a:r>
            <a:endParaRPr kumimoji="1" lang="en-US" altLang="ja-JP" dirty="0" smtClean="0"/>
          </a:p>
          <a:p>
            <a:r>
              <a:rPr kumimoji="1" lang="ja-JP" altLang="en-US" dirty="0"/>
              <a:t>わたくしは鶴子と申します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ここは知識の大釜があるところです。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94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指示主语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私が転びました。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彼が私の回答用紙から答えをコピーします。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この厄災ガノンから、誰がハイラルを守るのです。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わたくしが探しているのは、うちの兄様です。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二百年前のその日、兄様は狩りに行ったが、まだ帰ってこないです。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1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指示受动对象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猫を撫でます。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コーヒーを飲みます。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少し、頭を冷やそうか。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今こそ、全知を掴む時。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兄様がテレビを見たらすぐ家に帰ると願って、アイドルを始めました。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6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表示动词关联对象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彼に見せます。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この大宇宙金平糖を、私にあげて。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まさかあの魔神に乗っ取られたとは、なんという不覚。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この格好が兄様に見られたらすごく恥ずかしいけど、仕事だから仕方がありませぬ。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040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指示具体时间（带数字的那种）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午前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時半に学校へ向かいます。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毎日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時半に起きなければならないのは流石に厳しいです。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zh-CN" altLang="en-US" dirty="0" smtClean="0"/>
              <a:t>表示范围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公園でジョギングします。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食堂でゴキブリを見ました。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昨夜の番組では、テレパシーでファン達に占ってあげました。</a:t>
            </a:r>
            <a:endParaRPr kumimoji="1" lang="en-US" altLang="ja-JP" dirty="0" smtClean="0"/>
          </a:p>
          <a:p>
            <a:r>
              <a:rPr kumimoji="1" lang="zh-CN" altLang="en-US" dirty="0">
                <a:latin typeface="Meiryo" charset="-128"/>
                <a:ea typeface="Meiryo" charset="-128"/>
                <a:cs typeface="Meiryo" charset="-128"/>
              </a:rPr>
              <a:t>トイレでの災難はポルナレフの役だ</a:t>
            </a:r>
            <a:r>
              <a:rPr kumimoji="1" lang="zh-CN" altLang="en-US" dirty="0" smtClean="0">
                <a:latin typeface="Meiryo" charset="-128"/>
                <a:ea typeface="Meiryo" charset="-128"/>
                <a:cs typeface="Meiryo" charset="-128"/>
              </a:rPr>
              <a:t>！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45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zh-CN" altLang="en-US" dirty="0" smtClean="0"/>
              <a:t>表示动作发生的媒介，手段，途径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zh-CN" dirty="0" smtClean="0"/>
              <a:t>クレジットカード</a:t>
            </a:r>
            <a:r>
              <a:rPr lang="ja-JP" altLang="en-US" dirty="0" smtClean="0"/>
              <a:t>で支払います。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市内バスで会社を通っています。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昨夜</a:t>
            </a:r>
            <a:r>
              <a:rPr kumimoji="1" lang="ja-JP" altLang="en-US" dirty="0"/>
              <a:t>の番組では、テレパシーでファン達に占ってあげました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950192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2136</TotalTime>
  <Words>721</Words>
  <Application>Microsoft Macintosh PowerPoint</Application>
  <PresentationFormat>宽屏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Century Gothic</vt:lpstr>
      <vt:lpstr>Meiryo</vt:lpstr>
      <vt:lpstr>Wingdings 3</vt:lpstr>
      <vt:lpstr>メイリオ</vt:lpstr>
      <vt:lpstr>幼圆</vt:lpstr>
      <vt:lpstr>Arial</vt:lpstr>
      <vt:lpstr>丝状</vt:lpstr>
      <vt:lpstr>豆腐的傻嗨日语小课堂</vt:lpstr>
      <vt:lpstr>友情提示</vt:lpstr>
      <vt:lpstr>は 指示主题</vt:lpstr>
      <vt:lpstr>が 指示主语</vt:lpstr>
      <vt:lpstr>を 指示受动对象</vt:lpstr>
      <vt:lpstr>に 表示动词关联对象</vt:lpstr>
      <vt:lpstr>に 指示具体时间（带数字的那种）</vt:lpstr>
      <vt:lpstr>で 表示范围</vt:lpstr>
      <vt:lpstr>で 表示动作发生的媒介，手段，途径</vt:lpstr>
      <vt:lpstr>で 表示顺接（有时带因果关系）</vt:lpstr>
      <vt:lpstr>の 用于名词之间的修饰</vt:lpstr>
      <vt:lpstr>の 解释原因</vt:lpstr>
      <vt:lpstr>と 表示对等地位的动作对象。“与”</vt:lpstr>
      <vt:lpstr>と 表示引用</vt:lpstr>
      <vt:lpstr>へ 表示方位上的目的</vt:lpstr>
      <vt:lpstr>から 表示起始位置（范围）</vt:lpstr>
      <vt:lpstr>より 表示比较</vt:lpstr>
      <vt:lpstr>より 表示来历，经由（类似于から）</vt:lpstr>
      <vt:lpstr>まで 表示目的，终止位置（范围）</vt:lpstr>
      <vt:lpstr>もっと複雑な？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豆腐的傻嗨日语小课堂</dc:title>
  <dc:creator>Thoh Testarossa</dc:creator>
  <cp:lastModifiedBy>Thoh Testarossa</cp:lastModifiedBy>
  <cp:revision>47</cp:revision>
  <dcterms:created xsi:type="dcterms:W3CDTF">2017-10-06T08:34:23Z</dcterms:created>
  <dcterms:modified xsi:type="dcterms:W3CDTF">2017-10-09T07:05:57Z</dcterms:modified>
</cp:coreProperties>
</file>