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9" r:id="rId3"/>
    <p:sldId id="261" r:id="rId4"/>
    <p:sldId id="257" r:id="rId5"/>
    <p:sldId id="260" r:id="rId6"/>
    <p:sldId id="263" r:id="rId7"/>
    <p:sldId id="264" r:id="rId8"/>
    <p:sldId id="265" r:id="rId9"/>
    <p:sldId id="267" r:id="rId10"/>
    <p:sldId id="272" r:id="rId11"/>
    <p:sldId id="275" r:id="rId12"/>
    <p:sldId id="274" r:id="rId13"/>
    <p:sldId id="271" r:id="rId14"/>
    <p:sldId id="266" r:id="rId15"/>
    <p:sldId id="268" r:id="rId16"/>
    <p:sldId id="269" r:id="rId17"/>
    <p:sldId id="270" r:id="rId18"/>
    <p:sldId id="278" r:id="rId19"/>
    <p:sldId id="277" r:id="rId20"/>
    <p:sldId id="276" r:id="rId21"/>
    <p:sldId id="279" r:id="rId22"/>
    <p:sldId id="25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8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iebukuro.yahoo.co.jp/" TargetMode="External"/><Relationship Id="rId4" Type="http://schemas.openxmlformats.org/officeDocument/2006/relationships/hyperlink" Target="https://shop.salburg.com/pc/category/1/480/" TargetMode="External"/><Relationship Id="rId5" Type="http://schemas.openxmlformats.org/officeDocument/2006/relationships/hyperlink" Target="https://pso2.jp/" TargetMode="External"/><Relationship Id="rId6" Type="http://schemas.openxmlformats.org/officeDocument/2006/relationships/hyperlink" Target="http://www.nicovideo.jp/watch/sm15751190" TargetMode="External"/><Relationship Id="rId7" Type="http://schemas.openxmlformats.org/officeDocument/2006/relationships/hyperlink" Target="http://seikaisuru-kad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6LUEq_7x8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covideo.jp/watch/sm16474954" TargetMode="External"/><Relationship Id="rId3" Type="http://schemas.openxmlformats.org/officeDocument/2006/relationships/hyperlink" Target="http://moe-gameaward.com/to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2985" y="2091263"/>
            <a:ext cx="9554307" cy="2590800"/>
          </a:xfrm>
        </p:spPr>
        <p:txBody>
          <a:bodyPr/>
          <a:lstStyle/>
          <a:p>
            <a:r>
              <a:rPr kumimoji="1" lang="zh-CN" altLang="en-US" dirty="0" smtClean="0"/>
              <a:t>豆腐的</a:t>
            </a:r>
            <a:r>
              <a:rPr kumimoji="1" lang="zh-CN" altLang="en-US" smtClean="0"/>
              <a:t>傻嗨日语小课堂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61" t="697" r="-261" b="15053"/>
          <a:stretch/>
        </p:blipFill>
        <p:spPr>
          <a:xfrm>
            <a:off x="7705107" y="4022842"/>
            <a:ext cx="4486893" cy="2835158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5237285" cy="5816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第一讲：为了应对第二讲开始的人口剧减而</a:t>
            </a:r>
            <a:r>
              <a:rPr kumimoji="1" lang="zh-CN" altLang="en-US" smtClean="0"/>
              <a:t>采取的保守措施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0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にほん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一找助词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助词也能指明句子的层次结构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表修饰的助词（包括狭义上的修饰，对动词来说的指明动作对象）的用于修饰的部分，位于该当被修饰词语的内层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表话题的助词，后接的对话题对象的形容、描述、补充也位于该当对象的内层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表主语的助词，大部分情况反倒是主语本身作为修饰语，主语部分应该放在内层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表并列的那就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7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にほん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一找助词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下面给句子用括号分层啦！你认为哪个部分在内层你就给它加个括号括起来吧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like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this</a:t>
            </a:r>
          </a:p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lang="zh-CN" altLang="en-US" sz="4400" dirty="0" smtClean="0">
                <a:solidFill>
                  <a:prstClr val="black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黒塗</a:t>
            </a:r>
            <a:r>
              <a:rPr lang="zh-CN" altLang="en-US" sz="4400" dirty="0">
                <a:solidFill>
                  <a:prstClr val="black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りの高級車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en-US" altLang="zh-CN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solidFill>
                  <a:prstClr val="black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乗</a:t>
            </a:r>
            <a:r>
              <a:rPr lang="zh-CN" altLang="en-US" sz="4400" dirty="0">
                <a:solidFill>
                  <a:prstClr val="black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っていた暴力団員</a:t>
            </a:r>
            <a:r>
              <a:rPr lang="ja-JP" altLang="en-US" sz="4400" dirty="0">
                <a:solidFill>
                  <a:prstClr val="black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は、</a:t>
            </a:r>
            <a:r>
              <a:rPr lang="zh-CN" altLang="en-US" sz="4400" dirty="0">
                <a:solidFill>
                  <a:prstClr val="black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大坊が運転するボンゴフレンディに追突され、怒って免許証を没収し、事務所に連れ込</a:t>
            </a:r>
            <a:r>
              <a:rPr lang="ja-JP" altLang="en-US" sz="4400" dirty="0" smtClean="0">
                <a:solidFill>
                  <a:prstClr val="black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む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答案应该长得像下面这个样子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49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一找助词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91465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((((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黒塗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り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の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高級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車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乗っ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)(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いた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暴力団員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ja-JP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は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ja-JP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((((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大坊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が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運転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するボンゴフレンデ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追突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さ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れ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ja-JP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怒っ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)((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免許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証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を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没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収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し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en-US" altLang="ja-JP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((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事務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所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en-US" altLang="zh-CN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連れ込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む</a:t>
            </a:r>
            <a:r>
              <a:rPr lang="en-US" altLang="ja-JP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))</a:t>
            </a:r>
            <a:endParaRPr kumimoji="1" lang="zh-CN" altLang="en-US" sz="44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7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にほん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还有没有别的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助词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用法？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以后会教的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12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二找动词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91465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黒塗り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の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高級車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乗っ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いた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暴力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団員</a:t>
            </a:r>
            <a:r>
              <a:rPr lang="ja-JP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は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大坊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が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運転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する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ボンゴフレンデ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追突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さ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れ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怒っ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免許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証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を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没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収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し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事務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所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連れ込</a:t>
            </a:r>
            <a:r>
              <a:rPr lang="ja-JP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む</a:t>
            </a:r>
            <a:endParaRPr kumimoji="1" lang="zh-CN" altLang="en-US" sz="4400" b="1" u="sng" dirty="0">
              <a:solidFill>
                <a:schemeClr val="tx2">
                  <a:lumMod val="60000"/>
                  <a:lumOff val="40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刚刚那句话里有多少动词变化形式？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以后会教的</a:t>
            </a:r>
            <a:endParaRPr kumimoji="1" lang="zh-CN" altLang="en-US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9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三把所有主体（各个名词）还原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91465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黒塗り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の</a:t>
            </a:r>
            <a:r>
              <a:rPr lang="zh-CN" altLang="en-US" sz="4400" b="1" u="sng" dirty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高級車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乗っ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いた</a:t>
            </a:r>
            <a:r>
              <a:rPr lang="zh-CN" altLang="en-US" sz="4400" b="1" u="sng" dirty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暴力</a:t>
            </a:r>
            <a:r>
              <a:rPr lang="zh-CN" altLang="en-US" sz="4400" b="1" u="sng" dirty="0" smtClean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団員</a:t>
            </a:r>
            <a:r>
              <a:rPr lang="ja-JP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は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b="1" u="sng" dirty="0" smtClean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大坊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が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運転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する</a:t>
            </a:r>
            <a:r>
              <a:rPr lang="zh-CN" altLang="en-US" sz="4400" b="1" u="sng" dirty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ボンゴフレンデ</a:t>
            </a:r>
            <a:r>
              <a:rPr lang="zh-CN" altLang="en-US" sz="4400" b="1" u="sng" dirty="0" smtClean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追突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さ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れ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怒っ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zh-CN" altLang="en-US" sz="4400" b="1" u="sng" dirty="0" smtClean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免許</a:t>
            </a:r>
            <a:r>
              <a:rPr lang="zh-CN" altLang="en-US" sz="4400" b="1" u="sng" dirty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証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を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没</a:t>
            </a:r>
            <a:r>
              <a:rPr lang="zh-CN" altLang="en-US" sz="4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収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し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b="1" u="sng" dirty="0" smtClean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事務</a:t>
            </a:r>
            <a:r>
              <a:rPr lang="zh-CN" altLang="en-US" sz="4400" b="1" u="sng" dirty="0">
                <a:solidFill>
                  <a:srgbClr val="00B05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所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連れ込</a:t>
            </a:r>
            <a:r>
              <a:rPr lang="ja-JP" altLang="en-US" sz="4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む</a:t>
            </a:r>
            <a:endParaRPr kumimoji="1" lang="zh-CN" altLang="en-US" sz="4400" b="1" u="sng" dirty="0">
              <a:solidFill>
                <a:schemeClr val="tx2">
                  <a:lumMod val="60000"/>
                  <a:lumOff val="40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9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三把所有主体（各个名词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动词）还原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91465"/>
          </a:xfrm>
        </p:spPr>
        <p:txBody>
          <a:bodyPr>
            <a:norm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对任意一个名词，向前（修饰）向后（行为）规约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对任意一个动词，向前（动作对象）规约</a:t>
            </a:r>
            <a:endParaRPr kumimoji="1" lang="en-US" altLang="ja-JP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ja-JP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(sample)</a:t>
            </a:r>
          </a:p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暴力団員</a:t>
            </a:r>
            <a:r>
              <a:rPr kumimoji="1" lang="en-US" altLang="ja-JP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高級車</a:t>
            </a:r>
            <a:r>
              <a:rPr kumimoji="1" lang="en-US" altLang="ja-JP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-&gt;</a:t>
            </a:r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黒塗り</a:t>
            </a:r>
            <a:endParaRPr kumimoji="1" lang="en-US" altLang="ja-JP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暴力団員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：追突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され</a:t>
            </a:r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る、怒る、没収する、連れ込む</a:t>
            </a:r>
            <a:endParaRPr kumimoji="1" lang="en-US" altLang="ja-JP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91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二点九：有不认识的词赶紧查吧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3575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最后一步当然是把他们拼起来啦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91465"/>
          </a:xfrm>
        </p:spPr>
        <p:txBody>
          <a:bodyPr>
            <a:norm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具体不展开写了</a:t>
            </a:r>
            <a:endParaRPr kumimoji="1" lang="en-US" altLang="ja-JP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五十音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20"/>
            <a:ext cx="3364523" cy="3931920"/>
          </a:xfrm>
        </p:spPr>
        <p:txBody>
          <a:bodyPr/>
          <a:lstStyle/>
          <a:p>
            <a:r>
              <a:rPr kumimoji="1" lang="zh-CN" altLang="en-US" dirty="0" smtClean="0"/>
              <a:t>找个地方，学着给自己起个五行顺遂的名字吧！</a:t>
            </a:r>
            <a:r>
              <a:rPr kumimoji="1" lang="en-US" altLang="zh-CN" dirty="0" smtClean="0"/>
              <a:t>[10]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1" y="1152548"/>
            <a:ext cx="7244861" cy="54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所以我们的课程结构？就按上面来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91465"/>
          </a:xfrm>
        </p:spPr>
        <p:txBody>
          <a:bodyPr>
            <a:norm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助词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动词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lvl="1"/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各种变形</a:t>
            </a:r>
            <a:endParaRPr kumimoji="1" lang="en-US" altLang="zh-CN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lvl="1"/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不认得的动词？自己背啊</a:t>
            </a:r>
            <a:endParaRPr kumimoji="1" lang="en-US" altLang="ja-JP" sz="20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名词和形容词？自己背啊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……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当然了，每一课都会教一些词汇的，至少能达到逻辑自洽程度的那种数目</a:t>
            </a:r>
            <a:endParaRPr kumimoji="1" lang="en-US" altLang="ja-JP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4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19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[1] 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花澤</a:t>
            </a:r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香菜</a:t>
            </a:r>
            <a:r>
              <a:rPr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　</a:t>
            </a:r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sweets parade. </a:t>
            </a:r>
            <a:r>
              <a:rPr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　</a:t>
            </a:r>
            <a:r>
              <a:rPr lang="ja-JP" altLang="en-US" dirty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妖狐</a:t>
            </a:r>
            <a:r>
              <a:rPr lang="en-US" altLang="ja-JP" dirty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×</a:t>
            </a:r>
            <a:r>
              <a:rPr lang="ja-JP" altLang="en-US" dirty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僕</a:t>
            </a:r>
            <a:r>
              <a:rPr lang="en-US" altLang="ja-JP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SS</a:t>
            </a:r>
          </a:p>
          <a:p>
            <a:r>
              <a:rPr kumimoji="1" lang="en-US" altLang="zh-CN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[2] </a:t>
            </a:r>
            <a:r>
              <a:rPr kumimoji="1" lang="ja-JP" altLang="en-US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いろは唄</a:t>
            </a:r>
            <a:endParaRPr kumimoji="1" lang="en-US" altLang="ja-JP" dirty="0" smtClean="0">
              <a:solidFill>
                <a:srgbClr val="333333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[3] </a:t>
            </a:r>
            <a:r>
              <a:rPr kumimoji="1" lang="zh-CN" altLang="en-US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网页链接</a:t>
            </a:r>
            <a:endParaRPr kumimoji="1" lang="en-US" altLang="zh-CN" dirty="0" smtClean="0">
              <a:solidFill>
                <a:srgbClr val="333333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[4] </a:t>
            </a:r>
            <a:r>
              <a:rPr kumimoji="1" lang="en-US" altLang="zh-CN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  <a:hlinkClick r:id="rId2"/>
              </a:rPr>
              <a:t>https</a:t>
            </a:r>
            <a:r>
              <a:rPr kumimoji="1" lang="en-US" altLang="zh-CN" dirty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  <a:hlinkClick r:id="rId2"/>
              </a:rPr>
              <a:t>://</a:t>
            </a:r>
            <a:r>
              <a:rPr kumimoji="1" lang="en-US" altLang="zh-CN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  <a:hlinkClick r:id="rId2"/>
              </a:rPr>
              <a:t>www.youtube.com/watch?v=j6LUEq_7x8A</a:t>
            </a:r>
            <a:endParaRPr kumimoji="1" lang="en-US" altLang="zh-CN" dirty="0" smtClean="0">
              <a:solidFill>
                <a:srgbClr val="333333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dirty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[5] </a:t>
            </a:r>
            <a:r>
              <a:rPr kumimoji="1" lang="en-US" altLang="ja-JP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Yahoo</a:t>
            </a:r>
            <a:r>
              <a:rPr kumimoji="1" lang="ja-JP" altLang="en-US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！知恵袋</a:t>
            </a:r>
            <a:r>
              <a:rPr kumimoji="1" lang="zh-CN" altLang="en-US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  <a:hlinkClick r:id="rId3"/>
              </a:rPr>
              <a:t>https</a:t>
            </a:r>
            <a:r>
              <a:rPr kumimoji="1" lang="en-US" altLang="zh-CN" dirty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  <a:hlinkClick r:id="rId3"/>
              </a:rPr>
              <a:t>://</a:t>
            </a:r>
            <a:r>
              <a:rPr kumimoji="1" lang="en-US" altLang="zh-CN" dirty="0" smtClean="0">
                <a:solidFill>
                  <a:srgbClr val="333333"/>
                </a:solidFill>
                <a:latin typeface="Hiragino Sans GB W3" charset="-122"/>
                <a:ea typeface="Hiragino Sans GB W3" charset="-122"/>
                <a:cs typeface="Hiragino Sans GB W3" charset="-122"/>
                <a:hlinkClick r:id="rId3"/>
              </a:rPr>
              <a:t>chiebukuro.yahoo.co.jp</a:t>
            </a:r>
            <a:endParaRPr kumimoji="1" lang="en-US" altLang="zh-CN" dirty="0" smtClean="0"/>
          </a:p>
          <a:p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[6] 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  <a:hlinkClick r:id="rId4"/>
              </a:rPr>
              <a:t>https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  <a:hlinkClick r:id="rId4"/>
              </a:rPr>
              <a:t>://shop.salburg.com/pc/category/1/480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  <a:hlinkClick r:id="rId4"/>
              </a:rPr>
              <a:t>/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[7] 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  <a:hlinkClick r:id="rId5"/>
              </a:rPr>
              <a:t>https://pso2.jp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[8] 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  <a:hlinkClick r:id="rId6"/>
              </a:rPr>
              <a:t>http://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  <a:hlinkClick r:id="rId6"/>
              </a:rPr>
              <a:t>www.nicovideo.jp/watch/sm15751190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[9] 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seikaisuru-kado.com/</a:t>
            </a:r>
            <a:endParaRPr lang="en-US" altLang="zh-CN" dirty="0" smtClean="0"/>
          </a:p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[10]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ポケットモンスターシリーズ</a:t>
            </a:r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8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[11]</a:t>
            </a:r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图中文字来历：</a:t>
            </a:r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  <a:hlinkClick r:id="rId2"/>
              </a:rPr>
              <a:t>http://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  <a:hlinkClick r:id="rId2"/>
              </a:rPr>
              <a:t>www.nicovideo.jp/watch/sm16474954</a:t>
            </a:r>
            <a:endParaRPr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[12] </a:t>
            </a:r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  <a:hlinkClick r:id="rId3"/>
              </a:rPr>
              <a:t>http://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  <a:hlinkClick r:id="rId3"/>
              </a:rPr>
              <a:t>moe-gameaward.com/top.html</a:t>
            </a:r>
            <a:endParaRPr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[13] </a:t>
            </a:r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日语协会第六任会长的爱称</a:t>
            </a:r>
            <a:r>
              <a:rPr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（</a:t>
            </a:r>
            <a:r>
              <a:rPr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?</a:t>
            </a:r>
            <a:r>
              <a:rPr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）</a:t>
            </a:r>
            <a:endParaRPr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69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五十音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[11]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69" y="237128"/>
            <a:ext cx="8488485" cy="63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How to 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五十音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を勉強する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if you can recite them one by one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现代音乐乐理基础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[1]</a:t>
            </a: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听专门教学录音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[4]</a:t>
            </a: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多关注生活，多交流情感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[5]</a:t>
            </a:r>
          </a:p>
          <a:p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接触各种形式的文献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资料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[2][8][9][12]</a:t>
            </a: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参与互动体验活动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[3][6][7]</a:t>
            </a:r>
          </a:p>
          <a:p>
            <a:r>
              <a:rPr kumimoji="1" lang="mr-IN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…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8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How to 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五十音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を勉強する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if you can recite them one by one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96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用</a:t>
            </a:r>
            <a:r>
              <a:rPr kumimoji="1" lang="zh-CN" altLang="en-US" sz="9600" dirty="0">
                <a:latin typeface="Hiragino Sans GB W3" charset="-122"/>
                <a:ea typeface="Hiragino Sans GB W3" charset="-122"/>
                <a:cs typeface="Hiragino Sans GB W3" charset="-122"/>
              </a:rPr>
              <a:t>进废退</a:t>
            </a:r>
          </a:p>
        </p:txBody>
      </p:sp>
    </p:spTree>
    <p:extLst>
      <p:ext uri="{BB962C8B-B14F-4D97-AF65-F5344CB8AC3E}">
        <p14:creationId xmlns:p14="http://schemas.microsoft.com/office/powerpoint/2010/main" val="762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800" dirty="0" smtClean="0"/>
              <a:t>リカイ</a:t>
            </a:r>
            <a:r>
              <a:rPr kumimoji="1" lang="en-US" altLang="ja-JP" sz="2200" dirty="0"/>
              <a:t>[13]</a:t>
            </a:r>
            <a:r>
              <a:rPr kumimoji="1" lang="ja-JP" altLang="en-US" sz="2200" dirty="0" smtClean="0"/>
              <a:t>することが大事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8126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黒塗りの高級車に乗っていた暴力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団員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は、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大坊が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運転するボンゴフレンデ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ィに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追突され、怒って免許証を没収し、事務所に連れ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込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む</a:t>
            </a:r>
            <a:endParaRPr kumimoji="1" lang="zh-CN" altLang="en-US" sz="44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42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にほんご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一找助词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91465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黒塗り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の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高級車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乗っ</a:t>
            </a:r>
            <a:r>
              <a:rPr lang="zh-CN" altLang="en-US" sz="4400" b="1" u="sng" dirty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いた暴力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団員</a:t>
            </a:r>
            <a:r>
              <a:rPr lang="ja-JP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は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大坊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が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運転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するボンゴフレンデ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追突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さ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れ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怒っ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免許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証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を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没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収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し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事務</a:t>
            </a:r>
            <a:r>
              <a:rPr lang="zh-CN" altLang="en-US" sz="4400" dirty="0">
                <a:latin typeface="Hiragino Sans GB W3" charset="-122"/>
                <a:ea typeface="Hiragino Sans GB W3" charset="-122"/>
                <a:cs typeface="Hiragino Sans GB W3" charset="-122"/>
              </a:rPr>
              <a:t>所</a:t>
            </a:r>
            <a:r>
              <a:rPr lang="zh-CN" altLang="en-US" sz="4400" b="1" u="sng" dirty="0" smtClean="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に</a:t>
            </a:r>
            <a:r>
              <a:rPr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連れ込</a:t>
            </a:r>
            <a:r>
              <a:rPr lang="ja-JP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む</a:t>
            </a:r>
            <a:endParaRPr kumimoji="1" lang="zh-CN" altLang="en-US" sz="44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7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如何</a:t>
            </a:r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learn</a:t>
            </a:r>
            <a:r>
              <a:rPr kumimoji="1" lang="ja-JP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にほん</a:t>
            </a:r>
            <a:r>
              <a:rPr kumimoji="1" lang="ja-JP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ご</a:t>
            </a:r>
            <a: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/>
            </a:r>
            <a:br>
              <a:rPr kumimoji="1" lang="en-US" altLang="ja-JP" dirty="0" smtClean="0">
                <a:latin typeface="Hiragino Sans GB W3" charset="-122"/>
                <a:ea typeface="Hiragino Sans GB W3" charset="-122"/>
                <a:cs typeface="Hiragino Sans GB W3" charset="-122"/>
              </a:rPr>
            </a:b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一找助词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の：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用以进行名词的连接，大部分情况是用第一个名词来做第二个名词的修饰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て</a:t>
            </a:r>
            <a:r>
              <a:rPr kumimoji="1" lang="en-US" altLang="ja-JP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/</a:t>
            </a:r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で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：大部分情况下用以并列词语，还有一些固定用法与</a:t>
            </a:r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いる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的不同形式组成不同的进行时（但是仍然可以理解为词语的并列）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が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：指示主语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は：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指示话题对象（一般是一整句话最大的那个）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に：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指示动作对象，有可能是施动也有可能是被动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ja-JP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を：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也是指示动作对象，不过一般都是受动对象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91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189</TotalTime>
  <Words>879</Words>
  <Application>Microsoft Macintosh PowerPoint</Application>
  <PresentationFormat>宽屏</PresentationFormat>
  <Paragraphs>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Century Gothic</vt:lpstr>
      <vt:lpstr>Garamond</vt:lpstr>
      <vt:lpstr>Hiragino Sans GB W3</vt:lpstr>
      <vt:lpstr>ＭＳ ゴシック</vt:lpstr>
      <vt:lpstr>宋体</vt:lpstr>
      <vt:lpstr>肥皂</vt:lpstr>
      <vt:lpstr>豆腐的傻嗨日语小课堂</vt:lpstr>
      <vt:lpstr>五十音</vt:lpstr>
      <vt:lpstr>五十音</vt:lpstr>
      <vt:lpstr>How to 五十音を勉強する if you can recite them one by one</vt:lpstr>
      <vt:lpstr>How to 五十音を勉強する if you can recite them one by one</vt:lpstr>
      <vt:lpstr>如何learnにほんご</vt:lpstr>
      <vt:lpstr>如何learnにほんご</vt:lpstr>
      <vt:lpstr>如何learnにほんご 一找助词</vt:lpstr>
      <vt:lpstr>如何learnにほんご 一找助词</vt:lpstr>
      <vt:lpstr>如何learnにほんご 一找助词</vt:lpstr>
      <vt:lpstr>如何learnにほんご 一找助词</vt:lpstr>
      <vt:lpstr>如何learnにほんご 一找助词</vt:lpstr>
      <vt:lpstr>如何learnにほんご 还有没有别的助词/用法？</vt:lpstr>
      <vt:lpstr>如何learnにほんご 二找动词</vt:lpstr>
      <vt:lpstr>如何learnにほんご 刚刚那句话里有多少动词变化形式？</vt:lpstr>
      <vt:lpstr>如何learnにほんご 三把所有主体（各个名词）还原</vt:lpstr>
      <vt:lpstr>如何learnにほんご 三把所有主体（各个名词、动词）还原</vt:lpstr>
      <vt:lpstr>如何learnにほんご 二点九：有不认识的词赶紧查吧</vt:lpstr>
      <vt:lpstr>如何learnにほんご 最后一步当然是把他们拼起来啦</vt:lpstr>
      <vt:lpstr>如何learnにほんご 所以我们的课程结构？就按上面来</vt:lpstr>
      <vt:lpstr>THX</vt:lpstr>
      <vt:lpstr>参考文献</vt:lpstr>
      <vt:lpstr>参考文献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单击以添加标题</dc:title>
  <dc:creator>Thoh Testarossa</dc:creator>
  <cp:lastModifiedBy>Thoh Testarossa</cp:lastModifiedBy>
  <cp:revision>21</cp:revision>
  <dcterms:created xsi:type="dcterms:W3CDTF">2017-09-23T14:31:45Z</dcterms:created>
  <dcterms:modified xsi:type="dcterms:W3CDTF">2017-09-24T05:55:36Z</dcterms:modified>
</cp:coreProperties>
</file>