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media/image10.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3"/>
    <p:sldId id="257" r:id="rId4"/>
    <p:sldId id="258" r:id="rId5"/>
    <p:sldId id="259" r:id="rId6"/>
    <p:sldId id="260" r:id="rId7"/>
    <p:sldId id="261" r:id="rId8"/>
    <p:sldId id="262" r:id="rId9"/>
    <p:sldId id="265"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58"/>
  </p:normalViewPr>
  <p:slideViewPr>
    <p:cSldViewPr snapToGrid="0">
      <p:cViewPr varScale="1">
        <p:scale>
          <a:sx n="120" d="100"/>
          <a:sy n="120" d="100"/>
        </p:scale>
        <p:origin x="3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7" Type="http://schemas.openxmlformats.org/officeDocument/2006/relationships/image" Target="../media/image9.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7" Type="http://schemas.openxmlformats.org/officeDocument/2006/relationships/image" Target="../media/image9.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3CB5B66-2F6E-6743-9C91-38B93A730C7A}" type="doc">
      <dgm:prSet loTypeId="urn:microsoft.com/office/officeart/2005/8/layout/venn1" loCatId="" qsTypeId="urn:microsoft.com/office/officeart/2005/8/quickstyle/simple1" qsCatId="simple" csTypeId="urn:microsoft.com/office/officeart/2005/8/colors/colorful2" csCatId="colorful" phldr="1"/>
      <dgm:spPr/>
    </dgm:pt>
    <dgm:pt modelId="{D3CAB10D-E43F-CA46-B2DB-9E5E4AA2AE7A}">
      <dgm:prSet phldrT="[Text]" custT="1"/>
      <dgm:spPr/>
      <dgm:t>
        <a:bodyPr/>
        <a:lstStyle/>
        <a:p>
          <a:r>
            <a:rPr lang="en-GB" sz="1200" b="1" dirty="0">
              <a:solidFill>
                <a:srgbClr val="FF0000"/>
              </a:solidFill>
            </a:rPr>
            <a:t>Elite:- </a:t>
          </a:r>
          <a:r>
            <a:rPr lang="en-GB" sz="1200" b="1" dirty="0"/>
            <a:t>State of the Art; Lavish Facilities; Exclusive Admissions</a:t>
          </a:r>
        </a:p>
      </dgm:t>
    </dgm:pt>
    <dgm:pt modelId="{AF0903E6-9FE5-D148-B7DC-E616C21930D5}" cxnId="{D58150C8-5CDD-C844-BB02-45B53C71C9C0}" type="parTrans">
      <dgm:prSet/>
      <dgm:spPr/>
      <dgm:t>
        <a:bodyPr/>
        <a:lstStyle/>
        <a:p>
          <a:endParaRPr lang="en-GB"/>
        </a:p>
      </dgm:t>
    </dgm:pt>
    <dgm:pt modelId="{41385735-4E13-EC4E-B83B-6984BFB5E877}" cxnId="{D58150C8-5CDD-C844-BB02-45B53C71C9C0}" type="sibTrans">
      <dgm:prSet/>
      <dgm:spPr/>
      <dgm:t>
        <a:bodyPr/>
        <a:lstStyle/>
        <a:p>
          <a:endParaRPr lang="en-GB"/>
        </a:p>
      </dgm:t>
    </dgm:pt>
    <dgm:pt modelId="{5B4C2B89-E79C-DD48-8E47-EA4E4BCABF2A}">
      <dgm:prSet phldrT="[Text]" custT="1"/>
      <dgm:spPr/>
      <dgm:t>
        <a:bodyPr/>
        <a:lstStyle/>
        <a:p>
          <a:pPr algn="r"/>
          <a:r>
            <a:rPr lang="en-GB" sz="1400" dirty="0"/>
            <a:t> </a:t>
          </a:r>
          <a:r>
            <a:rPr lang="en-GB" sz="1200" b="1" dirty="0">
              <a:solidFill>
                <a:srgbClr val="FF0000"/>
              </a:solidFill>
            </a:rPr>
            <a:t>Oxford Curriculum</a:t>
          </a:r>
          <a:r>
            <a:rPr lang="en-GB" sz="1200" b="1" dirty="0"/>
            <a:t>:- World, Class Well-being, Sustainability, Global Skills </a:t>
          </a:r>
        </a:p>
      </dgm:t>
    </dgm:pt>
    <dgm:pt modelId="{D0A154EC-06A1-424E-B567-667D97250ACC}" cxnId="{1B181B9B-D024-9441-A8E4-D677FE4D88A4}" type="parTrans">
      <dgm:prSet/>
      <dgm:spPr/>
      <dgm:t>
        <a:bodyPr/>
        <a:lstStyle/>
        <a:p>
          <a:endParaRPr lang="en-GB"/>
        </a:p>
      </dgm:t>
    </dgm:pt>
    <dgm:pt modelId="{C93DF7FB-AEB8-C141-B69B-4E6593E694ED}" cxnId="{1B181B9B-D024-9441-A8E4-D677FE4D88A4}" type="sibTrans">
      <dgm:prSet/>
      <dgm:spPr/>
      <dgm:t>
        <a:bodyPr/>
        <a:lstStyle/>
        <a:p>
          <a:endParaRPr lang="en-GB"/>
        </a:p>
      </dgm:t>
    </dgm:pt>
    <dgm:pt modelId="{996DEDAD-812D-0941-8DEA-E6D80A009480}">
      <dgm:prSet phldrT="[Text]" custT="1"/>
      <dgm:spPr/>
      <dgm:t>
        <a:bodyPr/>
        <a:lstStyle/>
        <a:p>
          <a:pPr algn="l"/>
          <a:r>
            <a:rPr lang="en-GB" sz="1200" b="1" dirty="0">
              <a:solidFill>
                <a:srgbClr val="FF0000"/>
              </a:solidFill>
            </a:rPr>
            <a:t>Academic Powerhouse:-</a:t>
          </a:r>
          <a:r>
            <a:rPr lang="en-GB" sz="1200" b="1" dirty="0"/>
            <a:t>Rigorous Academics; Exceptional Faculty;</a:t>
          </a:r>
          <a:br>
            <a:rPr lang="en-GB" sz="1200" b="1" dirty="0"/>
          </a:br>
          <a:r>
            <a:rPr lang="en-GB" sz="1200" b="1" dirty="0"/>
            <a:t>cutting edge resources;</a:t>
          </a:r>
        </a:p>
      </dgm:t>
    </dgm:pt>
    <dgm:pt modelId="{61841AEB-C70D-0544-99E8-805DD345181F}" cxnId="{C6E27E30-34EF-B945-96A0-ED91430FA668}" type="parTrans">
      <dgm:prSet/>
      <dgm:spPr/>
      <dgm:t>
        <a:bodyPr/>
        <a:lstStyle/>
        <a:p>
          <a:endParaRPr lang="en-GB"/>
        </a:p>
      </dgm:t>
    </dgm:pt>
    <dgm:pt modelId="{6F4B5F6D-5ECF-A648-82C9-FA702303F14F}" cxnId="{C6E27E30-34EF-B945-96A0-ED91430FA668}" type="sibTrans">
      <dgm:prSet/>
      <dgm:spPr/>
      <dgm:t>
        <a:bodyPr/>
        <a:lstStyle/>
        <a:p>
          <a:endParaRPr lang="en-GB"/>
        </a:p>
      </dgm:t>
    </dgm:pt>
    <dgm:pt modelId="{BB00EA68-0C22-6B4A-A675-0208EFF17E23}" type="pres">
      <dgm:prSet presAssocID="{E3CB5B66-2F6E-6743-9C91-38B93A730C7A}" presName="compositeShape" presStyleCnt="0">
        <dgm:presLayoutVars>
          <dgm:chMax val="7"/>
          <dgm:dir/>
          <dgm:resizeHandles val="exact"/>
        </dgm:presLayoutVars>
      </dgm:prSet>
      <dgm:spPr/>
    </dgm:pt>
    <dgm:pt modelId="{FD1F7F0C-7D2B-FC4C-B4C9-D134456D7339}" type="pres">
      <dgm:prSet presAssocID="{D3CAB10D-E43F-CA46-B2DB-9E5E4AA2AE7A}" presName="circ1" presStyleLbl="vennNode1" presStyleIdx="0" presStyleCnt="3" custScaleX="113069" custScaleY="113069"/>
      <dgm:spPr/>
    </dgm:pt>
    <dgm:pt modelId="{E7014561-5C8D-9D40-9A7B-DACD5F1ADE46}" type="pres">
      <dgm:prSet presAssocID="{D3CAB10D-E43F-CA46-B2DB-9E5E4AA2AE7A}" presName="circ1Tx" presStyleLbl="revTx" presStyleIdx="0" presStyleCnt="0">
        <dgm:presLayoutVars>
          <dgm:chMax val="0"/>
          <dgm:chPref val="0"/>
          <dgm:bulletEnabled val="1"/>
        </dgm:presLayoutVars>
      </dgm:prSet>
      <dgm:spPr/>
    </dgm:pt>
    <dgm:pt modelId="{0C5A6C79-BD70-7344-8411-C8A7BB58AB07}" type="pres">
      <dgm:prSet presAssocID="{5B4C2B89-E79C-DD48-8E47-EA4E4BCABF2A}" presName="circ2" presStyleLbl="vennNode1" presStyleIdx="1" presStyleCnt="3" custScaleX="113121" custScaleY="113121" custLinFactNeighborX="0" custLinFactNeighborY="-10966"/>
      <dgm:spPr/>
    </dgm:pt>
    <dgm:pt modelId="{CF24657F-F4F1-7D41-908D-6E1C89C2D61D}" type="pres">
      <dgm:prSet presAssocID="{5B4C2B89-E79C-DD48-8E47-EA4E4BCABF2A}" presName="circ2Tx" presStyleLbl="revTx" presStyleIdx="0" presStyleCnt="0">
        <dgm:presLayoutVars>
          <dgm:chMax val="0"/>
          <dgm:chPref val="0"/>
          <dgm:bulletEnabled val="1"/>
        </dgm:presLayoutVars>
      </dgm:prSet>
      <dgm:spPr/>
    </dgm:pt>
    <dgm:pt modelId="{9CE742CA-F131-1846-9D13-401A6769BB92}" type="pres">
      <dgm:prSet presAssocID="{996DEDAD-812D-0941-8DEA-E6D80A009480}" presName="circ3" presStyleLbl="vennNode1" presStyleIdx="2" presStyleCnt="3" custScaleX="113121" custScaleY="113121" custLinFactNeighborX="4021" custLinFactNeighborY="-6945"/>
      <dgm:spPr/>
    </dgm:pt>
    <dgm:pt modelId="{A740DA09-2B66-7F4A-BCBB-3DA1D8A48D92}" type="pres">
      <dgm:prSet presAssocID="{996DEDAD-812D-0941-8DEA-E6D80A009480}" presName="circ3Tx" presStyleLbl="revTx" presStyleIdx="0" presStyleCnt="0">
        <dgm:presLayoutVars>
          <dgm:chMax val="0"/>
          <dgm:chPref val="0"/>
          <dgm:bulletEnabled val="1"/>
        </dgm:presLayoutVars>
      </dgm:prSet>
      <dgm:spPr/>
    </dgm:pt>
  </dgm:ptLst>
  <dgm:cxnLst>
    <dgm:cxn modelId="{77921A06-DF23-9741-A77A-A4D19B93BA0F}" type="presOf" srcId="{D3CAB10D-E43F-CA46-B2DB-9E5E4AA2AE7A}" destId="{FD1F7F0C-7D2B-FC4C-B4C9-D134456D7339}" srcOrd="0" destOrd="0" presId="urn:microsoft.com/office/officeart/2005/8/layout/venn1"/>
    <dgm:cxn modelId="{5BFD180B-1A5F-684D-8B0E-06841C80E621}" type="presOf" srcId="{5B4C2B89-E79C-DD48-8E47-EA4E4BCABF2A}" destId="{0C5A6C79-BD70-7344-8411-C8A7BB58AB07}" srcOrd="0" destOrd="0" presId="urn:microsoft.com/office/officeart/2005/8/layout/venn1"/>
    <dgm:cxn modelId="{C6E27E30-34EF-B945-96A0-ED91430FA668}" srcId="{E3CB5B66-2F6E-6743-9C91-38B93A730C7A}" destId="{996DEDAD-812D-0941-8DEA-E6D80A009480}" srcOrd="2" destOrd="0" parTransId="{61841AEB-C70D-0544-99E8-805DD345181F}" sibTransId="{6F4B5F6D-5ECF-A648-82C9-FA702303F14F}"/>
    <dgm:cxn modelId="{316E7E3D-68BD-0043-8856-D9864ED2974E}" type="presOf" srcId="{E3CB5B66-2F6E-6743-9C91-38B93A730C7A}" destId="{BB00EA68-0C22-6B4A-A675-0208EFF17E23}" srcOrd="0" destOrd="0" presId="urn:microsoft.com/office/officeart/2005/8/layout/venn1"/>
    <dgm:cxn modelId="{9ACC7C96-25F7-4041-AB71-074A80B3C556}" type="presOf" srcId="{996DEDAD-812D-0941-8DEA-E6D80A009480}" destId="{9CE742CA-F131-1846-9D13-401A6769BB92}" srcOrd="0" destOrd="0" presId="urn:microsoft.com/office/officeart/2005/8/layout/venn1"/>
    <dgm:cxn modelId="{1B181B9B-D024-9441-A8E4-D677FE4D88A4}" srcId="{E3CB5B66-2F6E-6743-9C91-38B93A730C7A}" destId="{5B4C2B89-E79C-DD48-8E47-EA4E4BCABF2A}" srcOrd="1" destOrd="0" parTransId="{D0A154EC-06A1-424E-B567-667D97250ACC}" sibTransId="{C93DF7FB-AEB8-C141-B69B-4E6593E694ED}"/>
    <dgm:cxn modelId="{FF1BC1A6-5D88-0E48-8CE9-5442A2DABC6B}" type="presOf" srcId="{D3CAB10D-E43F-CA46-B2DB-9E5E4AA2AE7A}" destId="{E7014561-5C8D-9D40-9A7B-DACD5F1ADE46}" srcOrd="1" destOrd="0" presId="urn:microsoft.com/office/officeart/2005/8/layout/venn1"/>
    <dgm:cxn modelId="{62A886C0-5409-AF43-BEB8-34EEEF9DAD87}" type="presOf" srcId="{996DEDAD-812D-0941-8DEA-E6D80A009480}" destId="{A740DA09-2B66-7F4A-BCBB-3DA1D8A48D92}" srcOrd="1" destOrd="0" presId="urn:microsoft.com/office/officeart/2005/8/layout/venn1"/>
    <dgm:cxn modelId="{D58150C8-5CDD-C844-BB02-45B53C71C9C0}" srcId="{E3CB5B66-2F6E-6743-9C91-38B93A730C7A}" destId="{D3CAB10D-E43F-CA46-B2DB-9E5E4AA2AE7A}" srcOrd="0" destOrd="0" parTransId="{AF0903E6-9FE5-D148-B7DC-E616C21930D5}" sibTransId="{41385735-4E13-EC4E-B83B-6984BFB5E877}"/>
    <dgm:cxn modelId="{2EBA81DA-89F3-404A-9597-604AF30216A3}" type="presOf" srcId="{5B4C2B89-E79C-DD48-8E47-EA4E4BCABF2A}" destId="{CF24657F-F4F1-7D41-908D-6E1C89C2D61D}" srcOrd="1" destOrd="0" presId="urn:microsoft.com/office/officeart/2005/8/layout/venn1"/>
    <dgm:cxn modelId="{26275100-E813-B446-9DA7-81E970514A1E}" type="presParOf" srcId="{BB00EA68-0C22-6B4A-A675-0208EFF17E23}" destId="{FD1F7F0C-7D2B-FC4C-B4C9-D134456D7339}" srcOrd="0" destOrd="0" presId="urn:microsoft.com/office/officeart/2005/8/layout/venn1"/>
    <dgm:cxn modelId="{54304CB9-B313-D344-92F5-A671A7ACD02B}" type="presParOf" srcId="{BB00EA68-0C22-6B4A-A675-0208EFF17E23}" destId="{E7014561-5C8D-9D40-9A7B-DACD5F1ADE46}" srcOrd="1" destOrd="0" presId="urn:microsoft.com/office/officeart/2005/8/layout/venn1"/>
    <dgm:cxn modelId="{01E397A7-1354-2743-999D-5C0955961251}" type="presParOf" srcId="{BB00EA68-0C22-6B4A-A675-0208EFF17E23}" destId="{0C5A6C79-BD70-7344-8411-C8A7BB58AB07}" srcOrd="2" destOrd="0" presId="urn:microsoft.com/office/officeart/2005/8/layout/venn1"/>
    <dgm:cxn modelId="{837AC89F-A6B3-ED4D-9817-CBF620A189B8}" type="presParOf" srcId="{BB00EA68-0C22-6B4A-A675-0208EFF17E23}" destId="{CF24657F-F4F1-7D41-908D-6E1C89C2D61D}" srcOrd="3" destOrd="0" presId="urn:microsoft.com/office/officeart/2005/8/layout/venn1"/>
    <dgm:cxn modelId="{EFCF0614-D113-B941-BE8E-946FED9B5164}" type="presParOf" srcId="{BB00EA68-0C22-6B4A-A675-0208EFF17E23}" destId="{9CE742CA-F131-1846-9D13-401A6769BB92}" srcOrd="4" destOrd="0" presId="urn:microsoft.com/office/officeart/2005/8/layout/venn1"/>
    <dgm:cxn modelId="{A5568091-85BD-2A4E-B75E-526F445AD506}" type="presParOf" srcId="{BB00EA68-0C22-6B4A-A675-0208EFF17E23}" destId="{A740DA09-2B66-7F4A-BCBB-3DA1D8A48D92}" srcOrd="5" destOrd="0" presId="urn:microsoft.com/office/officeart/2005/8/layout/ven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54700D-7649-49CD-81CB-2382EACADDB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ED3B01D-9A1F-4DDD-81E0-25869F6DEA1F}">
      <dgm:prSet/>
      <dgm:spPr/>
      <dgm:t>
        <a:bodyPr/>
        <a:lstStyle/>
        <a:p>
          <a:pPr>
            <a:lnSpc>
              <a:spcPct val="100000"/>
            </a:lnSpc>
          </a:pPr>
          <a:r>
            <a:rPr lang="en-US"/>
            <a:t>Our Teams</a:t>
          </a:r>
        </a:p>
      </dgm:t>
    </dgm:pt>
    <dgm:pt modelId="{2C4C3699-2D8C-4DDB-A69F-D6863CA71521}" cxnId="{01845CF4-2D02-43C7-A654-2CA72EAE909A}" type="parTrans">
      <dgm:prSet/>
      <dgm:spPr/>
      <dgm:t>
        <a:bodyPr/>
        <a:lstStyle/>
        <a:p>
          <a:endParaRPr lang="en-US"/>
        </a:p>
      </dgm:t>
    </dgm:pt>
    <dgm:pt modelId="{A28D5034-58EA-4A94-A2B7-F6C3BEA36AA7}" cxnId="{01845CF4-2D02-43C7-A654-2CA72EAE909A}" type="sibTrans">
      <dgm:prSet/>
      <dgm:spPr/>
      <dgm:t>
        <a:bodyPr/>
        <a:lstStyle/>
        <a:p>
          <a:pPr>
            <a:lnSpc>
              <a:spcPct val="100000"/>
            </a:lnSpc>
          </a:pPr>
          <a:endParaRPr lang="en-US"/>
        </a:p>
      </dgm:t>
    </dgm:pt>
    <dgm:pt modelId="{E8B9CBC0-E8E3-47BB-9DAB-DAB23DDC49DC}">
      <dgm:prSet/>
      <dgm:spPr/>
      <dgm:t>
        <a:bodyPr/>
        <a:lstStyle/>
        <a:p>
          <a:pPr>
            <a:lnSpc>
              <a:spcPct val="100000"/>
            </a:lnSpc>
          </a:pPr>
          <a:r>
            <a:rPr lang="en-US" dirty="0"/>
            <a:t>Our Results &amp; League Tables</a:t>
          </a:r>
        </a:p>
      </dgm:t>
    </dgm:pt>
    <dgm:pt modelId="{3A57454C-F86A-4196-A3C7-B44573F10475}" cxnId="{878A2147-C256-434C-B0A6-E8A7BD845BEA}" type="parTrans">
      <dgm:prSet/>
      <dgm:spPr/>
      <dgm:t>
        <a:bodyPr/>
        <a:lstStyle/>
        <a:p>
          <a:endParaRPr lang="en-US"/>
        </a:p>
      </dgm:t>
    </dgm:pt>
    <dgm:pt modelId="{CE108BA2-63CE-40AD-9185-A56C91B29F95}" cxnId="{878A2147-C256-434C-B0A6-E8A7BD845BEA}" type="sibTrans">
      <dgm:prSet/>
      <dgm:spPr/>
      <dgm:t>
        <a:bodyPr/>
        <a:lstStyle/>
        <a:p>
          <a:pPr>
            <a:lnSpc>
              <a:spcPct val="100000"/>
            </a:lnSpc>
          </a:pPr>
          <a:endParaRPr lang="en-US"/>
        </a:p>
      </dgm:t>
    </dgm:pt>
    <dgm:pt modelId="{AAAD322C-1180-4310-8929-A67FE858C424}">
      <dgm:prSet/>
      <dgm:spPr/>
      <dgm:t>
        <a:bodyPr/>
        <a:lstStyle/>
        <a:p>
          <a:pPr>
            <a:lnSpc>
              <a:spcPct val="100000"/>
            </a:lnSpc>
          </a:pPr>
          <a:r>
            <a:rPr lang="en-US"/>
            <a:t>Sports News</a:t>
          </a:r>
        </a:p>
      </dgm:t>
    </dgm:pt>
    <dgm:pt modelId="{B1525D53-9648-4A30-8C10-D687832CFACC}" cxnId="{CBFB3293-FDDA-4597-A4B2-BE932091D8EC}" type="parTrans">
      <dgm:prSet/>
      <dgm:spPr/>
      <dgm:t>
        <a:bodyPr/>
        <a:lstStyle/>
        <a:p>
          <a:endParaRPr lang="en-US"/>
        </a:p>
      </dgm:t>
    </dgm:pt>
    <dgm:pt modelId="{C6E40D3C-4EBB-49FC-858F-C3CE5D9CDC3F}" cxnId="{CBFB3293-FDDA-4597-A4B2-BE932091D8EC}" type="sibTrans">
      <dgm:prSet/>
      <dgm:spPr/>
      <dgm:t>
        <a:bodyPr/>
        <a:lstStyle/>
        <a:p>
          <a:pPr>
            <a:lnSpc>
              <a:spcPct val="100000"/>
            </a:lnSpc>
          </a:pPr>
          <a:endParaRPr lang="en-US"/>
        </a:p>
      </dgm:t>
    </dgm:pt>
    <dgm:pt modelId="{A4913B7B-A322-428D-933A-7BAE6176B5A2}">
      <dgm:prSet/>
      <dgm:spPr/>
      <dgm:t>
        <a:bodyPr/>
        <a:lstStyle/>
        <a:p>
          <a:pPr>
            <a:lnSpc>
              <a:spcPct val="100000"/>
            </a:lnSpc>
          </a:pPr>
          <a:r>
            <a:rPr lang="en-US"/>
            <a:t>Sports Houses &amp; Mascot</a:t>
          </a:r>
        </a:p>
      </dgm:t>
    </dgm:pt>
    <dgm:pt modelId="{FE9A99F5-CE21-47FB-ACCE-CE167271BB35}" cxnId="{308DB102-1643-41DC-AB40-D6B1FD6B6E11}" type="parTrans">
      <dgm:prSet/>
      <dgm:spPr/>
      <dgm:t>
        <a:bodyPr/>
        <a:lstStyle/>
        <a:p>
          <a:endParaRPr lang="en-US"/>
        </a:p>
      </dgm:t>
    </dgm:pt>
    <dgm:pt modelId="{7994769D-F8F2-422C-AD25-665B1A3A6107}" cxnId="{308DB102-1643-41DC-AB40-D6B1FD6B6E11}" type="sibTrans">
      <dgm:prSet/>
      <dgm:spPr/>
      <dgm:t>
        <a:bodyPr/>
        <a:lstStyle/>
        <a:p>
          <a:endParaRPr lang="en-US"/>
        </a:p>
      </dgm:t>
    </dgm:pt>
    <dgm:pt modelId="{16DD0FFC-763B-4A5B-A717-55CE10231CBE}" type="pres">
      <dgm:prSet presAssocID="{6354700D-7649-49CD-81CB-2382EACADDBB}" presName="root" presStyleCnt="0">
        <dgm:presLayoutVars>
          <dgm:dir/>
          <dgm:resizeHandles val="exact"/>
        </dgm:presLayoutVars>
      </dgm:prSet>
      <dgm:spPr/>
    </dgm:pt>
    <dgm:pt modelId="{60CB93CA-E1EC-483B-8701-7E011D4D6E43}" type="pres">
      <dgm:prSet presAssocID="{6354700D-7649-49CD-81CB-2382EACADDBB}" presName="container" presStyleCnt="0">
        <dgm:presLayoutVars>
          <dgm:dir/>
          <dgm:resizeHandles val="exact"/>
        </dgm:presLayoutVars>
      </dgm:prSet>
      <dgm:spPr/>
    </dgm:pt>
    <dgm:pt modelId="{E3BD42A6-2660-4461-BFCD-95B222487C71}" type="pres">
      <dgm:prSet presAssocID="{CED3B01D-9A1F-4DDD-81E0-25869F6DEA1F}" presName="compNode" presStyleCnt="0"/>
      <dgm:spPr/>
    </dgm:pt>
    <dgm:pt modelId="{EF08791C-1619-4BAE-9CF7-E1682ED6C483}" type="pres">
      <dgm:prSet presAssocID="{CED3B01D-9A1F-4DDD-81E0-25869F6DEA1F}" presName="iconBgRect" presStyleLbl="bgShp" presStyleIdx="0" presStyleCnt="4"/>
      <dgm:spPr/>
    </dgm:pt>
    <dgm:pt modelId="{79BA52B2-75F4-4503-976C-1E55A1A78EBD}" type="pres">
      <dgm:prSet presAssocID="{CED3B01D-9A1F-4DDD-81E0-25869F6DEA1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79CF7083-209F-43A6-8616-4C958DC716AE}" type="pres">
      <dgm:prSet presAssocID="{CED3B01D-9A1F-4DDD-81E0-25869F6DEA1F}" presName="spaceRect" presStyleCnt="0"/>
      <dgm:spPr/>
    </dgm:pt>
    <dgm:pt modelId="{4B884D29-6142-4617-8A6A-EFC727DBF5DE}" type="pres">
      <dgm:prSet presAssocID="{CED3B01D-9A1F-4DDD-81E0-25869F6DEA1F}" presName="textRect" presStyleLbl="revTx" presStyleIdx="0" presStyleCnt="4">
        <dgm:presLayoutVars>
          <dgm:chMax val="1"/>
          <dgm:chPref val="1"/>
        </dgm:presLayoutVars>
      </dgm:prSet>
      <dgm:spPr/>
    </dgm:pt>
    <dgm:pt modelId="{F8347336-3504-4682-A561-FCD2A6F971DC}" type="pres">
      <dgm:prSet presAssocID="{A28D5034-58EA-4A94-A2B7-F6C3BEA36AA7}" presName="sibTrans" presStyleLbl="sibTrans2D1" presStyleIdx="0" presStyleCnt="0"/>
      <dgm:spPr/>
    </dgm:pt>
    <dgm:pt modelId="{9FDC456F-92B8-4054-890A-AE3C7E17D3F5}" type="pres">
      <dgm:prSet presAssocID="{E8B9CBC0-E8E3-47BB-9DAB-DAB23DDC49DC}" presName="compNode" presStyleCnt="0"/>
      <dgm:spPr/>
    </dgm:pt>
    <dgm:pt modelId="{35160C4A-1E66-44B2-BD6F-4F6CFC88F533}" type="pres">
      <dgm:prSet presAssocID="{E8B9CBC0-E8E3-47BB-9DAB-DAB23DDC49DC}" presName="iconBgRect" presStyleLbl="bgShp" presStyleIdx="1" presStyleCnt="4"/>
      <dgm:spPr/>
    </dgm:pt>
    <dgm:pt modelId="{6687912A-A04F-4FEA-ABE2-B7DBE411BBF4}" type="pres">
      <dgm:prSet presAssocID="{E8B9CBC0-E8E3-47BB-9DAB-DAB23DDC49D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FDE3056C-07B3-4598-8611-6CE9E2450C17}" type="pres">
      <dgm:prSet presAssocID="{E8B9CBC0-E8E3-47BB-9DAB-DAB23DDC49DC}" presName="spaceRect" presStyleCnt="0"/>
      <dgm:spPr/>
    </dgm:pt>
    <dgm:pt modelId="{4A245521-AD78-4428-BB5E-F72BDBB7DA7F}" type="pres">
      <dgm:prSet presAssocID="{E8B9CBC0-E8E3-47BB-9DAB-DAB23DDC49DC}" presName="textRect" presStyleLbl="revTx" presStyleIdx="1" presStyleCnt="4">
        <dgm:presLayoutVars>
          <dgm:chMax val="1"/>
          <dgm:chPref val="1"/>
        </dgm:presLayoutVars>
      </dgm:prSet>
      <dgm:spPr/>
    </dgm:pt>
    <dgm:pt modelId="{21018433-1902-4DAA-90B5-A56F5B7ED25D}" type="pres">
      <dgm:prSet presAssocID="{CE108BA2-63CE-40AD-9185-A56C91B29F95}" presName="sibTrans" presStyleLbl="sibTrans2D1" presStyleIdx="0" presStyleCnt="0"/>
      <dgm:spPr/>
    </dgm:pt>
    <dgm:pt modelId="{F60B0E0A-E705-4BE1-9089-627E31AA2B5E}" type="pres">
      <dgm:prSet presAssocID="{AAAD322C-1180-4310-8929-A67FE858C424}" presName="compNode" presStyleCnt="0"/>
      <dgm:spPr/>
    </dgm:pt>
    <dgm:pt modelId="{57BDF03E-F415-483E-A924-BEB290CE9313}" type="pres">
      <dgm:prSet presAssocID="{AAAD322C-1180-4310-8929-A67FE858C424}" presName="iconBgRect" presStyleLbl="bgShp" presStyleIdx="2" presStyleCnt="4"/>
      <dgm:spPr/>
    </dgm:pt>
    <dgm:pt modelId="{4F89836B-B4BD-4A60-8069-B940A86FF283}" type="pres">
      <dgm:prSet presAssocID="{AAAD322C-1180-4310-8929-A67FE858C42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7525D78F-2151-4F73-8B2A-CCEB3A4F34E7}" type="pres">
      <dgm:prSet presAssocID="{AAAD322C-1180-4310-8929-A67FE858C424}" presName="spaceRect" presStyleCnt="0"/>
      <dgm:spPr/>
    </dgm:pt>
    <dgm:pt modelId="{749062E3-C0EC-4D05-844C-83FF0F3F214A}" type="pres">
      <dgm:prSet presAssocID="{AAAD322C-1180-4310-8929-A67FE858C424}" presName="textRect" presStyleLbl="revTx" presStyleIdx="2" presStyleCnt="4">
        <dgm:presLayoutVars>
          <dgm:chMax val="1"/>
          <dgm:chPref val="1"/>
        </dgm:presLayoutVars>
      </dgm:prSet>
      <dgm:spPr/>
    </dgm:pt>
    <dgm:pt modelId="{A6C6AAC0-2148-47D2-870C-66177B45636A}" type="pres">
      <dgm:prSet presAssocID="{C6E40D3C-4EBB-49FC-858F-C3CE5D9CDC3F}" presName="sibTrans" presStyleLbl="sibTrans2D1" presStyleIdx="0" presStyleCnt="0"/>
      <dgm:spPr/>
    </dgm:pt>
    <dgm:pt modelId="{F1D82FAE-3E98-4222-BFCD-E79EA77ABF14}" type="pres">
      <dgm:prSet presAssocID="{A4913B7B-A322-428D-933A-7BAE6176B5A2}" presName="compNode" presStyleCnt="0"/>
      <dgm:spPr/>
    </dgm:pt>
    <dgm:pt modelId="{D5B15394-8A12-4E2F-A74C-C2D33CD3B318}" type="pres">
      <dgm:prSet presAssocID="{A4913B7B-A322-428D-933A-7BAE6176B5A2}" presName="iconBgRect" presStyleLbl="bgShp" presStyleIdx="3" presStyleCnt="4"/>
      <dgm:spPr/>
    </dgm:pt>
    <dgm:pt modelId="{1A9A6B0B-5381-4DF4-83A2-CAFCF4672CEC}" type="pres">
      <dgm:prSet presAssocID="{A4913B7B-A322-428D-933A-7BAE6176B5A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pt>
    <dgm:pt modelId="{C4BA51DA-FB51-47DE-8D33-D8B16EA25293}" type="pres">
      <dgm:prSet presAssocID="{A4913B7B-A322-428D-933A-7BAE6176B5A2}" presName="spaceRect" presStyleCnt="0"/>
      <dgm:spPr/>
    </dgm:pt>
    <dgm:pt modelId="{A392EE60-BC37-4752-AF64-D027A7BBC60F}" type="pres">
      <dgm:prSet presAssocID="{A4913B7B-A322-428D-933A-7BAE6176B5A2}" presName="textRect" presStyleLbl="revTx" presStyleIdx="3" presStyleCnt="4">
        <dgm:presLayoutVars>
          <dgm:chMax val="1"/>
          <dgm:chPref val="1"/>
        </dgm:presLayoutVars>
      </dgm:prSet>
      <dgm:spPr/>
    </dgm:pt>
  </dgm:ptLst>
  <dgm:cxnLst>
    <dgm:cxn modelId="{308DB102-1643-41DC-AB40-D6B1FD6B6E11}" srcId="{6354700D-7649-49CD-81CB-2382EACADDBB}" destId="{A4913B7B-A322-428D-933A-7BAE6176B5A2}" srcOrd="3" destOrd="0" parTransId="{FE9A99F5-CE21-47FB-ACCE-CE167271BB35}" sibTransId="{7994769D-F8F2-422C-AD25-665B1A3A6107}"/>
    <dgm:cxn modelId="{F5715916-ADAF-4326-87D2-85B68E853681}" type="presOf" srcId="{A4913B7B-A322-428D-933A-7BAE6176B5A2}" destId="{A392EE60-BC37-4752-AF64-D027A7BBC60F}" srcOrd="0" destOrd="0" presId="urn:microsoft.com/office/officeart/2018/2/layout/IconCircleList"/>
    <dgm:cxn modelId="{878A2147-C256-434C-B0A6-E8A7BD845BEA}" srcId="{6354700D-7649-49CD-81CB-2382EACADDBB}" destId="{E8B9CBC0-E8E3-47BB-9DAB-DAB23DDC49DC}" srcOrd="1" destOrd="0" parTransId="{3A57454C-F86A-4196-A3C7-B44573F10475}" sibTransId="{CE108BA2-63CE-40AD-9185-A56C91B29F95}"/>
    <dgm:cxn modelId="{6A06BE6C-9BCF-4666-99E3-570E026EC409}" type="presOf" srcId="{A28D5034-58EA-4A94-A2B7-F6C3BEA36AA7}" destId="{F8347336-3504-4682-A561-FCD2A6F971DC}" srcOrd="0" destOrd="0" presId="urn:microsoft.com/office/officeart/2018/2/layout/IconCircleList"/>
    <dgm:cxn modelId="{629BD07A-F69D-4A57-995A-08EEB16A8F1C}" type="presOf" srcId="{CED3B01D-9A1F-4DDD-81E0-25869F6DEA1F}" destId="{4B884D29-6142-4617-8A6A-EFC727DBF5DE}" srcOrd="0" destOrd="0" presId="urn:microsoft.com/office/officeart/2018/2/layout/IconCircleList"/>
    <dgm:cxn modelId="{32BAA57D-97D4-4E62-8713-BFDFCBEC970D}" type="presOf" srcId="{AAAD322C-1180-4310-8929-A67FE858C424}" destId="{749062E3-C0EC-4D05-844C-83FF0F3F214A}" srcOrd="0" destOrd="0" presId="urn:microsoft.com/office/officeart/2018/2/layout/IconCircleList"/>
    <dgm:cxn modelId="{93B3A183-29FF-4F1F-8436-436FB96586CA}" type="presOf" srcId="{E8B9CBC0-E8E3-47BB-9DAB-DAB23DDC49DC}" destId="{4A245521-AD78-4428-BB5E-F72BDBB7DA7F}" srcOrd="0" destOrd="0" presId="urn:microsoft.com/office/officeart/2018/2/layout/IconCircleList"/>
    <dgm:cxn modelId="{CBFB3293-FDDA-4597-A4B2-BE932091D8EC}" srcId="{6354700D-7649-49CD-81CB-2382EACADDBB}" destId="{AAAD322C-1180-4310-8929-A67FE858C424}" srcOrd="2" destOrd="0" parTransId="{B1525D53-9648-4A30-8C10-D687832CFACC}" sibTransId="{C6E40D3C-4EBB-49FC-858F-C3CE5D9CDC3F}"/>
    <dgm:cxn modelId="{E6ACF7A9-0EE6-46E4-A708-D0D0D1559AFB}" type="presOf" srcId="{CE108BA2-63CE-40AD-9185-A56C91B29F95}" destId="{21018433-1902-4DAA-90B5-A56F5B7ED25D}" srcOrd="0" destOrd="0" presId="urn:microsoft.com/office/officeart/2018/2/layout/IconCircleList"/>
    <dgm:cxn modelId="{692E64C8-70E1-42B9-A24B-468A0B36B773}" type="presOf" srcId="{6354700D-7649-49CD-81CB-2382EACADDBB}" destId="{16DD0FFC-763B-4A5B-A717-55CE10231CBE}" srcOrd="0" destOrd="0" presId="urn:microsoft.com/office/officeart/2018/2/layout/IconCircleList"/>
    <dgm:cxn modelId="{01845CF4-2D02-43C7-A654-2CA72EAE909A}" srcId="{6354700D-7649-49CD-81CB-2382EACADDBB}" destId="{CED3B01D-9A1F-4DDD-81E0-25869F6DEA1F}" srcOrd="0" destOrd="0" parTransId="{2C4C3699-2D8C-4DDB-A69F-D6863CA71521}" sibTransId="{A28D5034-58EA-4A94-A2B7-F6C3BEA36AA7}"/>
    <dgm:cxn modelId="{93F9C9FE-DEE4-41CE-82F0-81ACC3BB89E2}" type="presOf" srcId="{C6E40D3C-4EBB-49FC-858F-C3CE5D9CDC3F}" destId="{A6C6AAC0-2148-47D2-870C-66177B45636A}" srcOrd="0" destOrd="0" presId="urn:microsoft.com/office/officeart/2018/2/layout/IconCircleList"/>
    <dgm:cxn modelId="{4EA8BE02-8230-4F00-8A52-6C9E5432AA75}" type="presParOf" srcId="{16DD0FFC-763B-4A5B-A717-55CE10231CBE}" destId="{60CB93CA-E1EC-483B-8701-7E011D4D6E43}" srcOrd="0" destOrd="0" presId="urn:microsoft.com/office/officeart/2018/2/layout/IconCircleList"/>
    <dgm:cxn modelId="{37E4839B-FBBD-4252-90DE-D179BB627327}" type="presParOf" srcId="{60CB93CA-E1EC-483B-8701-7E011D4D6E43}" destId="{E3BD42A6-2660-4461-BFCD-95B222487C71}" srcOrd="0" destOrd="0" presId="urn:microsoft.com/office/officeart/2018/2/layout/IconCircleList"/>
    <dgm:cxn modelId="{FBED362C-D116-4FB2-AC0A-08FDCB303E9F}" type="presParOf" srcId="{E3BD42A6-2660-4461-BFCD-95B222487C71}" destId="{EF08791C-1619-4BAE-9CF7-E1682ED6C483}" srcOrd="0" destOrd="0" presId="urn:microsoft.com/office/officeart/2018/2/layout/IconCircleList"/>
    <dgm:cxn modelId="{D8CBE286-ADFD-4700-A47D-9B50690FABB0}" type="presParOf" srcId="{E3BD42A6-2660-4461-BFCD-95B222487C71}" destId="{79BA52B2-75F4-4503-976C-1E55A1A78EBD}" srcOrd="1" destOrd="0" presId="urn:microsoft.com/office/officeart/2018/2/layout/IconCircleList"/>
    <dgm:cxn modelId="{4ACBC6A4-8209-4445-A234-99F6F6EA7517}" type="presParOf" srcId="{E3BD42A6-2660-4461-BFCD-95B222487C71}" destId="{79CF7083-209F-43A6-8616-4C958DC716AE}" srcOrd="2" destOrd="0" presId="urn:microsoft.com/office/officeart/2018/2/layout/IconCircleList"/>
    <dgm:cxn modelId="{BA1DDE3C-2049-46B6-91E9-3930898B50ED}" type="presParOf" srcId="{E3BD42A6-2660-4461-BFCD-95B222487C71}" destId="{4B884D29-6142-4617-8A6A-EFC727DBF5DE}" srcOrd="3" destOrd="0" presId="urn:microsoft.com/office/officeart/2018/2/layout/IconCircleList"/>
    <dgm:cxn modelId="{EE91E64B-49CD-4A9C-9F46-32468E1069F7}" type="presParOf" srcId="{60CB93CA-E1EC-483B-8701-7E011D4D6E43}" destId="{F8347336-3504-4682-A561-FCD2A6F971DC}" srcOrd="1" destOrd="0" presId="urn:microsoft.com/office/officeart/2018/2/layout/IconCircleList"/>
    <dgm:cxn modelId="{F150F57D-558E-4DBC-A748-F418D7DC7AA3}" type="presParOf" srcId="{60CB93CA-E1EC-483B-8701-7E011D4D6E43}" destId="{9FDC456F-92B8-4054-890A-AE3C7E17D3F5}" srcOrd="2" destOrd="0" presId="urn:microsoft.com/office/officeart/2018/2/layout/IconCircleList"/>
    <dgm:cxn modelId="{817AA908-DAD4-4561-85AA-6E1E17F53858}" type="presParOf" srcId="{9FDC456F-92B8-4054-890A-AE3C7E17D3F5}" destId="{35160C4A-1E66-44B2-BD6F-4F6CFC88F533}" srcOrd="0" destOrd="0" presId="urn:microsoft.com/office/officeart/2018/2/layout/IconCircleList"/>
    <dgm:cxn modelId="{B1A41B19-2731-4998-8A37-711CF09C3BA1}" type="presParOf" srcId="{9FDC456F-92B8-4054-890A-AE3C7E17D3F5}" destId="{6687912A-A04F-4FEA-ABE2-B7DBE411BBF4}" srcOrd="1" destOrd="0" presId="urn:microsoft.com/office/officeart/2018/2/layout/IconCircleList"/>
    <dgm:cxn modelId="{F591019E-C7D2-4057-BE24-3A234229C63C}" type="presParOf" srcId="{9FDC456F-92B8-4054-890A-AE3C7E17D3F5}" destId="{FDE3056C-07B3-4598-8611-6CE9E2450C17}" srcOrd="2" destOrd="0" presId="urn:microsoft.com/office/officeart/2018/2/layout/IconCircleList"/>
    <dgm:cxn modelId="{49B49058-68B0-4775-9F66-F44A6EF4F56F}" type="presParOf" srcId="{9FDC456F-92B8-4054-890A-AE3C7E17D3F5}" destId="{4A245521-AD78-4428-BB5E-F72BDBB7DA7F}" srcOrd="3" destOrd="0" presId="urn:microsoft.com/office/officeart/2018/2/layout/IconCircleList"/>
    <dgm:cxn modelId="{AB3C0454-809D-46E4-BA50-6A2BAA7EFC41}" type="presParOf" srcId="{60CB93CA-E1EC-483B-8701-7E011D4D6E43}" destId="{21018433-1902-4DAA-90B5-A56F5B7ED25D}" srcOrd="3" destOrd="0" presId="urn:microsoft.com/office/officeart/2018/2/layout/IconCircleList"/>
    <dgm:cxn modelId="{DEB9346A-CE01-4C2A-9AD8-710986711E62}" type="presParOf" srcId="{60CB93CA-E1EC-483B-8701-7E011D4D6E43}" destId="{F60B0E0A-E705-4BE1-9089-627E31AA2B5E}" srcOrd="4" destOrd="0" presId="urn:microsoft.com/office/officeart/2018/2/layout/IconCircleList"/>
    <dgm:cxn modelId="{6CA3B352-C680-435C-8615-087B595364BE}" type="presParOf" srcId="{F60B0E0A-E705-4BE1-9089-627E31AA2B5E}" destId="{57BDF03E-F415-483E-A924-BEB290CE9313}" srcOrd="0" destOrd="0" presId="urn:microsoft.com/office/officeart/2018/2/layout/IconCircleList"/>
    <dgm:cxn modelId="{C449B4ED-E14D-4B06-A1FD-5A02A8E00B99}" type="presParOf" srcId="{F60B0E0A-E705-4BE1-9089-627E31AA2B5E}" destId="{4F89836B-B4BD-4A60-8069-B940A86FF283}" srcOrd="1" destOrd="0" presId="urn:microsoft.com/office/officeart/2018/2/layout/IconCircleList"/>
    <dgm:cxn modelId="{8C04F7CD-CD21-4552-8F9B-5AD46E93FE34}" type="presParOf" srcId="{F60B0E0A-E705-4BE1-9089-627E31AA2B5E}" destId="{7525D78F-2151-4F73-8B2A-CCEB3A4F34E7}" srcOrd="2" destOrd="0" presId="urn:microsoft.com/office/officeart/2018/2/layout/IconCircleList"/>
    <dgm:cxn modelId="{2370C0AD-E035-4670-B7CB-3ABE1530CC4F}" type="presParOf" srcId="{F60B0E0A-E705-4BE1-9089-627E31AA2B5E}" destId="{749062E3-C0EC-4D05-844C-83FF0F3F214A}" srcOrd="3" destOrd="0" presId="urn:microsoft.com/office/officeart/2018/2/layout/IconCircleList"/>
    <dgm:cxn modelId="{E7E0D4AC-F74B-481E-ADE5-544E7B4540FC}" type="presParOf" srcId="{60CB93CA-E1EC-483B-8701-7E011D4D6E43}" destId="{A6C6AAC0-2148-47D2-870C-66177B45636A}" srcOrd="5" destOrd="0" presId="urn:microsoft.com/office/officeart/2018/2/layout/IconCircleList"/>
    <dgm:cxn modelId="{CD70E39B-AE0F-4D68-9AF4-E1D58F447FF1}" type="presParOf" srcId="{60CB93CA-E1EC-483B-8701-7E011D4D6E43}" destId="{F1D82FAE-3E98-4222-BFCD-E79EA77ABF14}" srcOrd="6" destOrd="0" presId="urn:microsoft.com/office/officeart/2018/2/layout/IconCircleList"/>
    <dgm:cxn modelId="{323ECB2B-FF35-46EF-81B1-651B31306BED}" type="presParOf" srcId="{F1D82FAE-3E98-4222-BFCD-E79EA77ABF14}" destId="{D5B15394-8A12-4E2F-A74C-C2D33CD3B318}" srcOrd="0" destOrd="0" presId="urn:microsoft.com/office/officeart/2018/2/layout/IconCircleList"/>
    <dgm:cxn modelId="{F0362447-7FB9-46C6-AE38-67A318BDAE14}" type="presParOf" srcId="{F1D82FAE-3E98-4222-BFCD-E79EA77ABF14}" destId="{1A9A6B0B-5381-4DF4-83A2-CAFCF4672CEC}" srcOrd="1" destOrd="0" presId="urn:microsoft.com/office/officeart/2018/2/layout/IconCircleList"/>
    <dgm:cxn modelId="{81780D23-7184-4F15-A0FA-DDFA9943E4D9}" type="presParOf" srcId="{F1D82FAE-3E98-4222-BFCD-E79EA77ABF14}" destId="{C4BA51DA-FB51-47DE-8D33-D8B16EA25293}" srcOrd="2" destOrd="0" presId="urn:microsoft.com/office/officeart/2018/2/layout/IconCircleList"/>
    <dgm:cxn modelId="{435CC4F8-C9A3-49FE-9CF2-6DE773289E0A}" type="presParOf" srcId="{F1D82FAE-3E98-4222-BFCD-E79EA77ABF14}" destId="{A392EE60-BC37-4752-AF64-D027A7BBC60F}" srcOrd="3" destOrd="0" presId="urn:microsoft.com/office/officeart/2018/2/layout/IconCircle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49967B-5ABE-4C90-8FCD-CF67BB163F1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08AA303-370D-4BF4-A206-7FD8525BA4F9}">
      <dgm:prSet/>
      <dgm:spPr/>
      <dgm:t>
        <a:bodyPr/>
        <a:lstStyle/>
        <a:p>
          <a:r>
            <a:rPr lang="en-US"/>
            <a:t>School Calendar</a:t>
          </a:r>
        </a:p>
      </dgm:t>
    </dgm:pt>
    <dgm:pt modelId="{B605AFAB-FEB9-4453-A7F5-E9416C980233}" cxnId="{25490C98-C689-4043-9200-B04700DBEF82}" type="parTrans">
      <dgm:prSet/>
      <dgm:spPr/>
      <dgm:t>
        <a:bodyPr/>
        <a:lstStyle/>
        <a:p>
          <a:endParaRPr lang="en-US"/>
        </a:p>
      </dgm:t>
    </dgm:pt>
    <dgm:pt modelId="{C56A90F4-6930-4F10-B62C-305848B70A50}" cxnId="{25490C98-C689-4043-9200-B04700DBEF82}" type="sibTrans">
      <dgm:prSet/>
      <dgm:spPr/>
      <dgm:t>
        <a:bodyPr/>
        <a:lstStyle/>
        <a:p>
          <a:endParaRPr lang="en-US"/>
        </a:p>
      </dgm:t>
    </dgm:pt>
    <dgm:pt modelId="{EED2D2A0-E6C1-454F-8E36-CB4B3E5CC9F5}">
      <dgm:prSet/>
      <dgm:spPr/>
      <dgm:t>
        <a:bodyPr/>
        <a:lstStyle/>
        <a:p>
          <a:r>
            <a:rPr lang="en-US"/>
            <a:t>News</a:t>
          </a:r>
        </a:p>
      </dgm:t>
    </dgm:pt>
    <dgm:pt modelId="{FB78179D-2498-40FE-8226-57BF5E8E5A5A}" cxnId="{F1ECE668-12A7-46B6-AF83-211E94E342D9}" type="parTrans">
      <dgm:prSet/>
      <dgm:spPr/>
      <dgm:t>
        <a:bodyPr/>
        <a:lstStyle/>
        <a:p>
          <a:endParaRPr lang="en-US"/>
        </a:p>
      </dgm:t>
    </dgm:pt>
    <dgm:pt modelId="{4D944EE0-B1F6-4109-80D3-F01CCFF66505}" cxnId="{F1ECE668-12A7-46B6-AF83-211E94E342D9}" type="sibTrans">
      <dgm:prSet/>
      <dgm:spPr/>
      <dgm:t>
        <a:bodyPr/>
        <a:lstStyle/>
        <a:p>
          <a:endParaRPr lang="en-US"/>
        </a:p>
      </dgm:t>
    </dgm:pt>
    <dgm:pt modelId="{B4E181E2-656D-444B-A167-60ABDC19F2D8}">
      <dgm:prSet/>
      <dgm:spPr/>
      <dgm:t>
        <a:bodyPr/>
        <a:lstStyle/>
        <a:p>
          <a:r>
            <a:rPr lang="en-US"/>
            <a:t>Admissions</a:t>
          </a:r>
        </a:p>
      </dgm:t>
    </dgm:pt>
    <dgm:pt modelId="{042D9F3D-169A-42E8-8C07-1D7C87EA4E61}" cxnId="{620262B4-90DC-4A03-A8D3-9F79F252E801}" type="parTrans">
      <dgm:prSet/>
      <dgm:spPr/>
      <dgm:t>
        <a:bodyPr/>
        <a:lstStyle/>
        <a:p>
          <a:endParaRPr lang="en-US"/>
        </a:p>
      </dgm:t>
    </dgm:pt>
    <dgm:pt modelId="{6F6C9B81-BA9E-4864-A40D-CF1730B5017E}" cxnId="{620262B4-90DC-4A03-A8D3-9F79F252E801}" type="sibTrans">
      <dgm:prSet/>
      <dgm:spPr/>
      <dgm:t>
        <a:bodyPr/>
        <a:lstStyle/>
        <a:p>
          <a:endParaRPr lang="en-US"/>
        </a:p>
      </dgm:t>
    </dgm:pt>
    <dgm:pt modelId="{1F0153C4-6B0E-48FA-90B4-457FDB83C7C3}">
      <dgm:prSet/>
      <dgm:spPr/>
      <dgm:t>
        <a:bodyPr/>
        <a:lstStyle/>
        <a:p>
          <a:r>
            <a:rPr lang="en-US"/>
            <a:t>Contact Us</a:t>
          </a:r>
        </a:p>
      </dgm:t>
    </dgm:pt>
    <dgm:pt modelId="{BC8C2DFF-B8E9-4D00-A545-9D36259420FE}" cxnId="{277877F4-0E0B-41DF-9422-3CDF9BBA284E}" type="parTrans">
      <dgm:prSet/>
      <dgm:spPr/>
      <dgm:t>
        <a:bodyPr/>
        <a:lstStyle/>
        <a:p>
          <a:endParaRPr lang="en-US"/>
        </a:p>
      </dgm:t>
    </dgm:pt>
    <dgm:pt modelId="{F9D00D77-97EF-46E9-B442-EB93BA8A2CCF}" cxnId="{277877F4-0E0B-41DF-9422-3CDF9BBA284E}" type="sibTrans">
      <dgm:prSet/>
      <dgm:spPr/>
      <dgm:t>
        <a:bodyPr/>
        <a:lstStyle/>
        <a:p>
          <a:endParaRPr lang="en-US"/>
        </a:p>
      </dgm:t>
    </dgm:pt>
    <dgm:pt modelId="{3417EC97-D205-4E08-B7E0-F7271A01A0CA}">
      <dgm:prSet/>
      <dgm:spPr/>
      <dgm:t>
        <a:bodyPr/>
        <a:lstStyle/>
        <a:p>
          <a:r>
            <a:rPr lang="en-US"/>
            <a:t>Social Media Links</a:t>
          </a:r>
        </a:p>
      </dgm:t>
    </dgm:pt>
    <dgm:pt modelId="{22B3E0DE-DF3C-4A30-8443-A5FE78257C39}" cxnId="{639BDC65-9E7E-421C-A408-DA4F69B7A30A}" type="parTrans">
      <dgm:prSet/>
      <dgm:spPr/>
      <dgm:t>
        <a:bodyPr/>
        <a:lstStyle/>
        <a:p>
          <a:endParaRPr lang="en-US"/>
        </a:p>
      </dgm:t>
    </dgm:pt>
    <dgm:pt modelId="{C13EAC3A-550D-4EB1-BFCA-9645C1970845}" cxnId="{639BDC65-9E7E-421C-A408-DA4F69B7A30A}" type="sibTrans">
      <dgm:prSet/>
      <dgm:spPr/>
      <dgm:t>
        <a:bodyPr/>
        <a:lstStyle/>
        <a:p>
          <a:endParaRPr lang="en-US"/>
        </a:p>
      </dgm:t>
    </dgm:pt>
    <dgm:pt modelId="{0B92AE42-D8A5-412F-90EC-2743A540B1D9}">
      <dgm:prSet/>
      <dgm:spPr/>
      <dgm:t>
        <a:bodyPr/>
        <a:lstStyle/>
        <a:p>
          <a:r>
            <a:rPr lang="en-US"/>
            <a:t>Accreditations and Affiliations Logos</a:t>
          </a:r>
        </a:p>
      </dgm:t>
    </dgm:pt>
    <dgm:pt modelId="{DD21123D-2680-4F03-81D0-5BE3C2BDB42C}" cxnId="{6FF5F7A0-FECE-4E49-B239-08FF7AD403E5}" type="parTrans">
      <dgm:prSet/>
      <dgm:spPr/>
      <dgm:t>
        <a:bodyPr/>
        <a:lstStyle/>
        <a:p>
          <a:endParaRPr lang="en-US"/>
        </a:p>
      </dgm:t>
    </dgm:pt>
    <dgm:pt modelId="{BFA369D4-C9C1-4F1F-9B72-431115E52021}" cxnId="{6FF5F7A0-FECE-4E49-B239-08FF7AD403E5}" type="sibTrans">
      <dgm:prSet/>
      <dgm:spPr/>
      <dgm:t>
        <a:bodyPr/>
        <a:lstStyle/>
        <a:p>
          <a:endParaRPr lang="en-US"/>
        </a:p>
      </dgm:t>
    </dgm:pt>
    <dgm:pt modelId="{46A72287-F51B-1548-B0F8-BAB0CF4AA69D}">
      <dgm:prSet/>
      <dgm:spPr/>
      <dgm:t>
        <a:bodyPr/>
        <a:lstStyle/>
        <a:p>
          <a:r>
            <a:rPr lang="en-GB"/>
            <a:t>Our Library</a:t>
          </a:r>
        </a:p>
      </dgm:t>
    </dgm:pt>
    <dgm:pt modelId="{A5D87D4A-8EE2-1145-BE55-34A689AB53FB}" cxnId="{83479A2A-9E5F-DD4F-8404-CEE72DF3E2CF}" type="parTrans">
      <dgm:prSet/>
      <dgm:spPr/>
      <dgm:t>
        <a:bodyPr/>
        <a:lstStyle/>
        <a:p>
          <a:endParaRPr lang="en-GB"/>
        </a:p>
      </dgm:t>
    </dgm:pt>
    <dgm:pt modelId="{FC63E10A-5441-E140-8553-3756294A7462}" cxnId="{83479A2A-9E5F-DD4F-8404-CEE72DF3E2CF}" type="sibTrans">
      <dgm:prSet/>
      <dgm:spPr/>
      <dgm:t>
        <a:bodyPr/>
        <a:lstStyle/>
        <a:p>
          <a:endParaRPr lang="en-GB"/>
        </a:p>
      </dgm:t>
    </dgm:pt>
    <dgm:pt modelId="{B572A3AA-BAD1-5145-99EA-9D6F0CDC5BF8}" type="pres">
      <dgm:prSet presAssocID="{5F49967B-5ABE-4C90-8FCD-CF67BB163F10}" presName="linear" presStyleCnt="0">
        <dgm:presLayoutVars>
          <dgm:animLvl val="lvl"/>
          <dgm:resizeHandles val="exact"/>
        </dgm:presLayoutVars>
      </dgm:prSet>
      <dgm:spPr/>
    </dgm:pt>
    <dgm:pt modelId="{C927421C-450F-6945-8F18-ABB3810D71D6}" type="pres">
      <dgm:prSet presAssocID="{E08AA303-370D-4BF4-A206-7FD8525BA4F9}" presName="parentText" presStyleLbl="node1" presStyleIdx="0" presStyleCnt="7">
        <dgm:presLayoutVars>
          <dgm:chMax val="0"/>
          <dgm:bulletEnabled val="1"/>
        </dgm:presLayoutVars>
      </dgm:prSet>
      <dgm:spPr/>
    </dgm:pt>
    <dgm:pt modelId="{95CC7C3E-06BB-A444-B9BF-834F3F2B2B2F}" type="pres">
      <dgm:prSet presAssocID="{C56A90F4-6930-4F10-B62C-305848B70A50}" presName="spacer" presStyleCnt="0"/>
      <dgm:spPr/>
    </dgm:pt>
    <dgm:pt modelId="{F9E153F2-534E-7A40-8E58-7FA6E611AB13}" type="pres">
      <dgm:prSet presAssocID="{EED2D2A0-E6C1-454F-8E36-CB4B3E5CC9F5}" presName="parentText" presStyleLbl="node1" presStyleIdx="1" presStyleCnt="7">
        <dgm:presLayoutVars>
          <dgm:chMax val="0"/>
          <dgm:bulletEnabled val="1"/>
        </dgm:presLayoutVars>
      </dgm:prSet>
      <dgm:spPr/>
    </dgm:pt>
    <dgm:pt modelId="{689D019E-E12B-EA4C-8EF6-133B2C87B35A}" type="pres">
      <dgm:prSet presAssocID="{4D944EE0-B1F6-4109-80D3-F01CCFF66505}" presName="spacer" presStyleCnt="0"/>
      <dgm:spPr/>
    </dgm:pt>
    <dgm:pt modelId="{4BCDBFF3-79B9-D147-85B9-FE3E479E0149}" type="pres">
      <dgm:prSet presAssocID="{B4E181E2-656D-444B-A167-60ABDC19F2D8}" presName="parentText" presStyleLbl="node1" presStyleIdx="2" presStyleCnt="7">
        <dgm:presLayoutVars>
          <dgm:chMax val="0"/>
          <dgm:bulletEnabled val="1"/>
        </dgm:presLayoutVars>
      </dgm:prSet>
      <dgm:spPr/>
    </dgm:pt>
    <dgm:pt modelId="{22B59D86-36DF-BD4C-B56D-84138B9BCFC7}" type="pres">
      <dgm:prSet presAssocID="{6F6C9B81-BA9E-4864-A40D-CF1730B5017E}" presName="spacer" presStyleCnt="0"/>
      <dgm:spPr/>
    </dgm:pt>
    <dgm:pt modelId="{7DAAA22D-E69B-D74F-AB0D-0920D1DE70D0}" type="pres">
      <dgm:prSet presAssocID="{1F0153C4-6B0E-48FA-90B4-457FDB83C7C3}" presName="parentText" presStyleLbl="node1" presStyleIdx="3" presStyleCnt="7">
        <dgm:presLayoutVars>
          <dgm:chMax val="0"/>
          <dgm:bulletEnabled val="1"/>
        </dgm:presLayoutVars>
      </dgm:prSet>
      <dgm:spPr/>
    </dgm:pt>
    <dgm:pt modelId="{F7D01FA8-4E41-CF4F-9469-E2B02AAF1E71}" type="pres">
      <dgm:prSet presAssocID="{F9D00D77-97EF-46E9-B442-EB93BA8A2CCF}" presName="spacer" presStyleCnt="0"/>
      <dgm:spPr/>
    </dgm:pt>
    <dgm:pt modelId="{FDB20EEE-BFC1-A448-AB14-B51EC96C0FEB}" type="pres">
      <dgm:prSet presAssocID="{3417EC97-D205-4E08-B7E0-F7271A01A0CA}" presName="parentText" presStyleLbl="node1" presStyleIdx="4" presStyleCnt="7">
        <dgm:presLayoutVars>
          <dgm:chMax val="0"/>
          <dgm:bulletEnabled val="1"/>
        </dgm:presLayoutVars>
      </dgm:prSet>
      <dgm:spPr/>
    </dgm:pt>
    <dgm:pt modelId="{E7DF77E5-4159-9B4F-BCA4-C26D73256A35}" type="pres">
      <dgm:prSet presAssocID="{C13EAC3A-550D-4EB1-BFCA-9645C1970845}" presName="spacer" presStyleCnt="0"/>
      <dgm:spPr/>
    </dgm:pt>
    <dgm:pt modelId="{2CE0E2F0-5B04-F443-8B3C-107F1D50AEC4}" type="pres">
      <dgm:prSet presAssocID="{0B92AE42-D8A5-412F-90EC-2743A540B1D9}" presName="parentText" presStyleLbl="node1" presStyleIdx="5" presStyleCnt="7">
        <dgm:presLayoutVars>
          <dgm:chMax val="0"/>
          <dgm:bulletEnabled val="1"/>
        </dgm:presLayoutVars>
      </dgm:prSet>
      <dgm:spPr/>
    </dgm:pt>
    <dgm:pt modelId="{8FEC8410-23F4-D449-8688-75D3375C4041}" type="pres">
      <dgm:prSet presAssocID="{BFA369D4-C9C1-4F1F-9B72-431115E52021}" presName="spacer" presStyleCnt="0"/>
      <dgm:spPr/>
    </dgm:pt>
    <dgm:pt modelId="{CA26D1BA-4DEC-4642-A9B1-63ED7CE64DD8}" type="pres">
      <dgm:prSet presAssocID="{46A72287-F51B-1548-B0F8-BAB0CF4AA69D}" presName="parentText" presStyleLbl="node1" presStyleIdx="6" presStyleCnt="7">
        <dgm:presLayoutVars>
          <dgm:chMax val="0"/>
          <dgm:bulletEnabled val="1"/>
        </dgm:presLayoutVars>
      </dgm:prSet>
      <dgm:spPr/>
    </dgm:pt>
  </dgm:ptLst>
  <dgm:cxnLst>
    <dgm:cxn modelId="{7FDC1D13-7264-E749-8321-E34A481C7648}" type="presOf" srcId="{B4E181E2-656D-444B-A167-60ABDC19F2D8}" destId="{4BCDBFF3-79B9-D147-85B9-FE3E479E0149}" srcOrd="0" destOrd="0" presId="urn:microsoft.com/office/officeart/2005/8/layout/vList2"/>
    <dgm:cxn modelId="{BC8E1920-09EE-AE4C-ACB4-089F03F96EBB}" type="presOf" srcId="{3417EC97-D205-4E08-B7E0-F7271A01A0CA}" destId="{FDB20EEE-BFC1-A448-AB14-B51EC96C0FEB}" srcOrd="0" destOrd="0" presId="urn:microsoft.com/office/officeart/2005/8/layout/vList2"/>
    <dgm:cxn modelId="{83479A2A-9E5F-DD4F-8404-CEE72DF3E2CF}" srcId="{5F49967B-5ABE-4C90-8FCD-CF67BB163F10}" destId="{46A72287-F51B-1548-B0F8-BAB0CF4AA69D}" srcOrd="6" destOrd="0" parTransId="{A5D87D4A-8EE2-1145-BE55-34A689AB53FB}" sibTransId="{FC63E10A-5441-E140-8553-3756294A7462}"/>
    <dgm:cxn modelId="{4FC57D2E-7C5D-D74A-BC39-6E3B1ECB51BD}" type="presOf" srcId="{E08AA303-370D-4BF4-A206-7FD8525BA4F9}" destId="{C927421C-450F-6945-8F18-ABB3810D71D6}" srcOrd="0" destOrd="0" presId="urn:microsoft.com/office/officeart/2005/8/layout/vList2"/>
    <dgm:cxn modelId="{77E0FD51-6427-2249-B138-A39D61030545}" type="presOf" srcId="{0B92AE42-D8A5-412F-90EC-2743A540B1D9}" destId="{2CE0E2F0-5B04-F443-8B3C-107F1D50AEC4}" srcOrd="0" destOrd="0" presId="urn:microsoft.com/office/officeart/2005/8/layout/vList2"/>
    <dgm:cxn modelId="{2D0B7A64-3594-4849-99E1-BA47BC74498F}" type="presOf" srcId="{EED2D2A0-E6C1-454F-8E36-CB4B3E5CC9F5}" destId="{F9E153F2-534E-7A40-8E58-7FA6E611AB13}" srcOrd="0" destOrd="0" presId="urn:microsoft.com/office/officeart/2005/8/layout/vList2"/>
    <dgm:cxn modelId="{639BDC65-9E7E-421C-A408-DA4F69B7A30A}" srcId="{5F49967B-5ABE-4C90-8FCD-CF67BB163F10}" destId="{3417EC97-D205-4E08-B7E0-F7271A01A0CA}" srcOrd="4" destOrd="0" parTransId="{22B3E0DE-DF3C-4A30-8443-A5FE78257C39}" sibTransId="{C13EAC3A-550D-4EB1-BFCA-9645C1970845}"/>
    <dgm:cxn modelId="{F1ECE668-12A7-46B6-AF83-211E94E342D9}" srcId="{5F49967B-5ABE-4C90-8FCD-CF67BB163F10}" destId="{EED2D2A0-E6C1-454F-8E36-CB4B3E5CC9F5}" srcOrd="1" destOrd="0" parTransId="{FB78179D-2498-40FE-8226-57BF5E8E5A5A}" sibTransId="{4D944EE0-B1F6-4109-80D3-F01CCFF66505}"/>
    <dgm:cxn modelId="{4BBAA897-93BB-214A-98D2-40B205332DE4}" type="presOf" srcId="{46A72287-F51B-1548-B0F8-BAB0CF4AA69D}" destId="{CA26D1BA-4DEC-4642-A9B1-63ED7CE64DD8}" srcOrd="0" destOrd="0" presId="urn:microsoft.com/office/officeart/2005/8/layout/vList2"/>
    <dgm:cxn modelId="{25490C98-C689-4043-9200-B04700DBEF82}" srcId="{5F49967B-5ABE-4C90-8FCD-CF67BB163F10}" destId="{E08AA303-370D-4BF4-A206-7FD8525BA4F9}" srcOrd="0" destOrd="0" parTransId="{B605AFAB-FEB9-4453-A7F5-E9416C980233}" sibTransId="{C56A90F4-6930-4F10-B62C-305848B70A50}"/>
    <dgm:cxn modelId="{6FF5F7A0-FECE-4E49-B239-08FF7AD403E5}" srcId="{5F49967B-5ABE-4C90-8FCD-CF67BB163F10}" destId="{0B92AE42-D8A5-412F-90EC-2743A540B1D9}" srcOrd="5" destOrd="0" parTransId="{DD21123D-2680-4F03-81D0-5BE3C2BDB42C}" sibTransId="{BFA369D4-C9C1-4F1F-9B72-431115E52021}"/>
    <dgm:cxn modelId="{58F126A6-26B6-BC4B-965F-A8519C7420DB}" type="presOf" srcId="{1F0153C4-6B0E-48FA-90B4-457FDB83C7C3}" destId="{7DAAA22D-E69B-D74F-AB0D-0920D1DE70D0}" srcOrd="0" destOrd="0" presId="urn:microsoft.com/office/officeart/2005/8/layout/vList2"/>
    <dgm:cxn modelId="{620262B4-90DC-4A03-A8D3-9F79F252E801}" srcId="{5F49967B-5ABE-4C90-8FCD-CF67BB163F10}" destId="{B4E181E2-656D-444B-A167-60ABDC19F2D8}" srcOrd="2" destOrd="0" parTransId="{042D9F3D-169A-42E8-8C07-1D7C87EA4E61}" sibTransId="{6F6C9B81-BA9E-4864-A40D-CF1730B5017E}"/>
    <dgm:cxn modelId="{646E8CCA-AFF5-E44D-8333-4123B13F974A}" type="presOf" srcId="{5F49967B-5ABE-4C90-8FCD-CF67BB163F10}" destId="{B572A3AA-BAD1-5145-99EA-9D6F0CDC5BF8}" srcOrd="0" destOrd="0" presId="urn:microsoft.com/office/officeart/2005/8/layout/vList2"/>
    <dgm:cxn modelId="{277877F4-0E0B-41DF-9422-3CDF9BBA284E}" srcId="{5F49967B-5ABE-4C90-8FCD-CF67BB163F10}" destId="{1F0153C4-6B0E-48FA-90B4-457FDB83C7C3}" srcOrd="3" destOrd="0" parTransId="{BC8C2DFF-B8E9-4D00-A545-9D36259420FE}" sibTransId="{F9D00D77-97EF-46E9-B442-EB93BA8A2CCF}"/>
    <dgm:cxn modelId="{984D4129-8C52-C644-8200-96460C68131C}" type="presParOf" srcId="{B572A3AA-BAD1-5145-99EA-9D6F0CDC5BF8}" destId="{C927421C-450F-6945-8F18-ABB3810D71D6}" srcOrd="0" destOrd="0" presId="urn:microsoft.com/office/officeart/2005/8/layout/vList2"/>
    <dgm:cxn modelId="{4C183E38-E680-9A41-B257-FA9A586BF483}" type="presParOf" srcId="{B572A3AA-BAD1-5145-99EA-9D6F0CDC5BF8}" destId="{95CC7C3E-06BB-A444-B9BF-834F3F2B2B2F}" srcOrd="1" destOrd="0" presId="urn:microsoft.com/office/officeart/2005/8/layout/vList2"/>
    <dgm:cxn modelId="{6C9882C2-D8FC-2C47-9534-DCB25871C128}" type="presParOf" srcId="{B572A3AA-BAD1-5145-99EA-9D6F0CDC5BF8}" destId="{F9E153F2-534E-7A40-8E58-7FA6E611AB13}" srcOrd="2" destOrd="0" presId="urn:microsoft.com/office/officeart/2005/8/layout/vList2"/>
    <dgm:cxn modelId="{8FD6BE75-1B61-0144-83F7-3BC25BE4B47A}" type="presParOf" srcId="{B572A3AA-BAD1-5145-99EA-9D6F0CDC5BF8}" destId="{689D019E-E12B-EA4C-8EF6-133B2C87B35A}" srcOrd="3" destOrd="0" presId="urn:microsoft.com/office/officeart/2005/8/layout/vList2"/>
    <dgm:cxn modelId="{8AC9CE4E-2BED-844A-AAA5-5A2A3EAF4564}" type="presParOf" srcId="{B572A3AA-BAD1-5145-99EA-9D6F0CDC5BF8}" destId="{4BCDBFF3-79B9-D147-85B9-FE3E479E0149}" srcOrd="4" destOrd="0" presId="urn:microsoft.com/office/officeart/2005/8/layout/vList2"/>
    <dgm:cxn modelId="{B3730818-95E7-6B46-A021-D8C08F0D0250}" type="presParOf" srcId="{B572A3AA-BAD1-5145-99EA-9D6F0CDC5BF8}" destId="{22B59D86-36DF-BD4C-B56D-84138B9BCFC7}" srcOrd="5" destOrd="0" presId="urn:microsoft.com/office/officeart/2005/8/layout/vList2"/>
    <dgm:cxn modelId="{B64A4545-E38A-154C-91ED-F0BA4F5693B4}" type="presParOf" srcId="{B572A3AA-BAD1-5145-99EA-9D6F0CDC5BF8}" destId="{7DAAA22D-E69B-D74F-AB0D-0920D1DE70D0}" srcOrd="6" destOrd="0" presId="urn:microsoft.com/office/officeart/2005/8/layout/vList2"/>
    <dgm:cxn modelId="{E254FC82-9E9D-7545-8C97-9A9AB3F2FE47}" type="presParOf" srcId="{B572A3AA-BAD1-5145-99EA-9D6F0CDC5BF8}" destId="{F7D01FA8-4E41-CF4F-9469-E2B02AAF1E71}" srcOrd="7" destOrd="0" presId="urn:microsoft.com/office/officeart/2005/8/layout/vList2"/>
    <dgm:cxn modelId="{A3A51476-F6DF-0644-8189-D69CEC425BC2}" type="presParOf" srcId="{B572A3AA-BAD1-5145-99EA-9D6F0CDC5BF8}" destId="{FDB20EEE-BFC1-A448-AB14-B51EC96C0FEB}" srcOrd="8" destOrd="0" presId="urn:microsoft.com/office/officeart/2005/8/layout/vList2"/>
    <dgm:cxn modelId="{6112495E-75B7-0D4E-9F36-06F0A1D5350C}" type="presParOf" srcId="{B572A3AA-BAD1-5145-99EA-9D6F0CDC5BF8}" destId="{E7DF77E5-4159-9B4F-BCA4-C26D73256A35}" srcOrd="9" destOrd="0" presId="urn:microsoft.com/office/officeart/2005/8/layout/vList2"/>
    <dgm:cxn modelId="{4C00466D-ED35-F14C-A5AC-D5BEF4313E28}" type="presParOf" srcId="{B572A3AA-BAD1-5145-99EA-9D6F0CDC5BF8}" destId="{2CE0E2F0-5B04-F443-8B3C-107F1D50AEC4}" srcOrd="10" destOrd="0" presId="urn:microsoft.com/office/officeart/2005/8/layout/vList2"/>
    <dgm:cxn modelId="{A9C8CCF0-0826-DE45-970E-0C3508F2C177}" type="presParOf" srcId="{B572A3AA-BAD1-5145-99EA-9D6F0CDC5BF8}" destId="{8FEC8410-23F4-D449-8688-75D3375C4041}" srcOrd="11" destOrd="0" presId="urn:microsoft.com/office/officeart/2005/8/layout/vList2"/>
    <dgm:cxn modelId="{80FC4E0A-FFE0-D240-9D09-AFE695642AA3}" type="presParOf" srcId="{B572A3AA-BAD1-5145-99EA-9D6F0CDC5BF8}" destId="{CA26D1BA-4DEC-4642-A9B1-63ED7CE64DD8}"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847893" cy="4847893"/>
        <a:chOff x="0" y="0"/>
        <a:chExt cx="4847893" cy="4847893"/>
      </a:xfrm>
    </dsp:grpSpPr>
    <dsp:sp modelId="{FD1F7F0C-7D2B-FC4C-B4C9-D134456D7339}">
      <dsp:nvSpPr>
        <dsp:cNvPr id="3" name="Oval 2"/>
        <dsp:cNvSpPr/>
      </dsp:nvSpPr>
      <dsp:spPr bwMode="white">
        <a:xfrm>
          <a:off x="4022286" y="60599"/>
          <a:ext cx="2908736" cy="2908736"/>
        </a:xfrm>
        <a:prstGeom prst="ellipse">
          <a:avLst/>
        </a:prstGeom>
      </dsp:spPr>
      <dsp:style>
        <a:lnRef idx="2">
          <a:schemeClr val="lt1"/>
        </a:lnRef>
        <a:fillRef idx="1">
          <a:schemeClr val="accent2">
            <a:alpha val="50000"/>
            <a:hueOff val="0"/>
            <a:satOff val="0"/>
            <a:lumOff val="0"/>
            <a:alpha val="50196"/>
          </a:schemeClr>
        </a:fillRef>
        <a:effectRef idx="0">
          <a:scrgbClr r="0" g="0" b="0"/>
        </a:effectRef>
        <a:fontRef idx="minor">
          <a:schemeClr val="tx1"/>
        </a:fontRef>
      </dsp:style>
      <dsp:txBody>
        <a:bodyPr lIns="0" tIns="0" rIns="0" bIns="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GB" sz="1200" b="1" dirty="0">
              <a:solidFill>
                <a:srgbClr val="FF0000"/>
              </a:solidFill>
            </a:rPr>
            <a:t>Elite:- </a:t>
          </a:r>
          <a:r>
            <a:rPr lang="en-GB" sz="1200" b="1" dirty="0">
              <a:solidFill>
                <a:schemeClr val="tx1"/>
              </a:solidFill>
            </a:rPr>
            <a:t>State of the Art; Lavish Facilities; Exclusive Admissions</a:t>
          </a:r>
          <a:endParaRPr>
            <a:solidFill>
              <a:schemeClr val="tx1"/>
            </a:solidFill>
          </a:endParaRPr>
        </a:p>
      </dsp:txBody>
      <dsp:txXfrm>
        <a:off x="4022286" y="60599"/>
        <a:ext cx="2908736" cy="2908736"/>
      </dsp:txXfrm>
    </dsp:sp>
    <dsp:sp modelId="{0C5A6C79-BD70-7344-8411-C8A7BB58AB07}">
      <dsp:nvSpPr>
        <dsp:cNvPr id="4" name="Oval 3"/>
        <dsp:cNvSpPr/>
      </dsp:nvSpPr>
      <dsp:spPr bwMode="white">
        <a:xfrm>
          <a:off x="5071855" y="1596584"/>
          <a:ext cx="2908736" cy="2908736"/>
        </a:xfrm>
        <a:prstGeom prst="ellipse">
          <a:avLst/>
        </a:prstGeom>
      </dsp:spPr>
      <dsp:style>
        <a:lnRef idx="2">
          <a:schemeClr val="lt1"/>
        </a:lnRef>
        <a:fillRef idx="1">
          <a:schemeClr val="accent2">
            <a:alpha val="50000"/>
            <a:hueOff val="3240000"/>
            <a:satOff val="-9215"/>
            <a:lumOff val="-14901"/>
            <a:alpha val="50196"/>
          </a:schemeClr>
        </a:fillRef>
        <a:effectRef idx="0">
          <a:scrgbClr r="0" g="0" b="0"/>
        </a:effectRef>
        <a:fontRef idx="minor">
          <a:schemeClr val="tx1"/>
        </a:fontRef>
      </dsp:style>
      <dsp:txBody>
        <a:bodyPr lIns="0" tIns="0" rIns="0" bIns="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r">
            <a:lnSpc>
              <a:spcPct val="100000"/>
            </a:lnSpc>
            <a:spcBef>
              <a:spcPct val="0"/>
            </a:spcBef>
            <a:spcAft>
              <a:spcPct val="35000"/>
            </a:spcAft>
          </a:pPr>
          <a:r>
            <a:rPr lang="en-GB" sz="1400" dirty="0">
              <a:solidFill>
                <a:schemeClr val="tx1"/>
              </a:solidFill>
            </a:rPr>
            <a:t> </a:t>
          </a:r>
          <a:r>
            <a:rPr lang="en-GB" sz="1200" b="1" dirty="0">
              <a:solidFill>
                <a:srgbClr val="FF0000"/>
              </a:solidFill>
            </a:rPr>
            <a:t>Oxford Curriculum</a:t>
          </a:r>
          <a:r>
            <a:rPr lang="en-GB" sz="1200" b="1" dirty="0">
              <a:solidFill>
                <a:schemeClr val="tx1"/>
              </a:solidFill>
            </a:rPr>
            <a:t>:- World, Class Well-being, Sustainability, Global Skills </a:t>
          </a:r>
          <a:endParaRPr>
            <a:solidFill>
              <a:schemeClr val="tx1"/>
            </a:solidFill>
          </a:endParaRPr>
        </a:p>
      </dsp:txBody>
      <dsp:txXfrm>
        <a:off x="5071855" y="1596584"/>
        <a:ext cx="2908736" cy="2908736"/>
      </dsp:txXfrm>
    </dsp:sp>
    <dsp:sp modelId="{9CE742CA-F131-1846-9D13-401A6769BB92}">
      <dsp:nvSpPr>
        <dsp:cNvPr id="5" name="Oval 4"/>
        <dsp:cNvSpPr/>
      </dsp:nvSpPr>
      <dsp:spPr bwMode="white">
        <a:xfrm>
          <a:off x="3076111" y="1699978"/>
          <a:ext cx="2908736" cy="2908736"/>
        </a:xfrm>
        <a:prstGeom prst="ellipse">
          <a:avLst/>
        </a:prstGeom>
      </dsp:spPr>
      <dsp:style>
        <a:lnRef idx="2">
          <a:schemeClr val="lt1"/>
        </a:lnRef>
        <a:fillRef idx="1">
          <a:schemeClr val="accent2">
            <a:alpha val="50000"/>
            <a:hueOff val="6480000"/>
            <a:satOff val="-18430"/>
            <a:lumOff val="-29803"/>
            <a:alpha val="50196"/>
          </a:schemeClr>
        </a:fillRef>
        <a:effectRef idx="0">
          <a:scrgbClr r="0" g="0" b="0"/>
        </a:effectRef>
        <a:fontRef idx="minor">
          <a:schemeClr val="tx1"/>
        </a:fontRef>
      </dsp:style>
      <dsp:txBody>
        <a:bodyPr lIns="0" tIns="0" rIns="0" bIns="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GB" sz="1200" b="1" dirty="0">
              <a:solidFill>
                <a:srgbClr val="FF0000"/>
              </a:solidFill>
            </a:rPr>
            <a:t>Academic Powerhouse:-</a:t>
          </a:r>
          <a:r>
            <a:rPr lang="en-GB" sz="1200" b="1" dirty="0">
              <a:solidFill>
                <a:schemeClr val="tx1"/>
              </a:solidFill>
            </a:rPr>
            <a:t>Rigorous Academics; Exceptional Faculty;</a:t>
          </a:r>
          <a:br>
            <a:rPr lang="en-GB" sz="1200" b="1" dirty="0">
              <a:solidFill>
                <a:schemeClr val="tx1"/>
              </a:solidFill>
            </a:rPr>
          </a:br>
          <a:r>
            <a:rPr lang="en-GB" sz="1200" b="1" dirty="0">
              <a:solidFill>
                <a:schemeClr val="tx1"/>
              </a:solidFill>
            </a:rPr>
            <a:t>cutting edge resources;</a:t>
          </a:r>
          <a:endParaRPr>
            <a:solidFill>
              <a:schemeClr val="tx1"/>
            </a:solidFill>
          </a:endParaRPr>
        </a:p>
      </dsp:txBody>
      <dsp:txXfrm>
        <a:off x="3076111" y="1699978"/>
        <a:ext cx="2908736" cy="2908736"/>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157787" cy="3074323"/>
        <a:chOff x="0" y="0"/>
        <a:chExt cx="5157787" cy="3074323"/>
      </a:xfrm>
    </dsp:grpSpPr>
    <dsp:sp modelId="{EF08791C-1619-4BAE-9CF7-E1682ED6C483}">
      <dsp:nvSpPr>
        <dsp:cNvPr id="3" name="Oval 2"/>
        <dsp:cNvSpPr/>
      </dsp:nvSpPr>
      <dsp:spPr bwMode="white">
        <a:xfrm>
          <a:off x="190" y="730779"/>
          <a:ext cx="682865" cy="682865"/>
        </a:xfrm>
        <a:prstGeom prst="ellipse">
          <a:avLst/>
        </a:prstGeom>
      </dsp:spPr>
      <dsp:style>
        <a:lnRef idx="0">
          <a:schemeClr val="accent1"/>
        </a:lnRef>
        <a:fillRef idx="1">
          <a:schemeClr val="accent1">
            <a:tint val="40000"/>
          </a:schemeClr>
        </a:fillRef>
        <a:effectRef idx="0">
          <a:scrgbClr r="0" g="0" b="0"/>
        </a:effectRef>
        <a:fontRef idx="minor"/>
      </dsp:style>
      <dsp:txXfrm>
        <a:off x="190" y="730779"/>
        <a:ext cx="682865" cy="682865"/>
      </dsp:txXfrm>
    </dsp:sp>
    <dsp:sp modelId="{79BA52B2-75F4-4503-976C-1E55A1A78EBD}">
      <dsp:nvSpPr>
        <dsp:cNvPr id="4" name="Rectangles 3"/>
        <dsp:cNvSpPr/>
      </dsp:nvSpPr>
      <dsp:spPr bwMode="white">
        <a:xfrm>
          <a:off x="143592" y="874181"/>
          <a:ext cx="396062" cy="396062"/>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sp:spPr>
      <dsp:style>
        <a:lnRef idx="2">
          <a:schemeClr val="lt1"/>
        </a:lnRef>
        <a:fillRef idx="1">
          <a:schemeClr val="accent1"/>
        </a:fillRef>
        <a:effectRef idx="0">
          <a:scrgbClr r="0" g="0" b="0"/>
        </a:effectRef>
        <a:fontRef idx="minor">
          <a:schemeClr val="lt1"/>
        </a:fontRef>
      </dsp:style>
      <dsp:txXfrm>
        <a:off x="143592" y="874181"/>
        <a:ext cx="396062" cy="396062"/>
      </dsp:txXfrm>
    </dsp:sp>
    <dsp:sp modelId="{4B884D29-6142-4617-8A6A-EFC727DBF5DE}">
      <dsp:nvSpPr>
        <dsp:cNvPr id="5" name="Rectangles 4"/>
        <dsp:cNvSpPr/>
      </dsp:nvSpPr>
      <dsp:spPr bwMode="white">
        <a:xfrm>
          <a:off x="829384" y="730779"/>
          <a:ext cx="1609611" cy="68286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a:solidFill>
                <a:schemeClr val="tx1"/>
              </a:solidFill>
            </a:rPr>
            <a:t>Our Teams</a:t>
          </a:r>
          <a:endParaRPr>
            <a:solidFill>
              <a:schemeClr val="tx1"/>
            </a:solidFill>
          </a:endParaRPr>
        </a:p>
      </dsp:txBody>
      <dsp:txXfrm>
        <a:off x="829384" y="730779"/>
        <a:ext cx="1609611" cy="682865"/>
      </dsp:txXfrm>
    </dsp:sp>
    <dsp:sp modelId="{35160C4A-1E66-44B2-BD6F-4F6CFC88F533}">
      <dsp:nvSpPr>
        <dsp:cNvPr id="6" name="Oval 5"/>
        <dsp:cNvSpPr/>
      </dsp:nvSpPr>
      <dsp:spPr bwMode="white">
        <a:xfrm>
          <a:off x="2719458" y="730779"/>
          <a:ext cx="682865" cy="682865"/>
        </a:xfrm>
        <a:prstGeom prst="ellipse">
          <a:avLst/>
        </a:prstGeom>
      </dsp:spPr>
      <dsp:style>
        <a:lnRef idx="0">
          <a:schemeClr val="accent1"/>
        </a:lnRef>
        <a:fillRef idx="1">
          <a:schemeClr val="accent1">
            <a:tint val="40000"/>
          </a:schemeClr>
        </a:fillRef>
        <a:effectRef idx="0">
          <a:scrgbClr r="0" g="0" b="0"/>
        </a:effectRef>
        <a:fontRef idx="minor"/>
      </dsp:style>
      <dsp:txXfrm>
        <a:off x="2719458" y="730779"/>
        <a:ext cx="682865" cy="682865"/>
      </dsp:txXfrm>
    </dsp:sp>
    <dsp:sp modelId="{6687912A-A04F-4FEA-ABE2-B7DBE411BBF4}">
      <dsp:nvSpPr>
        <dsp:cNvPr id="7" name="Rectangles 6"/>
        <dsp:cNvSpPr/>
      </dsp:nvSpPr>
      <dsp:spPr bwMode="white">
        <a:xfrm>
          <a:off x="2862859" y="874181"/>
          <a:ext cx="396062" cy="39606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sp:spPr>
      <dsp:style>
        <a:lnRef idx="2">
          <a:schemeClr val="lt1"/>
        </a:lnRef>
        <a:fillRef idx="1">
          <a:schemeClr val="accent1"/>
        </a:fillRef>
        <a:effectRef idx="0">
          <a:scrgbClr r="0" g="0" b="0"/>
        </a:effectRef>
        <a:fontRef idx="minor">
          <a:schemeClr val="lt1"/>
        </a:fontRef>
      </dsp:style>
      <dsp:txXfrm>
        <a:off x="2862859" y="874181"/>
        <a:ext cx="396062" cy="396062"/>
      </dsp:txXfrm>
    </dsp:sp>
    <dsp:sp modelId="{4A245521-AD78-4428-BB5E-F72BDBB7DA7F}">
      <dsp:nvSpPr>
        <dsp:cNvPr id="8" name="Rectangles 7"/>
        <dsp:cNvSpPr/>
      </dsp:nvSpPr>
      <dsp:spPr bwMode="white">
        <a:xfrm>
          <a:off x="3548651" y="730779"/>
          <a:ext cx="1609611" cy="68286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dirty="0">
              <a:solidFill>
                <a:schemeClr val="tx1"/>
              </a:solidFill>
            </a:rPr>
            <a:t>Our Results &amp; League Tables</a:t>
          </a:r>
          <a:endParaRPr>
            <a:solidFill>
              <a:schemeClr val="tx1"/>
            </a:solidFill>
          </a:endParaRPr>
        </a:p>
      </dsp:txBody>
      <dsp:txXfrm>
        <a:off x="3548651" y="730779"/>
        <a:ext cx="1609611" cy="682865"/>
      </dsp:txXfrm>
    </dsp:sp>
    <dsp:sp modelId="{57BDF03E-F415-483E-A924-BEB290CE9313}">
      <dsp:nvSpPr>
        <dsp:cNvPr id="9" name="Oval 8"/>
        <dsp:cNvSpPr/>
      </dsp:nvSpPr>
      <dsp:spPr bwMode="white">
        <a:xfrm>
          <a:off x="190" y="1660679"/>
          <a:ext cx="682865" cy="682865"/>
        </a:xfrm>
        <a:prstGeom prst="ellipse">
          <a:avLst/>
        </a:prstGeom>
      </dsp:spPr>
      <dsp:style>
        <a:lnRef idx="0">
          <a:schemeClr val="accent1"/>
        </a:lnRef>
        <a:fillRef idx="1">
          <a:schemeClr val="accent1">
            <a:tint val="40000"/>
          </a:schemeClr>
        </a:fillRef>
        <a:effectRef idx="0">
          <a:scrgbClr r="0" g="0" b="0"/>
        </a:effectRef>
        <a:fontRef idx="minor"/>
      </dsp:style>
      <dsp:txXfrm>
        <a:off x="190" y="1660679"/>
        <a:ext cx="682865" cy="682865"/>
      </dsp:txXfrm>
    </dsp:sp>
    <dsp:sp modelId="{4F89836B-B4BD-4A60-8069-B940A86FF283}">
      <dsp:nvSpPr>
        <dsp:cNvPr id="10" name="Rectangles 9"/>
        <dsp:cNvSpPr/>
      </dsp:nvSpPr>
      <dsp:spPr bwMode="white">
        <a:xfrm>
          <a:off x="143592" y="1804080"/>
          <a:ext cx="396062" cy="396062"/>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sp:spPr>
      <dsp:style>
        <a:lnRef idx="2">
          <a:schemeClr val="lt1"/>
        </a:lnRef>
        <a:fillRef idx="1">
          <a:schemeClr val="accent1"/>
        </a:fillRef>
        <a:effectRef idx="0">
          <a:scrgbClr r="0" g="0" b="0"/>
        </a:effectRef>
        <a:fontRef idx="minor">
          <a:schemeClr val="lt1"/>
        </a:fontRef>
      </dsp:style>
      <dsp:txXfrm>
        <a:off x="143592" y="1804080"/>
        <a:ext cx="396062" cy="396062"/>
      </dsp:txXfrm>
    </dsp:sp>
    <dsp:sp modelId="{749062E3-C0EC-4D05-844C-83FF0F3F214A}">
      <dsp:nvSpPr>
        <dsp:cNvPr id="11" name="Rectangles 10"/>
        <dsp:cNvSpPr/>
      </dsp:nvSpPr>
      <dsp:spPr bwMode="white">
        <a:xfrm>
          <a:off x="829384" y="1660679"/>
          <a:ext cx="1609611" cy="68286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a:solidFill>
                <a:schemeClr val="tx1"/>
              </a:solidFill>
            </a:rPr>
            <a:t>Sports News</a:t>
          </a:r>
          <a:endParaRPr>
            <a:solidFill>
              <a:schemeClr val="tx1"/>
            </a:solidFill>
          </a:endParaRPr>
        </a:p>
      </dsp:txBody>
      <dsp:txXfrm>
        <a:off x="829384" y="1660679"/>
        <a:ext cx="1609611" cy="682865"/>
      </dsp:txXfrm>
    </dsp:sp>
    <dsp:sp modelId="{D5B15394-8A12-4E2F-A74C-C2D33CD3B318}">
      <dsp:nvSpPr>
        <dsp:cNvPr id="12" name="Oval 11"/>
        <dsp:cNvSpPr/>
      </dsp:nvSpPr>
      <dsp:spPr bwMode="white">
        <a:xfrm>
          <a:off x="2719458" y="1660679"/>
          <a:ext cx="682865" cy="682865"/>
        </a:xfrm>
        <a:prstGeom prst="ellipse">
          <a:avLst/>
        </a:prstGeom>
      </dsp:spPr>
      <dsp:style>
        <a:lnRef idx="0">
          <a:schemeClr val="accent1"/>
        </a:lnRef>
        <a:fillRef idx="1">
          <a:schemeClr val="accent1">
            <a:tint val="40000"/>
          </a:schemeClr>
        </a:fillRef>
        <a:effectRef idx="0">
          <a:scrgbClr r="0" g="0" b="0"/>
        </a:effectRef>
        <a:fontRef idx="minor"/>
      </dsp:style>
      <dsp:txXfrm>
        <a:off x="2719458" y="1660679"/>
        <a:ext cx="682865" cy="682865"/>
      </dsp:txXfrm>
    </dsp:sp>
    <dsp:sp modelId="{1A9A6B0B-5381-4DF4-83A2-CAFCF4672CEC}">
      <dsp:nvSpPr>
        <dsp:cNvPr id="13" name="Rectangles 12"/>
        <dsp:cNvSpPr/>
      </dsp:nvSpPr>
      <dsp:spPr bwMode="white">
        <a:xfrm>
          <a:off x="2862859" y="1804080"/>
          <a:ext cx="396062" cy="396062"/>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sp:spPr>
      <dsp:style>
        <a:lnRef idx="2">
          <a:schemeClr val="lt1"/>
        </a:lnRef>
        <a:fillRef idx="1">
          <a:schemeClr val="accent1"/>
        </a:fillRef>
        <a:effectRef idx="0">
          <a:scrgbClr r="0" g="0" b="0"/>
        </a:effectRef>
        <a:fontRef idx="minor">
          <a:schemeClr val="lt1"/>
        </a:fontRef>
      </dsp:style>
      <dsp:txXfrm>
        <a:off x="2862859" y="1804080"/>
        <a:ext cx="396062" cy="396062"/>
      </dsp:txXfrm>
    </dsp:sp>
    <dsp:sp modelId="{A392EE60-BC37-4752-AF64-D027A7BBC60F}">
      <dsp:nvSpPr>
        <dsp:cNvPr id="14" name="Rectangles 13"/>
        <dsp:cNvSpPr/>
      </dsp:nvSpPr>
      <dsp:spPr bwMode="white">
        <a:xfrm>
          <a:off x="3548651" y="1660679"/>
          <a:ext cx="1609611" cy="68286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a:solidFill>
                <a:schemeClr val="tx1"/>
              </a:solidFill>
            </a:rPr>
            <a:t>Sports Houses &amp; Mascot</a:t>
          </a:r>
          <a:endParaRPr>
            <a:solidFill>
              <a:schemeClr val="tx1"/>
            </a:solidFill>
          </a:endParaRPr>
        </a:p>
      </dsp:txBody>
      <dsp:txXfrm>
        <a:off x="3548651" y="1660679"/>
        <a:ext cx="1609611" cy="682865"/>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4351338"/>
        <a:chOff x="0" y="0"/>
        <a:chExt cx="10515600" cy="4351338"/>
      </a:xfrm>
    </dsp:grpSpPr>
    <dsp:sp modelId="{C927421C-450F-6945-8F18-ABB3810D71D6}">
      <dsp:nvSpPr>
        <dsp:cNvPr id="3" name="Rounded Rectangle 2"/>
        <dsp:cNvSpPr/>
      </dsp:nvSpPr>
      <dsp:spPr bwMode="white">
        <a:xfrm>
          <a:off x="0" y="34234"/>
          <a:ext cx="10515600" cy="557530"/>
        </a:xfrm>
        <a:prstGeom prst="roundRect">
          <a:avLst/>
        </a:prstGeom>
      </dsp:spPr>
      <dsp:style>
        <a:lnRef idx="2">
          <a:schemeClr val="lt1"/>
        </a:lnRef>
        <a:fillRef idx="1">
          <a:schemeClr val="accent1"/>
        </a:fillRef>
        <a:effectRef idx="0">
          <a:scrgbClr r="0" g="0" b="0"/>
        </a:effectRef>
        <a:fontRef idx="minor">
          <a:schemeClr val="lt1"/>
        </a:fontRef>
      </dsp:style>
      <dsp:txBody>
        <a:bodyPr lIns="83820" tIns="83820" rIns="83820" bIns="8382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a:t>School Calendar</a:t>
          </a:r>
        </a:p>
      </dsp:txBody>
      <dsp:txXfrm>
        <a:off x="0" y="34234"/>
        <a:ext cx="10515600" cy="557530"/>
      </dsp:txXfrm>
    </dsp:sp>
    <dsp:sp modelId="{F9E153F2-534E-7A40-8E58-7FA6E611AB13}">
      <dsp:nvSpPr>
        <dsp:cNvPr id="4" name="Rounded Rectangle 3"/>
        <dsp:cNvSpPr/>
      </dsp:nvSpPr>
      <dsp:spPr bwMode="white">
        <a:xfrm>
          <a:off x="0" y="655124"/>
          <a:ext cx="10515600" cy="557530"/>
        </a:xfrm>
        <a:prstGeom prst="roundRect">
          <a:avLst/>
        </a:prstGeom>
      </dsp:spPr>
      <dsp:style>
        <a:lnRef idx="2">
          <a:schemeClr val="lt1"/>
        </a:lnRef>
        <a:fillRef idx="1">
          <a:schemeClr val="accent1"/>
        </a:fillRef>
        <a:effectRef idx="0">
          <a:scrgbClr r="0" g="0" b="0"/>
        </a:effectRef>
        <a:fontRef idx="minor">
          <a:schemeClr val="lt1"/>
        </a:fontRef>
      </dsp:style>
      <dsp:txBody>
        <a:bodyPr lIns="83820" tIns="83820" rIns="83820" bIns="8382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a:t>News</a:t>
          </a:r>
        </a:p>
      </dsp:txBody>
      <dsp:txXfrm>
        <a:off x="0" y="655124"/>
        <a:ext cx="10515600" cy="557530"/>
      </dsp:txXfrm>
    </dsp:sp>
    <dsp:sp modelId="{4BCDBFF3-79B9-D147-85B9-FE3E479E0149}">
      <dsp:nvSpPr>
        <dsp:cNvPr id="5" name="Rounded Rectangle 4"/>
        <dsp:cNvSpPr/>
      </dsp:nvSpPr>
      <dsp:spPr bwMode="white">
        <a:xfrm>
          <a:off x="0" y="1276014"/>
          <a:ext cx="10515600" cy="557530"/>
        </a:xfrm>
        <a:prstGeom prst="roundRect">
          <a:avLst/>
        </a:prstGeom>
      </dsp:spPr>
      <dsp:style>
        <a:lnRef idx="2">
          <a:schemeClr val="lt1"/>
        </a:lnRef>
        <a:fillRef idx="1">
          <a:schemeClr val="accent1"/>
        </a:fillRef>
        <a:effectRef idx="0">
          <a:scrgbClr r="0" g="0" b="0"/>
        </a:effectRef>
        <a:fontRef idx="minor">
          <a:schemeClr val="lt1"/>
        </a:fontRef>
      </dsp:style>
      <dsp:txBody>
        <a:bodyPr lIns="83820" tIns="83820" rIns="83820" bIns="8382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a:t>Admissions</a:t>
          </a:r>
        </a:p>
      </dsp:txBody>
      <dsp:txXfrm>
        <a:off x="0" y="1276014"/>
        <a:ext cx="10515600" cy="557530"/>
      </dsp:txXfrm>
    </dsp:sp>
    <dsp:sp modelId="{7DAAA22D-E69B-D74F-AB0D-0920D1DE70D0}">
      <dsp:nvSpPr>
        <dsp:cNvPr id="6" name="Rounded Rectangle 5"/>
        <dsp:cNvSpPr/>
      </dsp:nvSpPr>
      <dsp:spPr bwMode="white">
        <a:xfrm>
          <a:off x="0" y="1896904"/>
          <a:ext cx="10515600" cy="557530"/>
        </a:xfrm>
        <a:prstGeom prst="roundRect">
          <a:avLst/>
        </a:prstGeom>
      </dsp:spPr>
      <dsp:style>
        <a:lnRef idx="2">
          <a:schemeClr val="lt1"/>
        </a:lnRef>
        <a:fillRef idx="1">
          <a:schemeClr val="accent1"/>
        </a:fillRef>
        <a:effectRef idx="0">
          <a:scrgbClr r="0" g="0" b="0"/>
        </a:effectRef>
        <a:fontRef idx="minor">
          <a:schemeClr val="lt1"/>
        </a:fontRef>
      </dsp:style>
      <dsp:txBody>
        <a:bodyPr lIns="83820" tIns="83820" rIns="83820" bIns="8382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a:t>Contact Us</a:t>
          </a:r>
        </a:p>
      </dsp:txBody>
      <dsp:txXfrm>
        <a:off x="0" y="1896904"/>
        <a:ext cx="10515600" cy="557530"/>
      </dsp:txXfrm>
    </dsp:sp>
    <dsp:sp modelId="{FDB20EEE-BFC1-A448-AB14-B51EC96C0FEB}">
      <dsp:nvSpPr>
        <dsp:cNvPr id="7" name="Rounded Rectangle 6"/>
        <dsp:cNvSpPr/>
      </dsp:nvSpPr>
      <dsp:spPr bwMode="white">
        <a:xfrm>
          <a:off x="0" y="2517794"/>
          <a:ext cx="10515600" cy="557530"/>
        </a:xfrm>
        <a:prstGeom prst="roundRect">
          <a:avLst/>
        </a:prstGeom>
      </dsp:spPr>
      <dsp:style>
        <a:lnRef idx="2">
          <a:schemeClr val="lt1"/>
        </a:lnRef>
        <a:fillRef idx="1">
          <a:schemeClr val="accent1"/>
        </a:fillRef>
        <a:effectRef idx="0">
          <a:scrgbClr r="0" g="0" b="0"/>
        </a:effectRef>
        <a:fontRef idx="minor">
          <a:schemeClr val="lt1"/>
        </a:fontRef>
      </dsp:style>
      <dsp:txBody>
        <a:bodyPr lIns="83820" tIns="83820" rIns="83820" bIns="8382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a:t>Social Media Links</a:t>
          </a:r>
        </a:p>
      </dsp:txBody>
      <dsp:txXfrm>
        <a:off x="0" y="2517794"/>
        <a:ext cx="10515600" cy="557530"/>
      </dsp:txXfrm>
    </dsp:sp>
    <dsp:sp modelId="{2CE0E2F0-5B04-F443-8B3C-107F1D50AEC4}">
      <dsp:nvSpPr>
        <dsp:cNvPr id="8" name="Rounded Rectangle 7"/>
        <dsp:cNvSpPr/>
      </dsp:nvSpPr>
      <dsp:spPr bwMode="white">
        <a:xfrm>
          <a:off x="0" y="3138684"/>
          <a:ext cx="10515600" cy="557530"/>
        </a:xfrm>
        <a:prstGeom prst="roundRect">
          <a:avLst/>
        </a:prstGeom>
      </dsp:spPr>
      <dsp:style>
        <a:lnRef idx="2">
          <a:schemeClr val="lt1"/>
        </a:lnRef>
        <a:fillRef idx="1">
          <a:schemeClr val="accent1"/>
        </a:fillRef>
        <a:effectRef idx="0">
          <a:scrgbClr r="0" g="0" b="0"/>
        </a:effectRef>
        <a:fontRef idx="minor">
          <a:schemeClr val="lt1"/>
        </a:fontRef>
      </dsp:style>
      <dsp:txBody>
        <a:bodyPr lIns="83820" tIns="83820" rIns="83820" bIns="8382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a:t>Accreditations and Affiliations Logos</a:t>
          </a:r>
        </a:p>
      </dsp:txBody>
      <dsp:txXfrm>
        <a:off x="0" y="3138684"/>
        <a:ext cx="10515600" cy="557530"/>
      </dsp:txXfrm>
    </dsp:sp>
    <dsp:sp modelId="{CA26D1BA-4DEC-4642-A9B1-63ED7CE64DD8}">
      <dsp:nvSpPr>
        <dsp:cNvPr id="9" name="Rounded Rectangle 8"/>
        <dsp:cNvSpPr/>
      </dsp:nvSpPr>
      <dsp:spPr bwMode="white">
        <a:xfrm>
          <a:off x="0" y="3759574"/>
          <a:ext cx="10515600" cy="557530"/>
        </a:xfrm>
        <a:prstGeom prst="roundRect">
          <a:avLst/>
        </a:prstGeom>
      </dsp:spPr>
      <dsp:style>
        <a:lnRef idx="2">
          <a:schemeClr val="lt1"/>
        </a:lnRef>
        <a:fillRef idx="1">
          <a:schemeClr val="accent1"/>
        </a:fillRef>
        <a:effectRef idx="0">
          <a:scrgbClr r="0" g="0" b="0"/>
        </a:effectRef>
        <a:fontRef idx="minor">
          <a:schemeClr val="lt1"/>
        </a:fontRef>
      </dsp:style>
      <dsp:txBody>
        <a:bodyPr lIns="83820" tIns="83820" rIns="83820" bIns="8382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GB"/>
            <a:t>Our Library</a:t>
          </a:r>
        </a:p>
      </dsp:txBody>
      <dsp:txXfrm>
        <a:off x="0" y="3759574"/>
        <a:ext cx="10515600" cy="55753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contDir" val="sameDir"/>
            <dgm:param type="grDir" val="tL"/>
            <dgm:param type="flowDir" val="row"/>
          </dgm:alg>
        </dgm:if>
        <dgm:else name="Name5">
          <dgm:alg type="snake">
            <dgm:param type="contDir" val="sameDir"/>
            <dgm:param type="grDir" val="tR"/>
            <dgm:param type="flowDir" val="row"/>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parTxLTRAlign" val="l"/>
                  <dgm:param type="parTxRTLAlign" val="l"/>
                  <dgm:param type="shpTxLTRAlignCh" val="l"/>
                  <dgm:param type="shpTxRTLAlignCh" val="l"/>
                  <dgm:param type="txAnchorVert" val="mid"/>
                </dgm:alg>
              </dgm:if>
              <dgm:else name="Name9">
                <dgm:alg type="tx">
                  <dgm:param type="parTxLTRAlign" val="r"/>
                  <dgm:param type="parTxRTLAlign" val="r"/>
                  <dgm:param type="shpTxLTRAlignCh" val="r"/>
                  <dgm:param type="shpTxRTLAlignCh" val="r"/>
                  <dgm:param type="txAnchorVert" val="mid"/>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B96674-9993-5F42-BD06-AC63A5FF6C3A}"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E4488-D677-B044-AC4F-F12F5C3F7EB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EE4488-D677-B044-AC4F-F12F5C3F7EB0}"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9383D953-80A2-4146-BC09-525CEFE16BD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0E74E-95E1-B744-AA1D-F4C1DBF0E05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9383D953-80A2-4146-BC09-525CEFE16BD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0E74E-95E1-B744-AA1D-F4C1DBF0E05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9383D953-80A2-4146-BC09-525CEFE16BD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0E74E-95E1-B744-AA1D-F4C1DBF0E05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9383D953-80A2-4146-BC09-525CEFE16BD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0E74E-95E1-B744-AA1D-F4C1DBF0E05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9383D953-80A2-4146-BC09-525CEFE16BD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0E74E-95E1-B744-AA1D-F4C1DBF0E05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9383D953-80A2-4146-BC09-525CEFE16BD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0E74E-95E1-B744-AA1D-F4C1DBF0E05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9383D953-80A2-4146-BC09-525CEFE16BD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90E74E-95E1-B744-AA1D-F4C1DBF0E05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9383D953-80A2-4146-BC09-525CEFE16BD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90E74E-95E1-B744-AA1D-F4C1DBF0E05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83D953-80A2-4146-BC09-525CEFE16BD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90E74E-95E1-B744-AA1D-F4C1DBF0E05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9383D953-80A2-4146-BC09-525CEFE16BD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0E74E-95E1-B744-AA1D-F4C1DBF0E05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9383D953-80A2-4146-BC09-525CEFE16BD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0E74E-95E1-B744-AA1D-F4C1DBF0E05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383D953-80A2-4146-BC09-525CEFE16BDC}"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190E74E-95E1-B744-AA1D-F4C1DBF0E05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5.xml"/><Relationship Id="rId6" Type="http://schemas.openxmlformats.org/officeDocument/2006/relationships/image" Target="../media/image1.jpeg"/><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p:cNvSpPr>
            <a:spLocks noGrp="1" noRot="1" noChangeAspect="1" noMove="1" noResize="1" noEditPoints="1" noAdjustHandles="1" noChangeArrowheads="1" noChangeShapeType="1" noTextEdit="1"/>
          </p:cNvSpPr>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82639" y="1012536"/>
            <a:ext cx="4613300" cy="3163224"/>
          </a:xfrm>
        </p:spPr>
        <p:txBody>
          <a:bodyPr anchor="t">
            <a:normAutofit/>
          </a:bodyPr>
          <a:lstStyle/>
          <a:p>
            <a:pPr algn="l"/>
            <a:r>
              <a:rPr lang="en-US" sz="4800" b="1" dirty="0">
                <a:solidFill>
                  <a:srgbClr val="002060"/>
                </a:solidFill>
              </a:rPr>
              <a:t>BRAND PROFILE &amp; </a:t>
            </a:r>
            <a:br>
              <a:rPr lang="en-US" sz="4800" b="1" dirty="0">
                <a:solidFill>
                  <a:srgbClr val="002060"/>
                </a:solidFill>
              </a:rPr>
            </a:br>
            <a:r>
              <a:rPr lang="en-US" sz="4800" b="1" dirty="0">
                <a:solidFill>
                  <a:srgbClr val="002060"/>
                </a:solidFill>
              </a:rPr>
              <a:t>WEBSITE GUIDE</a:t>
            </a:r>
            <a:endParaRPr lang="en-US" sz="4800" b="1" dirty="0">
              <a:solidFill>
                <a:srgbClr val="002060"/>
              </a:solidFill>
            </a:endParaRPr>
          </a:p>
        </p:txBody>
      </p:sp>
      <p:sp>
        <p:nvSpPr>
          <p:cNvPr id="29" name="Rectangle 28"/>
          <p:cNvSpPr>
            <a:spLocks noGrp="1" noRot="1" noChangeAspect="1" noMove="1" noResize="1" noEditPoints="1" noAdjustHandles="1" noChangeArrowheads="1" noChangeShapeType="1" noTextEdit="1"/>
          </p:cNvSpPr>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a:spLocks noGrp="1" noRot="1" noChangeAspect="1" noMove="1" noResize="1" noEditPoints="1" noAdjustHandles="1" noChangeArrowheads="1" noChangeShapeType="1" noTextEdit="1"/>
          </p:cNvSpPr>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a:spLocks noGrp="1" noRot="1" noChangeAspect="1" noMove="1" noResize="1" noEditPoints="1" noAdjustHandles="1" noChangeArrowheads="1" noChangeShapeType="1" noTextEdit="1"/>
          </p:cNvSpPr>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go of a school&#10;&#10;Description automatically generated"/>
          <p:cNvPicPr>
            <a:picLocks noChangeAspect="1"/>
          </p:cNvPicPr>
          <p:nvPr/>
        </p:nvPicPr>
        <p:blipFill>
          <a:blip r:embed="rId1"/>
          <a:srcRect l="2312" r="2190" b="3"/>
          <a:stretch>
            <a:fillRect/>
          </a:stretch>
        </p:blipFill>
        <p:spPr>
          <a:xfrm>
            <a:off x="6096000" y="764251"/>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Content Placeholder 5"/>
          <p:cNvPicPr>
            <a:picLocks noGrp="1" noChangeAspect="1"/>
          </p:cNvPicPr>
          <p:nvPr>
            <p:ph sz="half" idx="2"/>
          </p:nvPr>
        </p:nvPicPr>
        <p:blipFill>
          <a:blip r:embed="rId1">
            <a:alphaModFix amt="25000"/>
            <a:duotone>
              <a:prstClr val="black"/>
              <a:schemeClr val="tx2">
                <a:tint val="45000"/>
                <a:satMod val="400000"/>
              </a:schemeClr>
            </a:duotone>
          </a:blip>
          <a:srcRect t="25295" b="15805"/>
          <a:stretch>
            <a:fillRect/>
          </a:stretch>
        </p:blipFill>
        <p:spPr>
          <a:xfrm>
            <a:off x="20" y="10"/>
            <a:ext cx="12191980" cy="6857990"/>
          </a:xfrm>
          <a:prstGeom prst="rect">
            <a:avLst/>
          </a:prstGeom>
        </p:spPr>
      </p:pic>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US" b="1"/>
              <a:t>GENERAL WEBSITE TABS</a:t>
            </a:r>
            <a:endParaRPr lang="en-US" b="1"/>
          </a:p>
        </p:txBody>
      </p:sp>
      <p:sp>
        <p:nvSpPr>
          <p:cNvPr id="7" name="TextBox 6"/>
          <p:cNvSpPr txBox="1"/>
          <p:nvPr/>
        </p:nvSpPr>
        <p:spPr>
          <a:xfrm>
            <a:off x="1704109" y="6386945"/>
            <a:ext cx="184731" cy="369332"/>
          </a:xfrm>
          <a:prstGeom prst="rect">
            <a:avLst/>
          </a:prstGeom>
          <a:noFill/>
        </p:spPr>
        <p:txBody>
          <a:bodyPr wrap="none" rtlCol="0">
            <a:spAutoFit/>
          </a:bodyPr>
          <a:lstStyle/>
          <a:p>
            <a:endParaRPr lang="en-US" dirty="0"/>
          </a:p>
        </p:txBody>
      </p:sp>
      <p:graphicFrame>
        <p:nvGraphicFramePr>
          <p:cNvPr id="17" name="Content Placeholder 2"/>
          <p:cNvGraphicFramePr>
            <a:graphicFrameLocks noGrp="1"/>
          </p:cNvGraphicFramePr>
          <p:nvPr>
            <p:ph sz="half"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rPr>
              <a:t>THE BRAND </a:t>
            </a:r>
            <a:endParaRPr lang="en-US" b="1" dirty="0">
              <a:solidFill>
                <a:srgbClr val="002060"/>
              </a:solidFill>
            </a:endParaRPr>
          </a:p>
        </p:txBody>
      </p:sp>
      <p:graphicFrame>
        <p:nvGraphicFramePr>
          <p:cNvPr id="4" name="Content Placeholder 3"/>
          <p:cNvGraphicFramePr>
            <a:graphicFrameLocks noGrp="1"/>
          </p:cNvGraphicFramePr>
          <p:nvPr>
            <p:ph idx="1"/>
          </p:nvPr>
        </p:nvGraphicFramePr>
        <p:xfrm>
          <a:off x="838200" y="1329069"/>
          <a:ext cx="10953308" cy="484789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Box 4"/>
          <p:cNvSpPr txBox="1"/>
          <p:nvPr/>
        </p:nvSpPr>
        <p:spPr>
          <a:xfrm>
            <a:off x="9084636" y="1690688"/>
            <a:ext cx="1658679" cy="1938992"/>
          </a:xfrm>
          <a:prstGeom prst="rect">
            <a:avLst/>
          </a:prstGeom>
          <a:noFill/>
        </p:spPr>
        <p:txBody>
          <a:bodyPr wrap="square" rtlCol="0">
            <a:spAutoFit/>
          </a:bodyPr>
          <a:lstStyle/>
          <a:p>
            <a:r>
              <a:rPr lang="en-US" sz="1200" dirty="0"/>
              <a:t>A Well-Rounded, Self-Aware, Thoughtful, Creative, Critical and Ethical Global Leader positioned to live a Meaningful and Fulfilling life and perform competitively in an Everchanging World. </a:t>
            </a:r>
            <a:endParaRPr lang="en-US" sz="1200" dirty="0"/>
          </a:p>
        </p:txBody>
      </p:sp>
      <p:sp>
        <p:nvSpPr>
          <p:cNvPr id="6" name="Oval 5"/>
          <p:cNvSpPr/>
          <p:nvPr/>
        </p:nvSpPr>
        <p:spPr>
          <a:xfrm>
            <a:off x="8646928" y="1584474"/>
            <a:ext cx="467833" cy="467833"/>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080937" y="3699908"/>
            <a:ext cx="467833" cy="467833"/>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2"/>
                </a:solidFill>
              </a:rPr>
              <a:t>ABOUT US</a:t>
            </a:r>
            <a:endParaRPr lang="en-US" b="1" dirty="0">
              <a:solidFill>
                <a:schemeClr val="tx2"/>
              </a:solidFill>
            </a:endParaRPr>
          </a:p>
        </p:txBody>
      </p:sp>
      <p:sp>
        <p:nvSpPr>
          <p:cNvPr id="3" name="Content Placeholder 2"/>
          <p:cNvSpPr>
            <a:spLocks noGrp="1"/>
          </p:cNvSpPr>
          <p:nvPr>
            <p:ph idx="1"/>
          </p:nvPr>
        </p:nvSpPr>
        <p:spPr/>
        <p:txBody>
          <a:bodyPr>
            <a:normAutofit fontScale="70000" lnSpcReduction="20000"/>
          </a:bodyPr>
          <a:lstStyle/>
          <a:p>
            <a:pPr marL="0" indent="0" algn="just">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Nestled in the heart of the picturesque Borrowdale valley, in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Crowhill</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Hill Preparatory is more than just a school, but a transformative journey that unlocks the full potential of every student. Established in 2024, this elite institution is redefining the boundaries of education by seamlessly blending renowned academic prowess with the cultivation of well-rounded, globally-minded leaders.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At The Hill,  our curriculum goes far beyond the traditional focus on math, science, and English. Here, students embark on a holistic exploration of the world, developing essential life skills like critical thinking, creativity, ethical decision-making, and environmental stewardship. Through immersive global projects and cutting-edge technology, students learn to navigate an ever-changing landscape, emerging as confident, self-aware individuals poised to make a meaningful impact across the globe, all the while enjoying the dream of learning as per our motto “</a:t>
            </a:r>
            <a:r>
              <a:rPr lang="en-US" sz="1800" i="1" kern="100" dirty="0" err="1">
                <a:effectLst/>
                <a:latin typeface="Aptos" panose="020B0004020202020204" pitchFamily="34" charset="0"/>
                <a:ea typeface="Aptos" panose="020B0004020202020204" pitchFamily="34" charset="0"/>
                <a:cs typeface="Times New Roman" panose="02020603050405020304" pitchFamily="18" charset="0"/>
              </a:rPr>
              <a:t>frui</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i="1" kern="100" dirty="0" err="1">
                <a:effectLst/>
                <a:latin typeface="Aptos" panose="020B0004020202020204" pitchFamily="34" charset="0"/>
                <a:ea typeface="Aptos" panose="020B0004020202020204" pitchFamily="34" charset="0"/>
                <a:cs typeface="Times New Roman" panose="02020603050405020304" pitchFamily="18" charset="0"/>
              </a:rPr>
              <a:t>somnium</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i="1" kern="100" dirty="0" err="1">
                <a:effectLst/>
                <a:latin typeface="Aptos" panose="020B0004020202020204" pitchFamily="34" charset="0"/>
                <a:ea typeface="Aptos" panose="020B0004020202020204" pitchFamily="34" charset="0"/>
                <a:cs typeface="Times New Roman" panose="02020603050405020304" pitchFamily="18" charset="0"/>
              </a:rPr>
              <a:t>doctrina</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Within the school's state of the art facilities, exceptional faculty members with vast experience and proven academic record guide each child on a personalized path of growth and discovery. From the nurturing early years to the rigorous academic challenges of primary school, The Hill’s unwavering commitment to excellence ensures that every student reaches new heights of achievement first in Academics and then holistically in learning how to take care of one’s mind, personal relationship, physical self and the world around them.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offering is then complemented by a pursuit of athletic excellence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where world-class coaching staff provide students with unparalleled opportunities to hone their physical skills.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School’s exclusive admissions process attracts families who share the institution's vision – to cultivate a diverse, collaborative community of thinkers, innovators, and global citizen. T</a:t>
            </a:r>
            <a:r>
              <a:rPr lang="en-US" sz="1800" kern="100" dirty="0">
                <a:latin typeface="Aptos" panose="020B0004020202020204" pitchFamily="34" charset="0"/>
                <a:ea typeface="Aptos" panose="020B0004020202020204" pitchFamily="34" charset="0"/>
                <a:cs typeface="Times New Roman" panose="02020603050405020304" pitchFamily="18" charset="0"/>
              </a:rPr>
              <a:t>his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elite haven, nestled amidst the natural splendour of Borrowdale, is where the global leaders of tomorrow are forged, empowered to conquer the world and lead lives of purpose and fulfilment.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p:cNvSpPr>
            <a:spLocks noGrp="1" noRot="1" noChangeAspect="1" noMove="1" noResize="1" noEditPoints="1" noAdjustHandles="1" noChangeArrowheads="1" noChangeShapeType="1" noTextEdit="1"/>
          </p:cNvSpPr>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a:spLocks noGrp="1" noRot="1" noChangeAspect="1" noMove="1" noResize="1" noEditPoints="1" noAdjustHandles="1" noChangeArrowheads="1" noChangeShapeType="1" noTextEdit="1"/>
          </p:cNvSpPr>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p:cNvSpPr>
            <a:spLocks noGrp="1" noRot="1" noChangeAspect="1" noMove="1" noResize="1" noEditPoints="1" noAdjustHandles="1" noChangeArrowheads="1" noChangeShapeType="1" noTextEdit="1"/>
          </p:cNvSpPr>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p:cNvSpPr>
            <a:spLocks noGrp="1" noRot="1" noChangeAspect="1" noMove="1" noResize="1" noEditPoints="1" noAdjustHandles="1" noChangeArrowheads="1" noChangeShapeType="1" noTextEdit="1"/>
          </p:cNvSpPr>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p:cNvPicPr>
            <a:picLocks noChangeAspect="1"/>
          </p:cNvPicPr>
          <p:nvPr/>
        </p:nvPicPr>
        <p:blipFill>
          <a:blip r:embed="rId1"/>
          <a:stretch>
            <a:fillRect/>
          </a:stretch>
        </p:blipFill>
        <p:spPr>
          <a:xfrm>
            <a:off x="2381959" y="643467"/>
            <a:ext cx="7428082" cy="5571065"/>
          </a:xfrm>
          <a:prstGeom prst="rect">
            <a:avLst/>
          </a:prstGeom>
          <a:ln>
            <a:noFill/>
          </a:ln>
        </p:spPr>
      </p:pic>
      <p:sp>
        <p:nvSpPr>
          <p:cNvPr id="20" name="Isosceles Triangle 19"/>
          <p:cNvSpPr>
            <a:spLocks noGrp="1" noRot="1" noChangeAspect="1" noMove="1" noResize="1" noEditPoints="1" noAdjustHandles="1" noChangeArrowheads="1" noChangeShapeType="1" noTextEdit="1"/>
          </p:cNvSpPr>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ACADEMICS</a:t>
            </a:r>
            <a:endParaRPr lang="en-US" b="1" dirty="0">
              <a:solidFill>
                <a:srgbClr val="002060"/>
              </a:solidFill>
            </a:endParaRPr>
          </a:p>
        </p:txBody>
      </p:sp>
      <p:sp>
        <p:nvSpPr>
          <p:cNvPr id="3" name="Text Placeholder 2"/>
          <p:cNvSpPr>
            <a:spLocks noGrp="1"/>
          </p:cNvSpPr>
          <p:nvPr>
            <p:ph type="body" idx="1"/>
          </p:nvPr>
        </p:nvSpPr>
        <p:spPr/>
        <p:txBody>
          <a:bodyPr/>
          <a:lstStyle/>
          <a:p>
            <a:r>
              <a:rPr lang="en-US" dirty="0"/>
              <a:t>INFANT DEPARTMENT</a:t>
            </a:r>
            <a:endParaRPr lang="en-US" dirty="0"/>
          </a:p>
        </p:txBody>
      </p:sp>
      <p:sp>
        <p:nvSpPr>
          <p:cNvPr id="4" name="Content Placeholder 3"/>
          <p:cNvSpPr>
            <a:spLocks noGrp="1"/>
          </p:cNvSpPr>
          <p:nvPr>
            <p:ph sz="half" idx="2"/>
          </p:nvPr>
        </p:nvSpPr>
        <p:spPr/>
        <p:txBody>
          <a:bodyPr>
            <a:normAutofit fontScale="47500" lnSpcReduction="20000"/>
          </a:bodyPr>
          <a:lstStyle/>
          <a:p>
            <a:pPr marL="0" indent="0">
              <a:lnSpc>
                <a:spcPct val="107000"/>
              </a:lnSpc>
              <a:spcAft>
                <a:spcPts val="800"/>
              </a:spcAft>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Infant Department: Laying the Foundation for Early Learning</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The Hill’s Infant Department, comprising the Preschool (Nursery, ECD A, and ECD B), offers a dynamic and nurturing environment for our youngest learners.</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The Early Childhood Development (ECD) program is designed to provide a safe and adventurous setting where children can thrive through play-based learning. This approach allows our pupils to enjoy the process of discovery while fostering their confidence and curiosity.</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A key focus of the ECD curriculum is the development of gross and fine motor coordination, as well as pre-writing skills. These foundational abilities form the building blocks for future academic success and overall physical development.</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To support the holistic growth of our infant learners, The Hill’s  Infant Department welcomes specialist teachers for subjects such as Music, Computing, and Physical Education. These dedicated professionals collaborate with the classroom teachers to deliver a well-rounded educational experience.</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Through this integrated approach, the Infant Department lays the groundwork for our students' academic and personal journeys, ensuring they are well-equipped to transition into the next stages of their educational development.</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
        <p:nvSpPr>
          <p:cNvPr id="5" name="Text Placeholder 4"/>
          <p:cNvSpPr>
            <a:spLocks noGrp="1"/>
          </p:cNvSpPr>
          <p:nvPr>
            <p:ph type="body" sz="quarter" idx="3"/>
          </p:nvPr>
        </p:nvSpPr>
        <p:spPr/>
        <p:txBody>
          <a:bodyPr/>
          <a:lstStyle/>
          <a:p>
            <a:r>
              <a:rPr lang="en-US" dirty="0"/>
              <a:t>JUNIOR DEPARTMENT</a:t>
            </a:r>
            <a:endParaRPr lang="en-US" dirty="0"/>
          </a:p>
        </p:txBody>
      </p:sp>
      <p:sp>
        <p:nvSpPr>
          <p:cNvPr id="6" name="Content Placeholder 5"/>
          <p:cNvSpPr>
            <a:spLocks noGrp="1"/>
          </p:cNvSpPr>
          <p:nvPr>
            <p:ph sz="quarter" idx="4"/>
          </p:nvPr>
        </p:nvSpPr>
        <p:spPr/>
        <p:txBody>
          <a:bodyPr>
            <a:normAutofit fontScale="47500" lnSpcReduction="20000"/>
          </a:bodyPr>
          <a:lstStyle/>
          <a:p>
            <a:pPr marL="0" indent="0">
              <a:lnSpc>
                <a:spcPct val="107000"/>
              </a:lnSpc>
              <a:spcAft>
                <a:spcPts val="800"/>
              </a:spcAft>
              <a:buNone/>
              <a:tabLst>
                <a:tab pos="22764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Academic program for our juniors focuses on a comprehensive approach to academia. Students in grades 1-7 will engage in a well-rounded academic program that goes beyond traditional subject-based learning. The program is structured to provide students with a solid foundation in core academic areas while also fostering the development of critical, creative, and global thinking skills.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tabLst>
                <a:tab pos="22764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early elementary grades (1-3), the focus will be on building a strong base in subjects like English, Mathematics, and Science. Students will develop fundamental skills in reading, writing, numeracy, and scientific inquiry through engaging, hands-on learning experiences.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tabLst>
                <a:tab pos="22764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students progress to the upper elementary grades (4-6), the academic program will start to integrate more interdisciplinary and project-based learning opportunities. In addition to the core subjects, students will participate in Global Skills Projects, which combine multiple disciplines to address real-world challenges. This approach helps students develop problem-solving, collaboration, and communication skills.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tabLst>
                <a:tab pos="22764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Throughout the junior department (grades 1-7), the academic program also places a strong emphasis on Wellbeing. Students will learn about and practice healthy habits for their physical, mental, and emotional well-being. This focus on holistic development aims to support students' overall growth and success, both inside and outside the classroom.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tabLst>
                <a:tab pos="2276475"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Hill’s academic program also incorporates the use of technology, with a dedicated Computing subject that teaches students essential digital literacy and coding skills. This prepares students to navigate and thrive in the increasingly technology-driven world.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SPORTS DEPARTMENT</a:t>
            </a:r>
            <a:endParaRPr lang="en-US" b="1" dirty="0">
              <a:solidFill>
                <a:schemeClr val="tx2"/>
              </a:solidFill>
            </a:endParaRPr>
          </a:p>
        </p:txBody>
      </p:sp>
      <p:sp>
        <p:nvSpPr>
          <p:cNvPr id="3" name="Text Placeholder 2"/>
          <p:cNvSpPr>
            <a:spLocks noGrp="1"/>
          </p:cNvSpPr>
          <p:nvPr>
            <p:ph type="body" idx="1"/>
          </p:nvPr>
        </p:nvSpPr>
        <p:spPr>
          <a:xfrm>
            <a:off x="836612" y="2605088"/>
            <a:ext cx="5157787" cy="823912"/>
          </a:xfrm>
        </p:spPr>
        <p:txBody>
          <a:bodyPr>
            <a:normAutofit fontScale="92500" lnSpcReduction="10000"/>
          </a:bodyPr>
          <a:lstStyle/>
          <a:p>
            <a:endParaRPr lang="en-US" dirty="0"/>
          </a:p>
          <a:p>
            <a:r>
              <a:rPr lang="en-US" dirty="0"/>
              <a:t>TABS</a:t>
            </a:r>
            <a:endParaRPr lang="en-US" dirty="0"/>
          </a:p>
        </p:txBody>
      </p:sp>
      <p:graphicFrame>
        <p:nvGraphicFramePr>
          <p:cNvPr id="12" name="Content Placeholder 3"/>
          <p:cNvGraphicFramePr>
            <a:graphicFrameLocks noGrp="1"/>
          </p:cNvGraphicFramePr>
          <p:nvPr>
            <p:ph sz="half" idx="2"/>
          </p:nvPr>
        </p:nvGraphicFramePr>
        <p:xfrm>
          <a:off x="839788" y="3115339"/>
          <a:ext cx="5157787" cy="307432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Placeholder 4"/>
          <p:cNvSpPr>
            <a:spLocks noGrp="1"/>
          </p:cNvSpPr>
          <p:nvPr>
            <p:ph type="body" sz="quarter" idx="3"/>
          </p:nvPr>
        </p:nvSpPr>
        <p:spPr/>
        <p:txBody>
          <a:bodyPr>
            <a:normAutofit fontScale="92500" lnSpcReduction="10000"/>
          </a:bodyPr>
          <a:lstStyle/>
          <a:p>
            <a:r>
              <a:rPr lang="en-US" dirty="0"/>
              <a:t>SPORTS ON OFFER</a:t>
            </a:r>
            <a:endParaRPr lang="en-US" dirty="0"/>
          </a:p>
        </p:txBody>
      </p:sp>
      <p:sp>
        <p:nvSpPr>
          <p:cNvPr id="6" name="Content Placeholder 5"/>
          <p:cNvSpPr>
            <a:spLocks noGrp="1"/>
          </p:cNvSpPr>
          <p:nvPr>
            <p:ph sz="quarter" idx="4"/>
          </p:nvPr>
        </p:nvSpPr>
        <p:spPr/>
        <p:txBody>
          <a:bodyPr>
            <a:normAutofit lnSpcReduction="1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Athletics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Cross-Country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Hockey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Soccer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Swimming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Tennis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Basketball</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Golf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latin typeface="Calibri" panose="020F0502020204030204" pitchFamily="34" charset="0"/>
                <a:ea typeface="Calibri" panose="020F0502020204030204" pitchFamily="34" charset="0"/>
                <a:cs typeface="Times New Roman" panose="02020603050405020304" pitchFamily="18" charset="0"/>
              </a:rPr>
              <a:t>Netball</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Volleyball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8" name="Picture 7" descr="A logo of a school&#10;&#10;Description automatically generated"/>
          <p:cNvPicPr>
            <a:picLocks noChangeAspect="1"/>
          </p:cNvPicPr>
          <p:nvPr/>
        </p:nvPicPr>
        <p:blipFill>
          <a:blip r:embed="rId6"/>
          <a:stretch>
            <a:fillRect/>
          </a:stretch>
        </p:blipFill>
        <p:spPr>
          <a:xfrm>
            <a:off x="9531928" y="4318000"/>
            <a:ext cx="2667000" cy="2540000"/>
          </a:xfrm>
          <a:prstGeom prst="rect">
            <a:avLst/>
          </a:prstGeom>
        </p:spPr>
      </p:pic>
      <p:sp>
        <p:nvSpPr>
          <p:cNvPr id="9" name="TextBox 8"/>
          <p:cNvSpPr txBox="1"/>
          <p:nvPr/>
        </p:nvSpPr>
        <p:spPr>
          <a:xfrm>
            <a:off x="626729" y="1849015"/>
            <a:ext cx="4635797" cy="1107996"/>
          </a:xfrm>
          <a:prstGeom prst="rect">
            <a:avLst/>
          </a:prstGeom>
          <a:noFill/>
        </p:spPr>
        <p:txBody>
          <a:bodyPr wrap="square" rtlCol="0">
            <a:spAutoFit/>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Our aim is to encourage participation in all sport by all our children. It is our belief that involvement outside the classroom is very important in the overall development of individuals and facilitates the growth of an improved sense of self in each participant. We also recognise that sport plays an important role in the development of both physique and character.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ARTS &amp; CULTURE</a:t>
            </a:r>
            <a:endParaRPr lang="en-US" b="1" dirty="0">
              <a:solidFill>
                <a:schemeClr val="tx2"/>
              </a:solidFill>
            </a:endParaRPr>
          </a:p>
        </p:txBody>
      </p:sp>
      <p:sp>
        <p:nvSpPr>
          <p:cNvPr id="3" name="Text Placeholder 2"/>
          <p:cNvSpPr>
            <a:spLocks noGrp="1"/>
          </p:cNvSpPr>
          <p:nvPr>
            <p:ph type="body" idx="1"/>
          </p:nvPr>
        </p:nvSpPr>
        <p:spPr>
          <a:xfrm>
            <a:off x="862014" y="1291691"/>
            <a:ext cx="5157787" cy="823912"/>
          </a:xfrm>
          <a:solidFill>
            <a:srgbClr val="002060"/>
          </a:solidFill>
        </p:spPr>
        <p:txBody>
          <a:bodyPr/>
          <a:lstStyle/>
          <a:p>
            <a:r>
              <a:rPr lang="en-US" dirty="0">
                <a:solidFill>
                  <a:schemeClr val="bg1"/>
                </a:solidFill>
              </a:rPr>
              <a:t>MUSIC &amp; THEATRE DEPARTMENT</a:t>
            </a:r>
            <a:endParaRPr lang="en-US" dirty="0">
              <a:solidFill>
                <a:schemeClr val="bg1"/>
              </a:solidFill>
            </a:endParaRPr>
          </a:p>
        </p:txBody>
      </p:sp>
      <p:sp>
        <p:nvSpPr>
          <p:cNvPr id="4" name="Content Placeholder 3"/>
          <p:cNvSpPr>
            <a:spLocks noGrp="1"/>
          </p:cNvSpPr>
          <p:nvPr>
            <p:ph sz="half" idx="2"/>
          </p:nvPr>
        </p:nvSpPr>
        <p:spPr>
          <a:xfrm>
            <a:off x="839788" y="2115603"/>
            <a:ext cx="5157787" cy="4074060"/>
          </a:xfrm>
        </p:spPr>
        <p:txBody>
          <a:bodyPr>
            <a:noAutofit/>
          </a:bodyPr>
          <a:lstStyle/>
          <a:p>
            <a:pPr marL="0" indent="0">
              <a:lnSpc>
                <a:spcPct val="100000"/>
              </a:lnSpc>
              <a:buNone/>
            </a:pPr>
            <a:r>
              <a:rPr lang="en-US" sz="900" dirty="0">
                <a:effectLst/>
                <a:latin typeface="Calibri" panose="020F0502020204030204" pitchFamily="34" charset="0"/>
                <a:ea typeface="Calibri" panose="020F0502020204030204" pitchFamily="34" charset="0"/>
                <a:cs typeface="Times New Roman" panose="02020603050405020304" pitchFamily="18" charset="0"/>
              </a:rPr>
              <a:t>The Music Education program provides students from Grade 0 to Grade 7 with a comprehensive and engaging curriculum. All classes at these grade levels have two music lessons per week, allowing students to develop a strong foundation in music literacy, theory, and performance.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None/>
            </a:pPr>
            <a:r>
              <a:rPr lang="en-US" sz="900" dirty="0">
                <a:effectLst/>
                <a:latin typeface="Calibri" panose="020F0502020204030204" pitchFamily="34" charset="0"/>
                <a:ea typeface="Calibri" panose="020F0502020204030204" pitchFamily="34" charset="0"/>
                <a:cs typeface="Times New Roman" panose="02020603050405020304" pitchFamily="18" charset="0"/>
              </a:rPr>
              <a:t>Throughout this program, students will learn the basic principles of music literacy, including:</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Symbol" panose="05050102010706020507" pitchFamily="2" charset="2"/>
              <a:buChar char=""/>
              <a:tabLst>
                <a:tab pos="2276475" algn="l"/>
              </a:tabLst>
            </a:pPr>
            <a:r>
              <a:rPr lang="en-US" sz="900" dirty="0">
                <a:effectLst/>
                <a:latin typeface="Calibri" panose="020F0502020204030204" pitchFamily="34" charset="0"/>
                <a:ea typeface="Calibri" panose="020F0502020204030204" pitchFamily="34" charset="0"/>
                <a:cs typeface="Times New Roman" panose="02020603050405020304" pitchFamily="18" charset="0"/>
              </a:rPr>
              <a:t>Music Theory: Students will gain a thorough understanding of musical elements such as pitch, rhythm, harmony, and musical form.</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Symbol" panose="05050102010706020507" pitchFamily="2" charset="2"/>
              <a:buChar char=""/>
              <a:tabLst>
                <a:tab pos="2276475" algn="l"/>
              </a:tabLst>
            </a:pPr>
            <a:r>
              <a:rPr lang="en-US" sz="900" dirty="0">
                <a:effectLst/>
                <a:latin typeface="Calibri" panose="020F0502020204030204" pitchFamily="34" charset="0"/>
                <a:ea typeface="Calibri" panose="020F0502020204030204" pitchFamily="34" charset="0"/>
                <a:cs typeface="Times New Roman" panose="02020603050405020304" pitchFamily="18" charset="0"/>
              </a:rPr>
              <a:t>Rhythmic Reading and Writing: Students will develop the ability to read, write, and perform various rhythmic patterns and notation.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Symbol" panose="05050102010706020507" pitchFamily="2" charset="2"/>
              <a:buChar char=""/>
              <a:tabLst>
                <a:tab pos="2276475" algn="l"/>
              </a:tabLst>
            </a:pPr>
            <a:r>
              <a:rPr lang="en-US" sz="900" dirty="0">
                <a:effectLst/>
                <a:latin typeface="Calibri" panose="020F0502020204030204" pitchFamily="34" charset="0"/>
                <a:ea typeface="Calibri" panose="020F0502020204030204" pitchFamily="34" charset="0"/>
                <a:cs typeface="Times New Roman" panose="02020603050405020304" pitchFamily="18" charset="0"/>
              </a:rPr>
              <a:t>Sight Reading: Students will practice sight reading skills, enabling them to read and interpret different music notations with fluency.</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spcAft>
                <a:spcPts val="800"/>
              </a:spcAft>
              <a:buFont typeface="Symbol" panose="05050102010706020507" pitchFamily="2" charset="2"/>
              <a:buChar char=""/>
              <a:tabLst>
                <a:tab pos="2276475" algn="l"/>
              </a:tabLst>
            </a:pPr>
            <a:r>
              <a:rPr lang="en-US" sz="900" dirty="0">
                <a:effectLst/>
                <a:latin typeface="Calibri" panose="020F0502020204030204" pitchFamily="34" charset="0"/>
                <a:ea typeface="Calibri" panose="020F0502020204030204" pitchFamily="34" charset="0"/>
                <a:cs typeface="Times New Roman" panose="02020603050405020304" pitchFamily="18" charset="0"/>
              </a:rPr>
              <a:t>Body Percussion: Students will explore the use of the body as a percussion instrument, enhancing their sense of rhythm and musicality.</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spcAft>
                <a:spcPts val="800"/>
              </a:spcAft>
              <a:buFont typeface="Symbol" panose="05050102010706020507" pitchFamily="2" charset="2"/>
              <a:buChar char=""/>
              <a:tabLst>
                <a:tab pos="2276475" algn="l"/>
              </a:tabLst>
            </a:pPr>
            <a:r>
              <a:rPr lang="en-US" sz="900" dirty="0">
                <a:effectLst/>
                <a:latin typeface="Calibri" panose="020F0502020204030204" pitchFamily="34" charset="0"/>
                <a:ea typeface="Calibri" panose="020F0502020204030204" pitchFamily="34" charset="0"/>
                <a:cs typeface="Times New Roman" panose="02020603050405020304" pitchFamily="18" charset="0"/>
              </a:rPr>
              <a:t>The curriculum draws inspiration from the syllabi and resources provided by the Associated Board of the Royal Schools of Music (ABRSM), the Global Music Academy, and the new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Zimsec</a:t>
            </a:r>
            <a:r>
              <a:rPr lang="en-US" sz="900" dirty="0">
                <a:effectLst/>
                <a:latin typeface="Calibri" panose="020F0502020204030204" pitchFamily="34" charset="0"/>
                <a:ea typeface="Calibri" panose="020F0502020204030204" pitchFamily="34" charset="0"/>
                <a:cs typeface="Times New Roman" panose="02020603050405020304" pitchFamily="18" charset="0"/>
              </a:rPr>
              <a:t> Visual Arts and Performing Arts syllabus. This ensures that The Hill’s music education program aligns with internationally recognized standards and best practices, empowering students to develop well-rounded musical abilities.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tabLst>
                <a:tab pos="2276475" algn="l"/>
              </a:tabLst>
            </a:pPr>
            <a:r>
              <a:rPr lang="en-US" sz="900" dirty="0">
                <a:effectLst/>
                <a:latin typeface="Calibri" panose="020F0502020204030204" pitchFamily="34" charset="0"/>
                <a:ea typeface="Calibri" panose="020F0502020204030204" pitchFamily="34" charset="0"/>
                <a:cs typeface="Times New Roman" panose="02020603050405020304" pitchFamily="18" charset="0"/>
              </a:rPr>
              <a:t>By immersing students in this comprehensive music education program, The Hill aims to nurture their artistic expression, critical thinking, and collaborative skills – all of which are essential for their holistic development and future success.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tabLst>
                <a:tab pos="2276475" algn="l"/>
              </a:tabLst>
            </a:pPr>
            <a:r>
              <a:rPr lang="en-US" sz="900" b="1" dirty="0">
                <a:effectLst/>
                <a:latin typeface="Calibri" panose="020F0502020204030204" pitchFamily="34" charset="0"/>
                <a:ea typeface="Calibri" panose="020F0502020204030204" pitchFamily="34" charset="0"/>
                <a:cs typeface="Times New Roman" panose="02020603050405020304" pitchFamily="18" charset="0"/>
              </a:rPr>
              <a:t>Departmental Activities</a:t>
            </a:r>
            <a:endParaRPr lang="en-US" sz="9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tabLst>
                <a:tab pos="2276475" algn="l"/>
              </a:tabLst>
            </a:pPr>
            <a:r>
              <a:rPr lang="en-US" sz="900" dirty="0">
                <a:effectLst/>
                <a:latin typeface="Calibri" panose="020F0502020204030204" pitchFamily="34" charset="0"/>
                <a:ea typeface="Calibri" panose="020F0502020204030204" pitchFamily="34" charset="0"/>
                <a:cs typeface="Times New Roman" panose="02020603050405020304" pitchFamily="18" charset="0"/>
              </a:rPr>
              <a:t>School Choir ; Music Club; Drama Club; Instrument Lessons (piano, guitar, recorder, percussion and marimba).</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Placeholder 4"/>
          <p:cNvSpPr>
            <a:spLocks noGrp="1"/>
          </p:cNvSpPr>
          <p:nvPr>
            <p:ph type="body" sz="quarter" idx="3"/>
          </p:nvPr>
        </p:nvSpPr>
        <p:spPr>
          <a:xfrm>
            <a:off x="6172200" y="1273970"/>
            <a:ext cx="5183188" cy="823912"/>
          </a:xfrm>
          <a:solidFill>
            <a:srgbClr val="002060"/>
          </a:solidFill>
        </p:spPr>
        <p:txBody>
          <a:bodyPr/>
          <a:lstStyle/>
          <a:p>
            <a:r>
              <a:rPr lang="en-US" dirty="0">
                <a:solidFill>
                  <a:schemeClr val="bg1"/>
                </a:solidFill>
              </a:rPr>
              <a:t>ARTS &amp; CRAFT DEPARTMENT</a:t>
            </a:r>
            <a:endParaRPr lang="en-US" dirty="0">
              <a:solidFill>
                <a:schemeClr val="bg1"/>
              </a:solidFill>
            </a:endParaRPr>
          </a:p>
        </p:txBody>
      </p:sp>
      <p:sp>
        <p:nvSpPr>
          <p:cNvPr id="6" name="Content Placeholder 5"/>
          <p:cNvSpPr>
            <a:spLocks noGrp="1"/>
          </p:cNvSpPr>
          <p:nvPr>
            <p:ph sz="quarter" idx="4"/>
          </p:nvPr>
        </p:nvSpPr>
        <p:spPr>
          <a:xfrm>
            <a:off x="6172200" y="2115603"/>
            <a:ext cx="5183188" cy="4074060"/>
          </a:xfrm>
        </p:spPr>
        <p:txBody>
          <a:bodyPr>
            <a:noAutofit/>
          </a:bodyPr>
          <a:lstStyle/>
          <a:p>
            <a:pPr marL="0" indent="0" algn="just">
              <a:lnSpc>
                <a:spcPct val="107000"/>
              </a:lnSpc>
              <a:spcAft>
                <a:spcPts val="800"/>
              </a:spcAft>
              <a:buNone/>
              <a:tabLst>
                <a:tab pos="2276475" algn="l"/>
              </a:tabLs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tabLst>
                <a:tab pos="2276475" algn="l"/>
              </a:tabLst>
            </a:pPr>
            <a:r>
              <a:rPr lang="en-US" sz="900" dirty="0">
                <a:effectLst/>
                <a:latin typeface="Calibri" panose="020F0502020204030204" pitchFamily="34" charset="0"/>
                <a:ea typeface="Calibri" panose="020F0502020204030204" pitchFamily="34" charset="0"/>
                <a:cs typeface="Times New Roman" panose="02020603050405020304" pitchFamily="18" charset="0"/>
              </a:rPr>
              <a:t>The Arts and Crafts Program offers a diverse range of creative outlets for students, allowing them to explore their artistic talents and express their unique perspectives. The program is designed to nurture the students' artistic abilities, foster their problem-solving skills, and develop their appreciation for various forms of artistic expression. The Program at has the following offerings: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2276475" algn="l"/>
              </a:tabLst>
            </a:pPr>
            <a:r>
              <a:rPr lang="en-US" sz="900" dirty="0">
                <a:effectLst/>
                <a:latin typeface="Calibri" panose="020F0502020204030204" pitchFamily="34" charset="0"/>
                <a:ea typeface="Calibri" panose="020F0502020204030204" pitchFamily="34" charset="0"/>
                <a:cs typeface="Times New Roman" panose="02020603050405020304" pitchFamily="18" charset="0"/>
              </a:rPr>
              <a:t>Visual Arts:- Drawing, Painting and Printmaking.</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2276475" algn="l"/>
              </a:tabLst>
            </a:pPr>
            <a:r>
              <a:rPr lang="en-US" sz="900" dirty="0">
                <a:effectLst/>
                <a:latin typeface="Calibri" panose="020F0502020204030204" pitchFamily="34" charset="0"/>
                <a:ea typeface="Calibri" panose="020F0502020204030204" pitchFamily="34" charset="0"/>
                <a:cs typeface="Times New Roman" panose="02020603050405020304" pitchFamily="18" charset="0"/>
              </a:rPr>
              <a:t>Crafts and Design:- Textiles and Fiber Arts.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2276475" algn="l"/>
              </a:tabLst>
            </a:pPr>
            <a:r>
              <a:rPr lang="en-US" sz="900" dirty="0">
                <a:effectLst/>
                <a:latin typeface="Calibri" panose="020F0502020204030204" pitchFamily="34" charset="0"/>
                <a:ea typeface="Calibri" panose="020F0502020204030204" pitchFamily="34" charset="0"/>
                <a:cs typeface="Times New Roman" panose="02020603050405020304" pitchFamily="18" charset="0"/>
              </a:rPr>
              <a:t>Digital Arts and Media:-Graphic Design.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tabLst>
                <a:tab pos="2276475" algn="l"/>
              </a:tabLst>
            </a:pPr>
            <a:r>
              <a:rPr lang="en-US" sz="900" dirty="0">
                <a:effectLst/>
                <a:latin typeface="Calibri" panose="020F0502020204030204" pitchFamily="34" charset="0"/>
                <a:ea typeface="Calibri" panose="020F0502020204030204" pitchFamily="34" charset="0"/>
                <a:cs typeface="Times New Roman" panose="02020603050405020304" pitchFamily="18" charset="0"/>
              </a:rPr>
              <a:t>Through these diverse offerings, The Hill’s Arts and Crafts Program encourages students to explore their creativity, develop technical skills, and cultivate a deeper appreciation for the arts. By engaging in hands-on projects and collaborative learning experiences, students will not only hone their artistic abilities but also enhance their problem-solving, critical thinking, and communication skills – all of which are essential for their academic and personal growth.</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ARTS &amp; CULTURE (continued)</a:t>
            </a:r>
            <a:endParaRPr lang="en-US" b="1" dirty="0">
              <a:solidFill>
                <a:schemeClr val="tx2"/>
              </a:solidFill>
            </a:endParaRPr>
          </a:p>
        </p:txBody>
      </p:sp>
      <p:sp>
        <p:nvSpPr>
          <p:cNvPr id="3" name="Text Placeholder 2"/>
          <p:cNvSpPr>
            <a:spLocks noGrp="1"/>
          </p:cNvSpPr>
          <p:nvPr>
            <p:ph type="body" idx="1"/>
          </p:nvPr>
        </p:nvSpPr>
        <p:spPr>
          <a:xfrm>
            <a:off x="836612" y="1366395"/>
            <a:ext cx="5157787" cy="823912"/>
          </a:xfrm>
          <a:solidFill>
            <a:srgbClr val="002060"/>
          </a:solidFill>
          <a:ln>
            <a:solidFill>
              <a:srgbClr val="002060"/>
            </a:solidFill>
          </a:ln>
        </p:spPr>
        <p:txBody>
          <a:bodyPr/>
          <a:lstStyle/>
          <a:p>
            <a:r>
              <a:rPr lang="en-US" dirty="0">
                <a:solidFill>
                  <a:schemeClr val="bg1"/>
                </a:solidFill>
              </a:rPr>
              <a:t>ICT</a:t>
            </a:r>
            <a:endParaRPr lang="en-US" dirty="0">
              <a:solidFill>
                <a:schemeClr val="bg1"/>
              </a:solidFill>
            </a:endParaRPr>
          </a:p>
        </p:txBody>
      </p:sp>
      <p:sp>
        <p:nvSpPr>
          <p:cNvPr id="4" name="Content Placeholder 3"/>
          <p:cNvSpPr>
            <a:spLocks noGrp="1"/>
          </p:cNvSpPr>
          <p:nvPr>
            <p:ph sz="half" idx="2"/>
          </p:nvPr>
        </p:nvSpPr>
        <p:spPr>
          <a:xfrm>
            <a:off x="836611" y="2493519"/>
            <a:ext cx="5157787" cy="3999356"/>
          </a:xfrm>
        </p:spPr>
        <p:txBody>
          <a:bodyPr>
            <a:noAutofit/>
          </a:bodyPr>
          <a:lstStyle/>
          <a:p>
            <a:pPr marL="0" indent="0">
              <a:buNone/>
            </a:pPr>
            <a:r>
              <a:rPr lang="en-US" sz="1200" dirty="0">
                <a:latin typeface="Calibri" panose="020F0502020204030204" pitchFamily="34" charset="0"/>
                <a:ea typeface="Calibri" panose="020F0502020204030204" pitchFamily="34" charset="0"/>
                <a:cs typeface="Times New Roman" panose="02020603050405020304" pitchFamily="18" charset="0"/>
              </a:rPr>
              <a:t>In a world driven by technology, c</a:t>
            </a:r>
            <a:r>
              <a:rPr lang="en-US" sz="1200" dirty="0">
                <a:effectLst/>
                <a:latin typeface="Calibri" panose="020F0502020204030204" pitchFamily="34" charset="0"/>
                <a:ea typeface="Calibri" panose="020F0502020204030204" pitchFamily="34" charset="0"/>
                <a:cs typeface="Times New Roman" panose="02020603050405020304" pitchFamily="18" charset="0"/>
              </a:rPr>
              <a:t>omputing has become an essential part of the educational experience, recognized as a new "literacy" alongside reading, writing, and numeracy. </a:t>
            </a:r>
            <a:r>
              <a:rPr lang="en-US" sz="1200" dirty="0">
                <a:latin typeface="Calibri" panose="020F0502020204030204" pitchFamily="34" charset="0"/>
                <a:ea typeface="Calibri" panose="020F0502020204030204" pitchFamily="34" charset="0"/>
                <a:cs typeface="Times New Roman" panose="02020603050405020304" pitchFamily="18" charset="0"/>
              </a:rPr>
              <a:t>The Hill</a:t>
            </a:r>
            <a:r>
              <a:rPr lang="en-US" sz="1200" dirty="0">
                <a:effectLst/>
                <a:latin typeface="Calibri" panose="020F0502020204030204" pitchFamily="34" charset="0"/>
                <a:ea typeface="Calibri" panose="020F0502020204030204" pitchFamily="34" charset="0"/>
                <a:cs typeface="Times New Roman" panose="02020603050405020304" pitchFamily="18" charset="0"/>
              </a:rPr>
              <a:t>'s computing curriculum is designed to equip students, aged 5 to 14 years, with the necessary skills and knowledge to thrive in the digital landscape.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curriculum, based on the Oxford computing modules, aims to introduce students to the key </a:t>
            </a:r>
            <a:r>
              <a:rPr lang="en-US" sz="1200" dirty="0">
                <a:latin typeface="Calibri" panose="020F0502020204030204" pitchFamily="34" charset="0"/>
                <a:ea typeface="Calibri" panose="020F0502020204030204" pitchFamily="34" charset="0"/>
                <a:cs typeface="Times New Roman" panose="02020603050405020304" pitchFamily="18" charset="0"/>
              </a:rPr>
              <a:t>ITC Skills </a:t>
            </a:r>
            <a:r>
              <a:rPr lang="en-US" sz="1200" dirty="0">
                <a:effectLst/>
                <a:latin typeface="Calibri" panose="020F0502020204030204" pitchFamily="34" charset="0"/>
                <a:ea typeface="Calibri" panose="020F0502020204030204" pitchFamily="34" charset="0"/>
                <a:cs typeface="Times New Roman" panose="02020603050405020304" pitchFamily="18" charset="0"/>
              </a:rPr>
              <a:t> they need to acquire computer literacy and understand the impact of technology on their daily lives. Through a comprehensive and engaging program, learners will develop proficiency in a range of applications, including: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Computer Programming</a:t>
            </a:r>
            <a:br>
              <a:rPr lang="en-US"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alibri" panose="020F0502020204030204" pitchFamily="34" charset="0"/>
                <a:ea typeface="Calibri" panose="020F0502020204030204" pitchFamily="34" charset="0"/>
                <a:cs typeface="Times New Roman" panose="02020603050405020304" pitchFamily="18" charset="0"/>
              </a:rPr>
              <a:t>Word Processing</a:t>
            </a:r>
            <a:br>
              <a:rPr lang="en-US"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alibri" panose="020F0502020204030204" pitchFamily="34" charset="0"/>
                <a:ea typeface="Calibri" panose="020F0502020204030204" pitchFamily="34" charset="0"/>
                <a:cs typeface="Times New Roman" panose="02020603050405020304" pitchFamily="18" charset="0"/>
              </a:rPr>
              <a:t>Digital Graphics</a:t>
            </a:r>
            <a:br>
              <a:rPr lang="en-US"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alibri" panose="020F0502020204030204" pitchFamily="34" charset="0"/>
                <a:ea typeface="Calibri" panose="020F0502020204030204" pitchFamily="34" charset="0"/>
                <a:cs typeface="Times New Roman" panose="02020603050405020304" pitchFamily="18" charset="0"/>
              </a:rPr>
              <a:t>Databases</a:t>
            </a:r>
            <a:br>
              <a:rPr lang="en-US"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alibri" panose="020F0502020204030204" pitchFamily="34" charset="0"/>
                <a:ea typeface="Calibri" panose="020F0502020204030204" pitchFamily="34" charset="0"/>
                <a:cs typeface="Times New Roman" panose="02020603050405020304" pitchFamily="18" charset="0"/>
              </a:rPr>
              <a:t>Spreadsheets</a:t>
            </a:r>
            <a:br>
              <a:rPr lang="en-US"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alibri" panose="020F0502020204030204" pitchFamily="34" charset="0"/>
                <a:ea typeface="Calibri" panose="020F0502020204030204" pitchFamily="34" charset="0"/>
                <a:cs typeface="Times New Roman" panose="02020603050405020304" pitchFamily="18" charset="0"/>
              </a:rPr>
              <a:t>Email and Presentations</a:t>
            </a:r>
            <a:br>
              <a:rPr lang="en-US"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alibri" panose="020F0502020204030204" pitchFamily="34" charset="0"/>
                <a:ea typeface="Calibri" panose="020F0502020204030204" pitchFamily="34" charset="0"/>
                <a:cs typeface="Times New Roman" panose="02020603050405020304" pitchFamily="18" charset="0"/>
              </a:rPr>
              <a:t>Video and Animation</a:t>
            </a:r>
            <a:br>
              <a:rPr lang="en-US" sz="12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Calibri" panose="020F0502020204030204" pitchFamily="34" charset="0"/>
                <a:ea typeface="Calibri" panose="020F0502020204030204" pitchFamily="34" charset="0"/>
                <a:cs typeface="Times New Roman" panose="02020603050405020304" pitchFamily="18" charset="0"/>
              </a:rPr>
              <a:t>Digital security and e-safety.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Placeholder 4"/>
          <p:cNvSpPr>
            <a:spLocks noGrp="1"/>
          </p:cNvSpPr>
          <p:nvPr>
            <p:ph type="body" sz="quarter" idx="3"/>
          </p:nvPr>
        </p:nvSpPr>
        <p:spPr>
          <a:xfrm>
            <a:off x="6197603" y="1366395"/>
            <a:ext cx="5183188" cy="823912"/>
          </a:xfrm>
          <a:solidFill>
            <a:srgbClr val="002060"/>
          </a:solidFill>
        </p:spPr>
        <p:txBody>
          <a:bodyPr/>
          <a:lstStyle/>
          <a:p>
            <a:r>
              <a:rPr lang="en-US" dirty="0">
                <a:solidFill>
                  <a:schemeClr val="bg1"/>
                </a:solidFill>
              </a:rPr>
              <a:t>CLUBS &amp; SOCIETIES</a:t>
            </a:r>
            <a:endParaRPr lang="en-US" dirty="0">
              <a:solidFill>
                <a:schemeClr val="bg1"/>
              </a:solidFill>
            </a:endParaRPr>
          </a:p>
        </p:txBody>
      </p:sp>
      <p:sp>
        <p:nvSpPr>
          <p:cNvPr id="6" name="Content Placeholder 5"/>
          <p:cNvSpPr>
            <a:spLocks noGrp="1"/>
          </p:cNvSpPr>
          <p:nvPr>
            <p:ph sz="quarter" idx="4"/>
          </p:nvPr>
        </p:nvSpPr>
        <p:spPr>
          <a:xfrm>
            <a:off x="6172200" y="2493519"/>
            <a:ext cx="5183188" cy="3914296"/>
          </a:xfrm>
        </p:spPr>
        <p:txBody>
          <a:bodyPr>
            <a:normAutofit fontScale="25000" lnSpcReduction="20000"/>
          </a:bodyPr>
          <a:lstStyle/>
          <a:p>
            <a:pPr marL="0" indent="0" algn="just">
              <a:lnSpc>
                <a:spcPct val="107000"/>
              </a:lnSpc>
              <a:spcAft>
                <a:spcPts val="800"/>
              </a:spcAft>
              <a:buNone/>
              <a:tabLst>
                <a:tab pos="2276475" algn="l"/>
              </a:tabLst>
            </a:pPr>
            <a:r>
              <a:rPr lang="en-US" sz="4800" dirty="0">
                <a:latin typeface="Calibri" panose="020F0502020204030204" pitchFamily="34" charset="0"/>
                <a:ea typeface="Calibri" panose="020F0502020204030204" pitchFamily="34" charset="0"/>
                <a:cs typeface="Times New Roman" panose="02020603050405020304" pitchFamily="18" charset="0"/>
              </a:rPr>
              <a:t>At The Hill we believe that a well-rounded education extends beyond the classroom. To this end, we offer a diverse range of extracurricular opportunities that foster personal growth, leadership skills, and community engagement.</a:t>
            </a:r>
            <a:endParaRPr lang="en-US" sz="48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tabLst>
                <a:tab pos="2276475" algn="l"/>
              </a:tabLst>
            </a:pPr>
            <a:r>
              <a:rPr lang="en-US" sz="4800" dirty="0">
                <a:effectLst/>
                <a:latin typeface="Calibri" panose="020F0502020204030204" pitchFamily="34" charset="0"/>
                <a:ea typeface="Calibri" panose="020F0502020204030204" pitchFamily="34" charset="0"/>
                <a:cs typeface="Times New Roman" panose="02020603050405020304" pitchFamily="18" charset="0"/>
              </a:rPr>
              <a:t>Our flagship programs include affiliation with the Lions International Cubs, Girl Guides, and Scouts organizations. These renowned youth development programs encourage service-learning, outdoor exploration, and practical life skills.</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tabLst>
                <a:tab pos="2276475" algn="l"/>
              </a:tabLst>
            </a:pPr>
            <a:r>
              <a:rPr lang="en-US" sz="4800" dirty="0">
                <a:effectLst/>
                <a:latin typeface="Calibri" panose="020F0502020204030204" pitchFamily="34" charset="0"/>
                <a:ea typeface="Calibri" panose="020F0502020204030204" pitchFamily="34" charset="0"/>
                <a:cs typeface="Times New Roman" panose="02020603050405020304" pitchFamily="18" charset="0"/>
              </a:rPr>
              <a:t>Beyond these established programs, The Hill hosts a wide array of student-led clubs and societies catering to diverse interests, from coding and robotics to art and music.</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tabLst>
                <a:tab pos="2276475" algn="l"/>
              </a:tabLst>
            </a:pPr>
            <a:r>
              <a:rPr lang="en-US" sz="4800" dirty="0">
                <a:effectLst/>
                <a:latin typeface="Calibri" panose="020F0502020204030204" pitchFamily="34" charset="0"/>
                <a:ea typeface="Calibri" panose="020F0502020204030204" pitchFamily="34" charset="0"/>
                <a:cs typeface="Times New Roman" panose="02020603050405020304" pitchFamily="18" charset="0"/>
              </a:rPr>
              <a:t>Through these vibrant extracurricular offerings, </a:t>
            </a:r>
            <a:r>
              <a:rPr lang="en-US" sz="4800" dirty="0">
                <a:latin typeface="Calibri" panose="020F0502020204030204" pitchFamily="34" charset="0"/>
                <a:ea typeface="Calibri" panose="020F0502020204030204" pitchFamily="34" charset="0"/>
                <a:cs typeface="Times New Roman" panose="02020603050405020304" pitchFamily="18" charset="0"/>
              </a:rPr>
              <a:t>The Hill </a:t>
            </a:r>
            <a:r>
              <a:rPr lang="en-US" sz="4800" dirty="0">
                <a:effectLst/>
                <a:latin typeface="Calibri" panose="020F0502020204030204" pitchFamily="34" charset="0"/>
                <a:ea typeface="Calibri" panose="020F0502020204030204" pitchFamily="34" charset="0"/>
                <a:cs typeface="Times New Roman" panose="02020603050405020304" pitchFamily="18" charset="0"/>
              </a:rPr>
              <a:t>nurtures well-rounded individuals who can thrive both academically and personally. By fostering leadership, teamwork, and a sense of community, we empower our students to become engaged, confident, and socially responsible citizens, prepared to make a positive impact on the world.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8638" y="386930"/>
            <a:ext cx="9236700" cy="1188950"/>
          </a:xfrm>
        </p:spPr>
        <p:txBody>
          <a:bodyPr vert="horz" lIns="91440" tIns="45720" rIns="91440" bIns="45720" rtlCol="0" anchor="b">
            <a:normAutofit/>
          </a:bodyPr>
          <a:lstStyle/>
          <a:p>
            <a:r>
              <a:rPr lang="en-US" sz="5400" b="1" kern="1200" dirty="0">
                <a:solidFill>
                  <a:srgbClr val="002060"/>
                </a:solidFill>
                <a:latin typeface="+mj-lt"/>
                <a:ea typeface="+mj-ea"/>
                <a:cs typeface="+mj-cs"/>
              </a:rPr>
              <a:t>OUR FACULTY</a:t>
            </a:r>
            <a:endParaRPr lang="en-US" sz="5400" b="1" kern="1200" dirty="0">
              <a:solidFill>
                <a:srgbClr val="002060"/>
              </a:solidFill>
              <a:latin typeface="+mj-lt"/>
              <a:ea typeface="+mj-ea"/>
              <a:cs typeface="+mj-cs"/>
            </a:endParaRPr>
          </a:p>
        </p:txBody>
      </p:sp>
      <p:grpSp>
        <p:nvGrpSpPr>
          <p:cNvPr id="15" name="Group 14"/>
          <p:cNvGrpSpPr>
            <a:grpSpLocks noGrp="1" noRot="1" noChangeAspect="1" noMove="1" noResize="1" noUngrp="1"/>
          </p:cNvGrpSpPr>
          <p:nvPr/>
        </p:nvGrpSpPr>
        <p:grpSpPr>
          <a:xfrm>
            <a:off x="-2" y="1998368"/>
            <a:ext cx="11695083" cy="782176"/>
            <a:chOff x="-2" y="1998368"/>
            <a:chExt cx="11695083" cy="782176"/>
          </a:xfrm>
        </p:grpSpPr>
        <p:sp>
          <p:nvSpPr>
            <p:cNvPr id="16" name="Rectangle 15"/>
            <p:cNvSpPr/>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p:cNvSpPr>
            <a:spLocks noGrp="1" noRot="1" noChangeAspect="1" noMove="1" noResize="1" noEditPoints="1" noAdjustHandles="1" noChangeArrowheads="1" noChangeShapeType="1" noTextEdit="1"/>
          </p:cNvSpPr>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p:nvPr/>
        </p:nvSpPr>
        <p:spPr>
          <a:xfrm>
            <a:off x="2081053" y="2598710"/>
            <a:ext cx="3471565" cy="554553"/>
          </a:xfrm>
          <a:prstGeom prst="rect">
            <a:avLst/>
          </a:prstGeom>
        </p:spPr>
        <p:txBody>
          <a:bodyPr/>
          <a:lstStyle/>
          <a:p>
            <a:pPr defTabSz="612775">
              <a:spcAft>
                <a:spcPts val="600"/>
              </a:spcAft>
            </a:pPr>
            <a:r>
              <a:rPr lang="en-US" sz="1600" b="1" kern="1200" dirty="0">
                <a:solidFill>
                  <a:schemeClr val="tx1"/>
                </a:solidFill>
                <a:latin typeface="+mn-lt"/>
                <a:ea typeface="+mn-ea"/>
                <a:cs typeface="+mn-cs"/>
              </a:rPr>
              <a:t>HEADMASTER</a:t>
            </a:r>
            <a:endParaRPr lang="en-US" sz="1600" b="1" dirty="0"/>
          </a:p>
        </p:txBody>
      </p:sp>
      <p:sp>
        <p:nvSpPr>
          <p:cNvPr id="4" name="Content Placeholder 3"/>
          <p:cNvSpPr/>
          <p:nvPr/>
        </p:nvSpPr>
        <p:spPr>
          <a:xfrm>
            <a:off x="2081053" y="3556859"/>
            <a:ext cx="3471565" cy="2076400"/>
          </a:xfrm>
          <a:prstGeom prst="rect">
            <a:avLst/>
          </a:prstGeom>
        </p:spPr>
        <p:txBody>
          <a:bodyPr/>
          <a:lstStyle/>
          <a:p>
            <a:pPr marL="229870" indent="-229870" defTabSz="612775">
              <a:lnSpc>
                <a:spcPct val="107000"/>
              </a:lnSpc>
              <a:spcAft>
                <a:spcPts val="535"/>
              </a:spcAft>
              <a:buFont typeface="Symbol" panose="05050102010706020507" pitchFamily="2" charset="2"/>
              <a:buChar char=""/>
              <a:tabLst>
                <a:tab pos="1524635" algn="l"/>
              </a:tabLst>
            </a:pPr>
            <a:r>
              <a:rPr lang="en-US" sz="1205" b="1" kern="1200">
                <a:solidFill>
                  <a:schemeClr val="tx1"/>
                </a:solidFill>
                <a:latin typeface="Calibri" panose="020F0502020204030204" pitchFamily="34" charset="0"/>
                <a:ea typeface="+mn-ea"/>
                <a:cs typeface="Times New Roman" panose="02020603050405020304" pitchFamily="18" charset="0"/>
              </a:rPr>
              <a:t>Mr. Hans Christen, Headmaster</a:t>
            </a:r>
            <a:endParaRPr lang="en-US" sz="1205" kern="1200">
              <a:solidFill>
                <a:schemeClr val="tx1"/>
              </a:solidFill>
              <a:latin typeface="Calibri" panose="020F0502020204030204" pitchFamily="34" charset="0"/>
              <a:ea typeface="+mn-ea"/>
              <a:cs typeface="Times New Roman" panose="02020603050405020304" pitchFamily="18" charset="0"/>
            </a:endParaRPr>
          </a:p>
          <a:p>
            <a:pPr defTabSz="612775">
              <a:lnSpc>
                <a:spcPct val="107000"/>
              </a:lnSpc>
              <a:spcAft>
                <a:spcPts val="535"/>
              </a:spcAft>
              <a:tabLst>
                <a:tab pos="1524635" algn="l"/>
              </a:tabLst>
            </a:pPr>
            <a:r>
              <a:rPr lang="en-US" sz="1205" kern="1200">
                <a:solidFill>
                  <a:schemeClr val="tx1"/>
                </a:solidFill>
                <a:latin typeface="Calibri" panose="020F0502020204030204" pitchFamily="34" charset="0"/>
                <a:ea typeface="+mn-ea"/>
                <a:cs typeface="Times New Roman" panose="02020603050405020304" pitchFamily="18" charset="0"/>
              </a:rPr>
              <a:t>Mr Christen has taught at </a:t>
            </a:r>
            <a:r>
              <a:rPr lang="en-US" sz="1205" kern="1200" err="1">
                <a:solidFill>
                  <a:schemeClr val="tx1"/>
                </a:solidFill>
                <a:latin typeface="Calibri" panose="020F0502020204030204" pitchFamily="34" charset="0"/>
                <a:ea typeface="+mn-ea"/>
                <a:cs typeface="Times New Roman" panose="02020603050405020304" pitchFamily="18" charset="0"/>
              </a:rPr>
              <a:t>Ruzawi</a:t>
            </a:r>
            <a:r>
              <a:rPr lang="en-US" sz="1205" kern="1200">
                <a:solidFill>
                  <a:schemeClr val="tx1"/>
                </a:solidFill>
                <a:latin typeface="Calibri" panose="020F0502020204030204" pitchFamily="34" charset="0"/>
                <a:ea typeface="+mn-ea"/>
                <a:cs typeface="Times New Roman" panose="02020603050405020304" pitchFamily="18" charset="0"/>
              </a:rPr>
              <a:t> School, in Marondera, at Broadhurst Primary School in Gaborone and at Peterhouse Girls’ School. He is an ex-member of the Executive Committee of the Board of Governors of the Peterhouse Group of Schools, and a former headmaster of Twin Rivers School. Mr Christen holds a Bachelor of Arts degree from Rhodes University.</a:t>
            </a:r>
            <a:endParaRPr lang="en-US" sz="1205" kern="1200">
              <a:solidFill>
                <a:schemeClr val="tx1"/>
              </a:solidFill>
              <a:latin typeface="Calibri" panose="020F0502020204030204" pitchFamily="34" charset="0"/>
              <a:ea typeface="+mn-ea"/>
              <a:cs typeface="Times New Roman" panose="02020603050405020304" pitchFamily="18" charset="0"/>
            </a:endParaRPr>
          </a:p>
          <a:p>
            <a:endParaRPr lang="en-US" dirty="0"/>
          </a:p>
        </p:txBody>
      </p:sp>
      <p:sp>
        <p:nvSpPr>
          <p:cNvPr id="5" name="Text Placeholder 4"/>
          <p:cNvSpPr/>
          <p:nvPr/>
        </p:nvSpPr>
        <p:spPr>
          <a:xfrm>
            <a:off x="5670154" y="2598710"/>
            <a:ext cx="3488662" cy="554553"/>
          </a:xfrm>
          <a:prstGeom prst="rect">
            <a:avLst/>
          </a:prstGeom>
        </p:spPr>
        <p:txBody>
          <a:bodyPr/>
          <a:lstStyle/>
          <a:p>
            <a:pPr defTabSz="612775">
              <a:spcAft>
                <a:spcPts val="600"/>
              </a:spcAft>
            </a:pPr>
            <a:r>
              <a:rPr lang="en-US" sz="1600" b="1" kern="1200" dirty="0">
                <a:solidFill>
                  <a:schemeClr val="tx1"/>
                </a:solidFill>
                <a:latin typeface="+mn-lt"/>
                <a:ea typeface="+mn-ea"/>
                <a:cs typeface="+mn-cs"/>
              </a:rPr>
              <a:t>DEPARTMENTAL</a:t>
            </a:r>
            <a:r>
              <a:rPr lang="en-US" sz="1600" kern="1200" dirty="0">
                <a:solidFill>
                  <a:schemeClr val="tx1"/>
                </a:solidFill>
                <a:latin typeface="+mn-lt"/>
                <a:ea typeface="+mn-ea"/>
                <a:cs typeface="+mn-cs"/>
              </a:rPr>
              <a:t> </a:t>
            </a:r>
            <a:r>
              <a:rPr lang="en-US" sz="1600" b="1" kern="1200" dirty="0">
                <a:solidFill>
                  <a:schemeClr val="tx1"/>
                </a:solidFill>
                <a:latin typeface="+mn-lt"/>
                <a:ea typeface="+mn-ea"/>
                <a:cs typeface="+mn-cs"/>
              </a:rPr>
              <a:t>HEADS</a:t>
            </a:r>
            <a:endParaRPr lang="en-US" sz="1600" b="1" dirty="0"/>
          </a:p>
        </p:txBody>
      </p:sp>
      <p:sp>
        <p:nvSpPr>
          <p:cNvPr id="6" name="Content Placeholder 5"/>
          <p:cNvSpPr/>
          <p:nvPr/>
        </p:nvSpPr>
        <p:spPr>
          <a:xfrm>
            <a:off x="5670154" y="3556859"/>
            <a:ext cx="3488662" cy="2076400"/>
          </a:xfrm>
          <a:prstGeom prst="rect">
            <a:avLst/>
          </a:prstGeom>
        </p:spPr>
        <p:txBody>
          <a:bodyPr>
            <a:normAutofit/>
          </a:bodyPr>
          <a:lstStyle/>
          <a:p>
            <a:pPr defTabSz="612775">
              <a:spcAft>
                <a:spcPts val="600"/>
              </a:spcAft>
            </a:pPr>
            <a:r>
              <a:rPr lang="en-US" sz="1205" b="1" kern="1200" dirty="0">
                <a:solidFill>
                  <a:schemeClr val="tx1"/>
                </a:solidFill>
                <a:latin typeface="+mn-lt"/>
                <a:ea typeface="+mn-ea"/>
                <a:cs typeface="+mn-cs"/>
              </a:rPr>
              <a:t>Head of Infants</a:t>
            </a:r>
            <a:endParaRPr lang="en-US" sz="1205" b="1" kern="1200" dirty="0">
              <a:solidFill>
                <a:schemeClr val="tx1"/>
              </a:solidFill>
              <a:latin typeface="+mn-lt"/>
              <a:ea typeface="+mn-ea"/>
              <a:cs typeface="+mn-cs"/>
            </a:endParaRPr>
          </a:p>
          <a:p>
            <a:pPr defTabSz="612775">
              <a:spcAft>
                <a:spcPts val="600"/>
              </a:spcAft>
            </a:pPr>
            <a:endParaRPr lang="en-US" sz="1205" b="1" kern="1200" dirty="0">
              <a:solidFill>
                <a:schemeClr val="tx1"/>
              </a:solidFill>
              <a:latin typeface="+mn-lt"/>
              <a:ea typeface="+mn-ea"/>
              <a:cs typeface="+mn-cs"/>
            </a:endParaRPr>
          </a:p>
          <a:p>
            <a:pPr defTabSz="612775">
              <a:spcAft>
                <a:spcPts val="600"/>
              </a:spcAft>
            </a:pPr>
            <a:endParaRPr lang="en-US" sz="1205" b="1" kern="1200" dirty="0">
              <a:solidFill>
                <a:schemeClr val="tx1"/>
              </a:solidFill>
              <a:latin typeface="+mn-lt"/>
              <a:ea typeface="+mn-ea"/>
              <a:cs typeface="+mn-cs"/>
            </a:endParaRPr>
          </a:p>
          <a:p>
            <a:pPr defTabSz="612775">
              <a:spcAft>
                <a:spcPts val="600"/>
              </a:spcAft>
            </a:pPr>
            <a:r>
              <a:rPr lang="en-US" sz="1205" b="1" kern="1200" dirty="0">
                <a:solidFill>
                  <a:schemeClr val="tx1"/>
                </a:solidFill>
                <a:latin typeface="+mn-lt"/>
                <a:ea typeface="+mn-ea"/>
                <a:cs typeface="+mn-cs"/>
              </a:rPr>
              <a:t>Head of Arts &amp; Culture</a:t>
            </a:r>
            <a:endParaRPr lang="en-US" sz="1205" b="1" kern="1200" dirty="0">
              <a:solidFill>
                <a:schemeClr val="tx1"/>
              </a:solidFill>
              <a:latin typeface="+mn-lt"/>
              <a:ea typeface="+mn-ea"/>
              <a:cs typeface="+mn-cs"/>
            </a:endParaRPr>
          </a:p>
          <a:p>
            <a:pPr defTabSz="612775">
              <a:spcAft>
                <a:spcPts val="600"/>
              </a:spcAft>
            </a:pPr>
            <a:endParaRPr lang="en-US" sz="1205" b="1" kern="1200" dirty="0">
              <a:solidFill>
                <a:schemeClr val="tx1"/>
              </a:solidFill>
              <a:latin typeface="+mn-lt"/>
              <a:ea typeface="+mn-ea"/>
              <a:cs typeface="+mn-cs"/>
            </a:endParaRPr>
          </a:p>
          <a:p>
            <a:pPr defTabSz="612775">
              <a:spcAft>
                <a:spcPts val="600"/>
              </a:spcAft>
            </a:pPr>
            <a:endParaRPr lang="en-US" sz="1205" b="1" kern="1200" dirty="0">
              <a:solidFill>
                <a:schemeClr val="tx1"/>
              </a:solidFill>
              <a:latin typeface="+mn-lt"/>
              <a:ea typeface="+mn-ea"/>
              <a:cs typeface="+mn-cs"/>
            </a:endParaRPr>
          </a:p>
          <a:p>
            <a:pPr defTabSz="612775">
              <a:spcAft>
                <a:spcPts val="600"/>
              </a:spcAft>
            </a:pPr>
            <a:r>
              <a:rPr lang="en-US" sz="1205" b="1" kern="1200" dirty="0">
                <a:solidFill>
                  <a:schemeClr val="tx1"/>
                </a:solidFill>
                <a:latin typeface="+mn-lt"/>
                <a:ea typeface="+mn-ea"/>
                <a:cs typeface="+mn-cs"/>
              </a:rPr>
              <a:t>Sports Director</a:t>
            </a:r>
            <a:endParaRPr lang="en-US" sz="1800" b="1" dirty="0"/>
          </a:p>
        </p:txBody>
      </p:sp>
      <p:pic>
        <p:nvPicPr>
          <p:cNvPr id="8" name="Picture 7" descr="A logo of a school&#10;&#10;Description automatically generated"/>
          <p:cNvPicPr>
            <a:picLocks noChangeAspect="1"/>
          </p:cNvPicPr>
          <p:nvPr/>
        </p:nvPicPr>
        <p:blipFill>
          <a:blip r:embed="rId1"/>
          <a:stretch>
            <a:fillRect/>
          </a:stretch>
        </p:blipFill>
        <p:spPr>
          <a:xfrm>
            <a:off x="7813861" y="4327249"/>
            <a:ext cx="1795085" cy="170960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10840</Words>
  <Application>WPS Presentation</Application>
  <PresentationFormat>Widescreen</PresentationFormat>
  <Paragraphs>116</Paragraphs>
  <Slides>10</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Aptos</vt:lpstr>
      <vt:lpstr>Top Secret</vt:lpstr>
      <vt:lpstr>Times New Roman</vt:lpstr>
      <vt:lpstr>Calibri</vt:lpstr>
      <vt:lpstr>Symbol</vt:lpstr>
      <vt:lpstr>Aptos Display</vt:lpstr>
      <vt:lpstr>Microsoft YaHei</vt:lpstr>
      <vt:lpstr>Arial Unicode MS</vt:lpstr>
      <vt:lpstr>Office Theme</vt:lpstr>
      <vt:lpstr>BRAND PROFILE &amp;  WEBSITE GUIDE</vt:lpstr>
      <vt:lpstr>THE BRAND </vt:lpstr>
      <vt:lpstr>ABOUT US</vt:lpstr>
      <vt:lpstr>PowerPoint 演示文稿</vt:lpstr>
      <vt:lpstr>ACADEMICS</vt:lpstr>
      <vt:lpstr>SPORTS DEPARTMENT</vt:lpstr>
      <vt:lpstr>ARTS &amp; CULTURE</vt:lpstr>
      <vt:lpstr>ARTS &amp; CULTURE (continued)</vt:lpstr>
      <vt:lpstr>OUR FACULTY</vt:lpstr>
      <vt:lpstr>GENERAL WEBSITE TABS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Hillary Rgwaringesu (student)</dc:creator>
  <cp:lastModifiedBy>Thokozani</cp:lastModifiedBy>
  <cp:revision>7</cp:revision>
  <dcterms:created xsi:type="dcterms:W3CDTF">2024-07-25T09:38:00Z</dcterms:created>
  <dcterms:modified xsi:type="dcterms:W3CDTF">2024-07-30T00:12:55Z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8DDD433F1EC144A58DECB89E443D573D_12</vt:lpwstr>
  </property>
  <property fmtid="{D5CDD505-2E9C-101B-9397-08002B2CF9AE}" pid="3" name="KSOProductBuildVer">
    <vt:lpwstr>1033-12.2.0.13472</vt:lpwstr>
  </property>
</Properties>
</file>