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22"/>
  </p:notesMasterIdLst>
  <p:sldIdLst>
    <p:sldId id="256" r:id="rId5"/>
    <p:sldId id="258" r:id="rId6"/>
    <p:sldId id="262" r:id="rId7"/>
    <p:sldId id="260" r:id="rId8"/>
    <p:sldId id="277" r:id="rId9"/>
    <p:sldId id="313" r:id="rId10"/>
    <p:sldId id="314" r:id="rId11"/>
    <p:sldId id="316" r:id="rId12"/>
    <p:sldId id="309" r:id="rId13"/>
    <p:sldId id="317" r:id="rId14"/>
    <p:sldId id="310" r:id="rId15"/>
    <p:sldId id="268" r:id="rId16"/>
    <p:sldId id="272" r:id="rId17"/>
    <p:sldId id="311" r:id="rId18"/>
    <p:sldId id="281" r:id="rId19"/>
    <p:sldId id="282" r:id="rId20"/>
    <p:sldId id="261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E1E8D-BB1C-4F80-8FB6-D25F4F548BA1}" v="63" dt="2021-04-17T14:38:58.274"/>
    <p1510:client id="{14E19F43-F03E-4C4B-AA80-F73224240B5E}" v="497" dt="2021-04-17T15:03:10.672"/>
    <p1510:client id="{162C1781-E5EE-4B72-8A79-4BEECB623313}" v="4" dt="2021-04-17T14:16:44.241"/>
    <p1510:client id="{167935DF-A6D6-4786-962A-B33BA0B9A9B3}" v="10" dt="2021-04-17T15:05:37.784"/>
    <p1510:client id="{2D9D5CF4-0BD4-47DA-A4C8-70FADE7E21D3}" v="169" dt="2021-04-17T15:14:42.656"/>
    <p1510:client id="{90363FB7-CBA1-437C-9C4A-E7765EC62829}" v="17" dt="2021-04-17T15:09:00.725"/>
    <p1510:client id="{93B29F93-493D-4C01-8F23-07B03DA12DAC}" v="18" dt="2021-04-17T15:07:27.980"/>
    <p1510:client id="{BF04713B-948C-4367-9972-DE48C385BA6B}" v="1" dt="2021-04-17T14:40:32.807"/>
    <p1510:client id="{C6FA41A7-9916-434C-B5EE-5BBF6D4AEBF1}" v="319" dt="2021-04-17T13:41:33.553"/>
  </p1510:revLst>
</p1510:revInfo>
</file>

<file path=ppt/tableStyles.xml><?xml version="1.0" encoding="utf-8"?>
<a:tblStyleLst xmlns:a="http://schemas.openxmlformats.org/drawingml/2006/main" def="{6373F125-068B-4165-AA39-25F57982B425}">
  <a:tblStyle styleId="{6373F125-068B-4165-AA39-25F57982B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LERAO Rohit" userId="S::rohit.bhalerao@ieseg.fr::f0bdf87c-d212-492d-a0f8-57619bcb765a" providerId="AD" clId="Web-{14E19F43-F03E-4C4B-AA80-F73224240B5E}"/>
    <pc:docChg chg="delSld modSld sldOrd">
      <pc:chgData name="BHALERAO Rohit" userId="S::rohit.bhalerao@ieseg.fr::f0bdf87c-d212-492d-a0f8-57619bcb765a" providerId="AD" clId="Web-{14E19F43-F03E-4C4B-AA80-F73224240B5E}" dt="2021-04-17T15:03:08.922" v="465"/>
      <pc:docMkLst>
        <pc:docMk/>
      </pc:docMkLst>
      <pc:sldChg chg="modSp del">
        <pc:chgData name="BHALERAO Rohit" userId="S::rohit.bhalerao@ieseg.fr::f0bdf87c-d212-492d-a0f8-57619bcb765a" providerId="AD" clId="Web-{14E19F43-F03E-4C4B-AA80-F73224240B5E}" dt="2021-04-17T14:50:36.277" v="252"/>
        <pc:sldMkLst>
          <pc:docMk/>
          <pc:sldMk cId="0" sldId="266"/>
        </pc:sldMkLst>
        <pc:spChg chg="mod">
          <ac:chgData name="BHALERAO Rohit" userId="S::rohit.bhalerao@ieseg.fr::f0bdf87c-d212-492d-a0f8-57619bcb765a" providerId="AD" clId="Web-{14E19F43-F03E-4C4B-AA80-F73224240B5E}" dt="2021-04-17T14:40:52.167" v="1" actId="20577"/>
          <ac:spMkLst>
            <pc:docMk/>
            <pc:sldMk cId="0" sldId="266"/>
            <ac:spMk id="313" creationId="{00000000-0000-0000-0000-000000000000}"/>
          </ac:spMkLst>
        </pc:spChg>
      </pc:sldChg>
      <pc:sldChg chg="ord">
        <pc:chgData name="BHALERAO Rohit" userId="S::rohit.bhalerao@ieseg.fr::f0bdf87c-d212-492d-a0f8-57619bcb765a" providerId="AD" clId="Web-{14E19F43-F03E-4C4B-AA80-F73224240B5E}" dt="2021-04-17T14:40:53.370" v="2"/>
        <pc:sldMkLst>
          <pc:docMk/>
          <pc:sldMk cId="0" sldId="269"/>
        </pc:sldMkLst>
      </pc:sldChg>
      <pc:sldChg chg="addSp delSp modSp ord">
        <pc:chgData name="BHALERAO Rohit" userId="S::rohit.bhalerao@ieseg.fr::f0bdf87c-d212-492d-a0f8-57619bcb765a" providerId="AD" clId="Web-{14E19F43-F03E-4C4B-AA80-F73224240B5E}" dt="2021-04-17T14:50:23.229" v="251" actId="1076"/>
        <pc:sldMkLst>
          <pc:docMk/>
          <pc:sldMk cId="0" sldId="272"/>
        </pc:sldMkLst>
        <pc:spChg chg="add mod">
          <ac:chgData name="BHALERAO Rohit" userId="S::rohit.bhalerao@ieseg.fr::f0bdf87c-d212-492d-a0f8-57619bcb765a" providerId="AD" clId="Web-{14E19F43-F03E-4C4B-AA80-F73224240B5E}" dt="2021-04-17T14:50:23.229" v="251" actId="1076"/>
          <ac:spMkLst>
            <pc:docMk/>
            <pc:sldMk cId="0" sldId="272"/>
            <ac:spMk id="2" creationId="{F37CF95A-7BD9-478B-AF8B-6F3C6C84C9FF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0:54.855" v="7" actId="20577"/>
          <ac:spMkLst>
            <pc:docMk/>
            <pc:sldMk cId="0" sldId="272"/>
            <ac:spMk id="428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4:01.735" v="94" actId="1076"/>
          <ac:spMkLst>
            <pc:docMk/>
            <pc:sldMk cId="0" sldId="272"/>
            <ac:spMk id="433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2:05.841" v="45" actId="1076"/>
          <ac:spMkLst>
            <pc:docMk/>
            <pc:sldMk cId="0" sldId="272"/>
            <ac:spMk id="434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2:14.138" v="47" actId="1076"/>
          <ac:spMkLst>
            <pc:docMk/>
            <pc:sldMk cId="0" sldId="272"/>
            <ac:spMk id="435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2:19.044" v="48" actId="1076"/>
          <ac:spMkLst>
            <pc:docMk/>
            <pc:sldMk cId="0" sldId="272"/>
            <ac:spMk id="436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3:48.844" v="93" actId="1076"/>
          <ac:spMkLst>
            <pc:docMk/>
            <pc:sldMk cId="0" sldId="272"/>
            <ac:spMk id="441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3:45.234" v="92" actId="1076"/>
          <ac:spMkLst>
            <pc:docMk/>
            <pc:sldMk cId="0" sldId="272"/>
            <ac:spMk id="442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43:34.999" v="90"/>
          <ac:spMkLst>
            <pc:docMk/>
            <pc:sldMk cId="0" sldId="272"/>
            <ac:spMk id="443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4:51.564" v="119" actId="1076"/>
          <ac:spMkLst>
            <pc:docMk/>
            <pc:sldMk cId="0" sldId="272"/>
            <ac:spMk id="444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44:34.689" v="112"/>
          <ac:spMkLst>
            <pc:docMk/>
            <pc:sldMk cId="0" sldId="272"/>
            <ac:spMk id="445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44:36.736" v="113"/>
          <ac:spMkLst>
            <pc:docMk/>
            <pc:sldMk cId="0" sldId="272"/>
            <ac:spMk id="446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6:01.972" v="142" actId="20577"/>
          <ac:spMkLst>
            <pc:docMk/>
            <pc:sldMk cId="0" sldId="272"/>
            <ac:spMk id="447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8:43.523" v="192" actId="1076"/>
          <ac:spMkLst>
            <pc:docMk/>
            <pc:sldMk cId="0" sldId="272"/>
            <ac:spMk id="448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49:35.525" v="222" actId="14100"/>
          <ac:spMkLst>
            <pc:docMk/>
            <pc:sldMk cId="0" sldId="272"/>
            <ac:spMk id="449" creationId="{00000000-0000-0000-0000-000000000000}"/>
          </ac:spMkLst>
        </pc:spChg>
        <pc:spChg chg="del mod">
          <ac:chgData name="BHALERAO Rohit" userId="S::rohit.bhalerao@ieseg.fr::f0bdf87c-d212-492d-a0f8-57619bcb765a" providerId="AD" clId="Web-{14E19F43-F03E-4C4B-AA80-F73224240B5E}" dt="2021-04-17T14:49:13.134" v="213"/>
          <ac:spMkLst>
            <pc:docMk/>
            <pc:sldMk cId="0" sldId="272"/>
            <ac:spMk id="450" creationId="{00000000-0000-0000-0000-000000000000}"/>
          </ac:spMkLst>
        </pc:spChg>
      </pc:sldChg>
      <pc:sldChg chg="addSp delSp modSp ord">
        <pc:chgData name="BHALERAO Rohit" userId="S::rohit.bhalerao@ieseg.fr::f0bdf87c-d212-492d-a0f8-57619bcb765a" providerId="AD" clId="Web-{14E19F43-F03E-4C4B-AA80-F73224240B5E}" dt="2021-04-17T15:00:35.433" v="437" actId="20577"/>
        <pc:sldMkLst>
          <pc:docMk/>
          <pc:sldMk cId="0" sldId="281"/>
        </pc:sldMkLst>
        <pc:spChg chg="add del mod">
          <ac:chgData name="BHALERAO Rohit" userId="S::rohit.bhalerao@ieseg.fr::f0bdf87c-d212-492d-a0f8-57619bcb765a" providerId="AD" clId="Web-{14E19F43-F03E-4C4B-AA80-F73224240B5E}" dt="2021-04-17T14:54:15.251" v="284"/>
          <ac:spMkLst>
            <pc:docMk/>
            <pc:sldMk cId="0" sldId="281"/>
            <ac:spMk id="4" creationId="{E60405E2-7C39-4F2C-A2EC-CE26E7832727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4:57:09.397" v="367" actId="1076"/>
          <ac:spMkLst>
            <pc:docMk/>
            <pc:sldMk cId="0" sldId="281"/>
            <ac:spMk id="6" creationId="{4EF6E4EF-7763-4CE2-B2EA-E331EA024555}"/>
          </ac:spMkLst>
        </pc:spChg>
        <pc:spChg chg="add del mod">
          <ac:chgData name="BHALERAO Rohit" userId="S::rohit.bhalerao@ieseg.fr::f0bdf87c-d212-492d-a0f8-57619bcb765a" providerId="AD" clId="Web-{14E19F43-F03E-4C4B-AA80-F73224240B5E}" dt="2021-04-17T14:56:24.552" v="359"/>
          <ac:spMkLst>
            <pc:docMk/>
            <pc:sldMk cId="0" sldId="281"/>
            <ac:spMk id="8" creationId="{13A89109-5D7C-4916-83D8-4DBE6703C2BD}"/>
          </ac:spMkLst>
        </pc:spChg>
        <pc:spChg chg="add del mod">
          <ac:chgData name="BHALERAO Rohit" userId="S::rohit.bhalerao@ieseg.fr::f0bdf87c-d212-492d-a0f8-57619bcb765a" providerId="AD" clId="Web-{14E19F43-F03E-4C4B-AA80-F73224240B5E}" dt="2021-04-17T14:56:24.552" v="358"/>
          <ac:spMkLst>
            <pc:docMk/>
            <pc:sldMk cId="0" sldId="281"/>
            <ac:spMk id="10" creationId="{EFACBD80-4F2D-490D-AC04-F903D4D4DF3C}"/>
          </ac:spMkLst>
        </pc:spChg>
        <pc:spChg chg="add del mod">
          <ac:chgData name="BHALERAO Rohit" userId="S::rohit.bhalerao@ieseg.fr::f0bdf87c-d212-492d-a0f8-57619bcb765a" providerId="AD" clId="Web-{14E19F43-F03E-4C4B-AA80-F73224240B5E}" dt="2021-04-17T14:56:27.739" v="361"/>
          <ac:spMkLst>
            <pc:docMk/>
            <pc:sldMk cId="0" sldId="281"/>
            <ac:spMk id="12" creationId="{DF03E8BD-9EB8-49DF-80F6-58FFB496F061}"/>
          </ac:spMkLst>
        </pc:spChg>
        <pc:spChg chg="add del mod">
          <ac:chgData name="BHALERAO Rohit" userId="S::rohit.bhalerao@ieseg.fr::f0bdf87c-d212-492d-a0f8-57619bcb765a" providerId="AD" clId="Web-{14E19F43-F03E-4C4B-AA80-F73224240B5E}" dt="2021-04-17T14:56:27.739" v="360"/>
          <ac:spMkLst>
            <pc:docMk/>
            <pc:sldMk cId="0" sldId="281"/>
            <ac:spMk id="14" creationId="{49B3BBE7-D8A4-4930-B7B1-C167516FD330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4:58:20.117" v="399" actId="20577"/>
          <ac:spMkLst>
            <pc:docMk/>
            <pc:sldMk cId="0" sldId="281"/>
            <ac:spMk id="15" creationId="{5889DECE-D822-4BFB-9852-A65EC96213DD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4:59:29.510" v="413" actId="20577"/>
          <ac:spMkLst>
            <pc:docMk/>
            <pc:sldMk cId="0" sldId="281"/>
            <ac:spMk id="16" creationId="{98B2346D-4628-43F9-AC18-24C32A17ED39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5:00:35.433" v="437" actId="20577"/>
          <ac:spMkLst>
            <pc:docMk/>
            <pc:sldMk cId="0" sldId="281"/>
            <ac:spMk id="33" creationId="{EDC4BBFC-EA9C-4590-8113-A0459C0F14CA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4:07.110" v="272"/>
          <ac:spMkLst>
            <pc:docMk/>
            <pc:sldMk cId="0" sldId="281"/>
            <ac:spMk id="543" creationId="{00000000-0000-0000-0000-000000000000}"/>
          </ac:spMkLst>
        </pc:spChg>
        <pc:spChg chg="del mod">
          <ac:chgData name="BHALERAO Rohit" userId="S::rohit.bhalerao@ieseg.fr::f0bdf87c-d212-492d-a0f8-57619bcb765a" providerId="AD" clId="Web-{14E19F43-F03E-4C4B-AA80-F73224240B5E}" dt="2021-04-17T14:55:16.144" v="320"/>
          <ac:spMkLst>
            <pc:docMk/>
            <pc:sldMk cId="0" sldId="281"/>
            <ac:spMk id="544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8.755" v="356"/>
          <ac:spMkLst>
            <pc:docMk/>
            <pc:sldMk cId="0" sldId="281"/>
            <ac:spMk id="545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8.676" v="355"/>
          <ac:spMkLst>
            <pc:docMk/>
            <pc:sldMk cId="0" sldId="281"/>
            <ac:spMk id="546" creationId="{00000000-0000-0000-0000-000000000000}"/>
          </ac:spMkLst>
        </pc:spChg>
        <pc:spChg chg="mod">
          <ac:chgData name="BHALERAO Rohit" userId="S::rohit.bhalerao@ieseg.fr::f0bdf87c-d212-492d-a0f8-57619bcb765a" providerId="AD" clId="Web-{14E19F43-F03E-4C4B-AA80-F73224240B5E}" dt="2021-04-17T14:52:25.498" v="262" actId="20577"/>
          <ac:spMkLst>
            <pc:docMk/>
            <pc:sldMk cId="0" sldId="281"/>
            <ac:spMk id="547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8.614" v="354"/>
          <ac:spMkLst>
            <pc:docMk/>
            <pc:sldMk cId="0" sldId="281"/>
            <ac:spMk id="548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8.551" v="353"/>
          <ac:spMkLst>
            <pc:docMk/>
            <pc:sldMk cId="0" sldId="281"/>
            <ac:spMk id="549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2:25.561" v="264"/>
          <ac:spMkLst>
            <pc:docMk/>
            <pc:sldMk cId="0" sldId="281"/>
            <ac:spMk id="550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2:25.545" v="263"/>
          <ac:spMkLst>
            <pc:docMk/>
            <pc:sldMk cId="0" sldId="281"/>
            <ac:spMk id="551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4.301" v="352"/>
          <ac:spMkLst>
            <pc:docMk/>
            <pc:sldMk cId="0" sldId="281"/>
            <ac:spMk id="552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4.301" v="351"/>
          <ac:spMkLst>
            <pc:docMk/>
            <pc:sldMk cId="0" sldId="281"/>
            <ac:spMk id="553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4.301" v="350"/>
          <ac:spMkLst>
            <pc:docMk/>
            <pc:sldMk cId="0" sldId="281"/>
            <ac:spMk id="554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4:56:14.301" v="349"/>
          <ac:spMkLst>
            <pc:docMk/>
            <pc:sldMk cId="0" sldId="281"/>
            <ac:spMk id="555" creationId="{00000000-0000-0000-0000-000000000000}"/>
          </ac:spMkLst>
        </pc:spChg>
        <pc:picChg chg="add mod">
          <ac:chgData name="BHALERAO Rohit" userId="S::rohit.bhalerao@ieseg.fr::f0bdf87c-d212-492d-a0f8-57619bcb765a" providerId="AD" clId="Web-{14E19F43-F03E-4C4B-AA80-F73224240B5E}" dt="2021-04-17T14:57:09.428" v="370" actId="1076"/>
          <ac:picMkLst>
            <pc:docMk/>
            <pc:sldMk cId="0" sldId="281"/>
            <ac:picMk id="2" creationId="{6B3FA45B-FBCE-4F52-B98C-4EA82EECE27C}"/>
          </ac:picMkLst>
        </pc:picChg>
        <pc:picChg chg="add mod">
          <ac:chgData name="BHALERAO Rohit" userId="S::rohit.bhalerao@ieseg.fr::f0bdf87c-d212-492d-a0f8-57619bcb765a" providerId="AD" clId="Web-{14E19F43-F03E-4C4B-AA80-F73224240B5E}" dt="2021-04-17T14:57:52.773" v="384" actId="1076"/>
          <ac:picMkLst>
            <pc:docMk/>
            <pc:sldMk cId="0" sldId="281"/>
            <ac:picMk id="17" creationId="{4CB5E05B-0D95-4488-B166-7C52FC4E1A81}"/>
          </ac:picMkLst>
        </pc:picChg>
        <pc:picChg chg="add mod">
          <ac:chgData name="BHALERAO Rohit" userId="S::rohit.bhalerao@ieseg.fr::f0bdf87c-d212-492d-a0f8-57619bcb765a" providerId="AD" clId="Web-{14E19F43-F03E-4C4B-AA80-F73224240B5E}" dt="2021-04-17T14:59:03.056" v="404" actId="1076"/>
          <ac:picMkLst>
            <pc:docMk/>
            <pc:sldMk cId="0" sldId="281"/>
            <ac:picMk id="18" creationId="{4E191680-0134-4B2A-A490-DFCCB6844357}"/>
          </ac:picMkLst>
        </pc:picChg>
        <pc:picChg chg="add mod">
          <ac:chgData name="BHALERAO Rohit" userId="S::rohit.bhalerao@ieseg.fr::f0bdf87c-d212-492d-a0f8-57619bcb765a" providerId="AD" clId="Web-{14E19F43-F03E-4C4B-AA80-F73224240B5E}" dt="2021-04-17T15:00:10.214" v="419" actId="1076"/>
          <ac:picMkLst>
            <pc:docMk/>
            <pc:sldMk cId="0" sldId="281"/>
            <ac:picMk id="19" creationId="{45632F00-54E3-4344-8B0A-05907B713542}"/>
          </ac:picMkLst>
        </pc:picChg>
        <pc:picChg chg="add del mod">
          <ac:chgData name="BHALERAO Rohit" userId="S::rohit.bhalerao@ieseg.fr::f0bdf87c-d212-492d-a0f8-57619bcb765a" providerId="AD" clId="Web-{14E19F43-F03E-4C4B-AA80-F73224240B5E}" dt="2021-04-17T14:57:45.366" v="381"/>
          <ac:picMkLst>
            <pc:docMk/>
            <pc:sldMk cId="0" sldId="281"/>
            <ac:picMk id="26" creationId="{EBE77933-3A28-4308-8D46-3B5DD876055E}"/>
          </ac:picMkLst>
        </pc:picChg>
        <pc:picChg chg="add del mod">
          <ac:chgData name="BHALERAO Rohit" userId="S::rohit.bhalerao@ieseg.fr::f0bdf87c-d212-492d-a0f8-57619bcb765a" providerId="AD" clId="Web-{14E19F43-F03E-4C4B-AA80-F73224240B5E}" dt="2021-04-17T14:58:44.040" v="400"/>
          <ac:picMkLst>
            <pc:docMk/>
            <pc:sldMk cId="0" sldId="281"/>
            <ac:picMk id="29" creationId="{A5BB0BBA-7F1F-400C-A289-8CF12C701EF7}"/>
          </ac:picMkLst>
        </pc:picChg>
        <pc:picChg chg="add del mod">
          <ac:chgData name="BHALERAO Rohit" userId="S::rohit.bhalerao@ieseg.fr::f0bdf87c-d212-492d-a0f8-57619bcb765a" providerId="AD" clId="Web-{14E19F43-F03E-4C4B-AA80-F73224240B5E}" dt="2021-04-17T14:59:49.292" v="414"/>
          <ac:picMkLst>
            <pc:docMk/>
            <pc:sldMk cId="0" sldId="281"/>
            <ac:picMk id="32" creationId="{9971B43C-7F1F-4673-81AD-2C168FBFA10E}"/>
          </ac:picMkLst>
        </pc:picChg>
      </pc:sldChg>
      <pc:sldChg chg="addSp delSp modSp ord">
        <pc:chgData name="BHALERAO Rohit" userId="S::rohit.bhalerao@ieseg.fr::f0bdf87c-d212-492d-a0f8-57619bcb765a" providerId="AD" clId="Web-{14E19F43-F03E-4C4B-AA80-F73224240B5E}" dt="2021-04-17T15:03:08.922" v="465"/>
        <pc:sldMkLst>
          <pc:docMk/>
          <pc:sldMk cId="0" sldId="282"/>
        </pc:sldMkLst>
        <pc:spChg chg="add">
          <ac:chgData name="BHALERAO Rohit" userId="S::rohit.bhalerao@ieseg.fr::f0bdf87c-d212-492d-a0f8-57619bcb765a" providerId="AD" clId="Web-{14E19F43-F03E-4C4B-AA80-F73224240B5E}" dt="2021-04-17T15:02:59.156" v="449"/>
          <ac:spMkLst>
            <pc:docMk/>
            <pc:sldMk cId="0" sldId="282"/>
            <ac:spMk id="4" creationId="{6C3CA975-B684-4BB8-8A27-0BEC753347A4}"/>
          </ac:spMkLst>
        </pc:spChg>
        <pc:spChg chg="add">
          <ac:chgData name="BHALERAO Rohit" userId="S::rohit.bhalerao@ieseg.fr::f0bdf87c-d212-492d-a0f8-57619bcb765a" providerId="AD" clId="Web-{14E19F43-F03E-4C4B-AA80-F73224240B5E}" dt="2021-04-17T15:02:59.578" v="450"/>
          <ac:spMkLst>
            <pc:docMk/>
            <pc:sldMk cId="0" sldId="282"/>
            <ac:spMk id="5" creationId="{D9216DC9-53AA-4580-9C3F-5B33611F9A45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5:03:00.922" v="451"/>
          <ac:spMkLst>
            <pc:docMk/>
            <pc:sldMk cId="0" sldId="282"/>
            <ac:spMk id="7" creationId="{4AAD6A08-8082-4436-B4B2-DBF8CC23C5EE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5:03:01.109" v="452"/>
          <ac:spMkLst>
            <pc:docMk/>
            <pc:sldMk cId="0" sldId="282"/>
            <ac:spMk id="9" creationId="{00C648D9-F224-4245-AED1-4FFC6D29C764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5:03:02.437" v="453"/>
          <ac:spMkLst>
            <pc:docMk/>
            <pc:sldMk cId="0" sldId="282"/>
            <ac:spMk id="13" creationId="{6C8B34E3-1BC2-4D04-8A5B-5DE67A0B00A1}"/>
          </ac:spMkLst>
        </pc:spChg>
        <pc:spChg chg="add mod">
          <ac:chgData name="BHALERAO Rohit" userId="S::rohit.bhalerao@ieseg.fr::f0bdf87c-d212-492d-a0f8-57619bcb765a" providerId="AD" clId="Web-{14E19F43-F03E-4C4B-AA80-F73224240B5E}" dt="2021-04-17T15:03:02.625" v="454"/>
          <ac:spMkLst>
            <pc:docMk/>
            <pc:sldMk cId="0" sldId="282"/>
            <ac:spMk id="17" creationId="{9B36FB22-B949-47B0-9503-EDAB34665C10}"/>
          </ac:spMkLst>
        </pc:spChg>
        <pc:spChg chg="add">
          <ac:chgData name="BHALERAO Rohit" userId="S::rohit.bhalerao@ieseg.fr::f0bdf87c-d212-492d-a0f8-57619bcb765a" providerId="AD" clId="Web-{14E19F43-F03E-4C4B-AA80-F73224240B5E}" dt="2021-04-17T15:03:07.781" v="464"/>
          <ac:spMkLst>
            <pc:docMk/>
            <pc:sldMk cId="0" sldId="282"/>
            <ac:spMk id="19" creationId="{DF7E5085-43BC-48F2-87C7-BBE0972385E9}"/>
          </ac:spMkLst>
        </pc:spChg>
        <pc:spChg chg="add">
          <ac:chgData name="BHALERAO Rohit" userId="S::rohit.bhalerao@ieseg.fr::f0bdf87c-d212-492d-a0f8-57619bcb765a" providerId="AD" clId="Web-{14E19F43-F03E-4C4B-AA80-F73224240B5E}" dt="2021-04-17T15:03:08.922" v="465"/>
          <ac:spMkLst>
            <pc:docMk/>
            <pc:sldMk cId="0" sldId="282"/>
            <ac:spMk id="20" creationId="{CCD2F671-DE81-473D-BD56-9BFC8283A926}"/>
          </ac:spMkLst>
        </pc:spChg>
        <pc:spChg chg="mod">
          <ac:chgData name="BHALERAO Rohit" userId="S::rohit.bhalerao@ieseg.fr::f0bdf87c-d212-492d-a0f8-57619bcb765a" providerId="AD" clId="Web-{14E19F43-F03E-4C4B-AA80-F73224240B5E}" dt="2021-04-17T15:02:54.922" v="444" actId="20577"/>
          <ac:spMkLst>
            <pc:docMk/>
            <pc:sldMk cId="0" sldId="282"/>
            <ac:spMk id="560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5:03:00.922" v="451"/>
          <ac:spMkLst>
            <pc:docMk/>
            <pc:sldMk cId="0" sldId="282"/>
            <ac:spMk id="561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5:03:01.109" v="452"/>
          <ac:spMkLst>
            <pc:docMk/>
            <pc:sldMk cId="0" sldId="282"/>
            <ac:spMk id="562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5:03:02.625" v="454"/>
          <ac:spMkLst>
            <pc:docMk/>
            <pc:sldMk cId="0" sldId="282"/>
            <ac:spMk id="563" creationId="{00000000-0000-0000-0000-000000000000}"/>
          </ac:spMkLst>
        </pc:spChg>
        <pc:spChg chg="del">
          <ac:chgData name="BHALERAO Rohit" userId="S::rohit.bhalerao@ieseg.fr::f0bdf87c-d212-492d-a0f8-57619bcb765a" providerId="AD" clId="Web-{14E19F43-F03E-4C4B-AA80-F73224240B5E}" dt="2021-04-17T15:03:02.437" v="453"/>
          <ac:spMkLst>
            <pc:docMk/>
            <pc:sldMk cId="0" sldId="282"/>
            <ac:spMk id="564" creationId="{00000000-0000-0000-0000-000000000000}"/>
          </ac:spMkLst>
        </pc:spChg>
        <pc:picChg chg="add del mod">
          <ac:chgData name="BHALERAO Rohit" userId="S::rohit.bhalerao@ieseg.fr::f0bdf87c-d212-492d-a0f8-57619bcb765a" providerId="AD" clId="Web-{14E19F43-F03E-4C4B-AA80-F73224240B5E}" dt="2021-04-17T15:03:04.047" v="459"/>
          <ac:picMkLst>
            <pc:docMk/>
            <pc:sldMk cId="0" sldId="282"/>
            <ac:picMk id="2" creationId="{51D1B5F3-4899-451C-8E68-5E8280D73F0A}"/>
          </ac:picMkLst>
        </pc:picChg>
        <pc:picChg chg="add mod">
          <ac:chgData name="BHALERAO Rohit" userId="S::rohit.bhalerao@ieseg.fr::f0bdf87c-d212-492d-a0f8-57619bcb765a" providerId="AD" clId="Web-{14E19F43-F03E-4C4B-AA80-F73224240B5E}" dt="2021-04-17T15:03:04.016" v="458" actId="1076"/>
          <ac:picMkLst>
            <pc:docMk/>
            <pc:sldMk cId="0" sldId="282"/>
            <ac:picMk id="3" creationId="{760F383E-55B4-405F-81C9-091CD1FE21E9}"/>
          </ac:picMkLst>
        </pc:picChg>
        <pc:picChg chg="add mod">
          <ac:chgData name="BHALERAO Rohit" userId="S::rohit.bhalerao@ieseg.fr::f0bdf87c-d212-492d-a0f8-57619bcb765a" providerId="AD" clId="Web-{14E19F43-F03E-4C4B-AA80-F73224240B5E}" dt="2021-04-17T15:03:07.234" v="463" actId="14100"/>
          <ac:picMkLst>
            <pc:docMk/>
            <pc:sldMk cId="0" sldId="282"/>
            <ac:picMk id="18" creationId="{08945E05-6F1B-4A59-B652-2A1E3A81005A}"/>
          </ac:picMkLst>
        </pc:picChg>
        <pc:picChg chg="del">
          <ac:chgData name="BHALERAO Rohit" userId="S::rohit.bhalerao@ieseg.fr::f0bdf87c-d212-492d-a0f8-57619bcb765a" providerId="AD" clId="Web-{14E19F43-F03E-4C4B-AA80-F73224240B5E}" dt="2021-04-17T15:02:56.172" v="446"/>
          <ac:picMkLst>
            <pc:docMk/>
            <pc:sldMk cId="0" sldId="282"/>
            <ac:picMk id="565" creationId="{00000000-0000-0000-0000-000000000000}"/>
          </ac:picMkLst>
        </pc:picChg>
        <pc:picChg chg="del">
          <ac:chgData name="BHALERAO Rohit" userId="S::rohit.bhalerao@ieseg.fr::f0bdf87c-d212-492d-a0f8-57619bcb765a" providerId="AD" clId="Web-{14E19F43-F03E-4C4B-AA80-F73224240B5E}" dt="2021-04-17T15:02:54.953" v="445"/>
          <ac:picMkLst>
            <pc:docMk/>
            <pc:sldMk cId="0" sldId="282"/>
            <ac:picMk id="566" creationId="{00000000-0000-0000-0000-000000000000}"/>
          </ac:picMkLst>
        </pc:picChg>
      </pc:sldChg>
    </pc:docChg>
  </pc:docChgLst>
  <pc:docChgLst>
    <pc:chgData name="BHALERAO Rohit" userId="S::rohit.bhalerao@ieseg.fr::f0bdf87c-d212-492d-a0f8-57619bcb765a" providerId="AD" clId="Web-{167935DF-A6D6-4786-962A-B33BA0B9A9B3}"/>
    <pc:docChg chg="modSld">
      <pc:chgData name="BHALERAO Rohit" userId="S::rohit.bhalerao@ieseg.fr::f0bdf87c-d212-492d-a0f8-57619bcb765a" providerId="AD" clId="Web-{167935DF-A6D6-4786-962A-B33BA0B9A9B3}" dt="2021-04-17T15:05:37.784" v="9" actId="20577"/>
      <pc:docMkLst>
        <pc:docMk/>
      </pc:docMkLst>
      <pc:sldChg chg="addSp modSp">
        <pc:chgData name="BHALERAO Rohit" userId="S::rohit.bhalerao@ieseg.fr::f0bdf87c-d212-492d-a0f8-57619bcb765a" providerId="AD" clId="Web-{167935DF-A6D6-4786-962A-B33BA0B9A9B3}" dt="2021-04-17T15:05:37.784" v="9" actId="20577"/>
        <pc:sldMkLst>
          <pc:docMk/>
          <pc:sldMk cId="0" sldId="282"/>
        </pc:sldMkLst>
        <pc:spChg chg="mod">
          <ac:chgData name="BHALERAO Rohit" userId="S::rohit.bhalerao@ieseg.fr::f0bdf87c-d212-492d-a0f8-57619bcb765a" providerId="AD" clId="Web-{167935DF-A6D6-4786-962A-B33BA0B9A9B3}" dt="2021-04-17T15:05:37.784" v="9" actId="20577"/>
          <ac:spMkLst>
            <pc:docMk/>
            <pc:sldMk cId="0" sldId="282"/>
            <ac:spMk id="4" creationId="{6C3CA975-B684-4BB8-8A27-0BEC753347A4}"/>
          </ac:spMkLst>
        </pc:spChg>
        <pc:spChg chg="mod">
          <ac:chgData name="BHALERAO Rohit" userId="S::rohit.bhalerao@ieseg.fr::f0bdf87c-d212-492d-a0f8-57619bcb765a" providerId="AD" clId="Web-{167935DF-A6D6-4786-962A-B33BA0B9A9B3}" dt="2021-04-17T15:05:34.331" v="2" actId="1076"/>
          <ac:spMkLst>
            <pc:docMk/>
            <pc:sldMk cId="0" sldId="282"/>
            <ac:spMk id="5" creationId="{D9216DC9-53AA-4580-9C3F-5B33611F9A45}"/>
          </ac:spMkLst>
        </pc:spChg>
        <pc:picChg chg="add mod">
          <ac:chgData name="BHALERAO Rohit" userId="S::rohit.bhalerao@ieseg.fr::f0bdf87c-d212-492d-a0f8-57619bcb765a" providerId="AD" clId="Web-{167935DF-A6D6-4786-962A-B33BA0B9A9B3}" dt="2021-04-17T15:05:37.721" v="7" actId="1076"/>
          <ac:picMkLst>
            <pc:docMk/>
            <pc:sldMk cId="0" sldId="282"/>
            <ac:picMk id="2" creationId="{15A4B297-268C-4A10-B41D-2794793265AB}"/>
          </ac:picMkLst>
        </pc:picChg>
      </pc:sldChg>
      <pc:sldChg chg="addSp delSp modSp">
        <pc:chgData name="BHALERAO Rohit" userId="S::rohit.bhalerao@ieseg.fr::f0bdf87c-d212-492d-a0f8-57619bcb765a" providerId="AD" clId="Web-{167935DF-A6D6-4786-962A-B33BA0B9A9B3}" dt="2021-04-17T15:05:32.784" v="1"/>
        <pc:sldMkLst>
          <pc:docMk/>
          <pc:sldMk cId="581642635" sldId="310"/>
        </pc:sldMkLst>
        <pc:spChg chg="add mod">
          <ac:chgData name="BHALERAO Rohit" userId="S::rohit.bhalerao@ieseg.fr::f0bdf87c-d212-492d-a0f8-57619bcb765a" providerId="AD" clId="Web-{167935DF-A6D6-4786-962A-B33BA0B9A9B3}" dt="2021-04-17T15:05:32.784" v="1"/>
          <ac:spMkLst>
            <pc:docMk/>
            <pc:sldMk cId="581642635" sldId="310"/>
            <ac:spMk id="3" creationId="{D63CE3AD-355A-4E8F-8889-CC354D7E9931}"/>
          </ac:spMkLst>
        </pc:spChg>
        <pc:spChg chg="del">
          <ac:chgData name="BHALERAO Rohit" userId="S::rohit.bhalerao@ieseg.fr::f0bdf87c-d212-492d-a0f8-57619bcb765a" providerId="AD" clId="Web-{167935DF-A6D6-4786-962A-B33BA0B9A9B3}" dt="2021-04-17T15:05:32.784" v="1"/>
          <ac:spMkLst>
            <pc:docMk/>
            <pc:sldMk cId="581642635" sldId="310"/>
            <ac:spMk id="223" creationId="{00000000-0000-0000-0000-000000000000}"/>
          </ac:spMkLst>
        </pc:spChg>
      </pc:sldChg>
      <pc:sldChg chg="addSp delSp modSp">
        <pc:chgData name="BHALERAO Rohit" userId="S::rohit.bhalerao@ieseg.fr::f0bdf87c-d212-492d-a0f8-57619bcb765a" providerId="AD" clId="Web-{167935DF-A6D6-4786-962A-B33BA0B9A9B3}" dt="2021-04-17T15:05:29.268" v="0"/>
        <pc:sldMkLst>
          <pc:docMk/>
          <pc:sldMk cId="4286490242" sldId="311"/>
        </pc:sldMkLst>
        <pc:spChg chg="add mod">
          <ac:chgData name="BHALERAO Rohit" userId="S::rohit.bhalerao@ieseg.fr::f0bdf87c-d212-492d-a0f8-57619bcb765a" providerId="AD" clId="Web-{167935DF-A6D6-4786-962A-B33BA0B9A9B3}" dt="2021-04-17T15:05:29.268" v="0"/>
          <ac:spMkLst>
            <pc:docMk/>
            <pc:sldMk cId="4286490242" sldId="311"/>
            <ac:spMk id="3" creationId="{5E706097-899D-4232-BDF9-59C682377380}"/>
          </ac:spMkLst>
        </pc:spChg>
        <pc:spChg chg="del">
          <ac:chgData name="BHALERAO Rohit" userId="S::rohit.bhalerao@ieseg.fr::f0bdf87c-d212-492d-a0f8-57619bcb765a" providerId="AD" clId="Web-{167935DF-A6D6-4786-962A-B33BA0B9A9B3}" dt="2021-04-17T15:05:29.268" v="0"/>
          <ac:spMkLst>
            <pc:docMk/>
            <pc:sldMk cId="4286490242" sldId="311"/>
            <ac:spMk id="223" creationId="{00000000-0000-0000-0000-000000000000}"/>
          </ac:spMkLst>
        </pc:spChg>
      </pc:sldChg>
    </pc:docChg>
  </pc:docChgLst>
  <pc:docChgLst>
    <pc:chgData name="BHALERAO Rohit" userId="S::rohit.bhalerao@ieseg.fr::f0bdf87c-d212-492d-a0f8-57619bcb765a" providerId="AD" clId="Web-{162C1781-E5EE-4B72-8A79-4BEECB623313}"/>
    <pc:docChg chg="modSld">
      <pc:chgData name="BHALERAO Rohit" userId="S::rohit.bhalerao@ieseg.fr::f0bdf87c-d212-492d-a0f8-57619bcb765a" providerId="AD" clId="Web-{162C1781-E5EE-4B72-8A79-4BEECB623313}" dt="2021-04-17T14:16:44.241" v="3" actId="20577"/>
      <pc:docMkLst>
        <pc:docMk/>
      </pc:docMkLst>
      <pc:sldChg chg="addSp delSp modSp">
        <pc:chgData name="BHALERAO Rohit" userId="S::rohit.bhalerao@ieseg.fr::f0bdf87c-d212-492d-a0f8-57619bcb765a" providerId="AD" clId="Web-{162C1781-E5EE-4B72-8A79-4BEECB623313}" dt="2021-04-17T14:13:41.628" v="0"/>
        <pc:sldMkLst>
          <pc:docMk/>
          <pc:sldMk cId="0" sldId="260"/>
        </pc:sldMkLst>
        <pc:spChg chg="add mod">
          <ac:chgData name="BHALERAO Rohit" userId="S::rohit.bhalerao@ieseg.fr::f0bdf87c-d212-492d-a0f8-57619bcb765a" providerId="AD" clId="Web-{162C1781-E5EE-4B72-8A79-4BEECB623313}" dt="2021-04-17T14:13:41.628" v="0"/>
          <ac:spMkLst>
            <pc:docMk/>
            <pc:sldMk cId="0" sldId="260"/>
            <ac:spMk id="3" creationId="{7759F7D2-2A66-44E0-8EC3-2C45A2CCB2AC}"/>
          </ac:spMkLst>
        </pc:spChg>
        <pc:spChg chg="del">
          <ac:chgData name="BHALERAO Rohit" userId="S::rohit.bhalerao@ieseg.fr::f0bdf87c-d212-492d-a0f8-57619bcb765a" providerId="AD" clId="Web-{162C1781-E5EE-4B72-8A79-4BEECB623313}" dt="2021-04-17T14:13:41.628" v="0"/>
          <ac:spMkLst>
            <pc:docMk/>
            <pc:sldMk cId="0" sldId="260"/>
            <ac:spMk id="223" creationId="{00000000-0000-0000-0000-000000000000}"/>
          </ac:spMkLst>
        </pc:spChg>
      </pc:sldChg>
      <pc:sldChg chg="modSp">
        <pc:chgData name="BHALERAO Rohit" userId="S::rohit.bhalerao@ieseg.fr::f0bdf87c-d212-492d-a0f8-57619bcb765a" providerId="AD" clId="Web-{162C1781-E5EE-4B72-8A79-4BEECB623313}" dt="2021-04-17T14:16:44.241" v="3" actId="20577"/>
        <pc:sldMkLst>
          <pc:docMk/>
          <pc:sldMk cId="3966110521" sldId="313"/>
        </pc:sldMkLst>
        <pc:spChg chg="mod">
          <ac:chgData name="BHALERAO Rohit" userId="S::rohit.bhalerao@ieseg.fr::f0bdf87c-d212-492d-a0f8-57619bcb765a" providerId="AD" clId="Web-{162C1781-E5EE-4B72-8A79-4BEECB623313}" dt="2021-04-17T14:16:44.241" v="3" actId="20577"/>
          <ac:spMkLst>
            <pc:docMk/>
            <pc:sldMk cId="3966110521" sldId="313"/>
            <ac:spMk id="335" creationId="{00000000-0000-0000-0000-000000000000}"/>
          </ac:spMkLst>
        </pc:spChg>
      </pc:sldChg>
    </pc:docChg>
  </pc:docChgLst>
  <pc:docChgLst>
    <pc:chgData name="BHALERAO Rohit" userId="S::rohit.bhalerao@ieseg.fr::f0bdf87c-d212-492d-a0f8-57619bcb765a" providerId="AD" clId="Web-{BF04713B-948C-4367-9972-DE48C385BA6B}"/>
    <pc:docChg chg="modSld">
      <pc:chgData name="BHALERAO Rohit" userId="S::rohit.bhalerao@ieseg.fr::f0bdf87c-d212-492d-a0f8-57619bcb765a" providerId="AD" clId="Web-{BF04713B-948C-4367-9972-DE48C385BA6B}" dt="2021-04-17T14:40:32.807" v="0" actId="1076"/>
      <pc:docMkLst>
        <pc:docMk/>
      </pc:docMkLst>
      <pc:sldChg chg="modSp">
        <pc:chgData name="BHALERAO Rohit" userId="S::rohit.bhalerao@ieseg.fr::f0bdf87c-d212-492d-a0f8-57619bcb765a" providerId="AD" clId="Web-{BF04713B-948C-4367-9972-DE48C385BA6B}" dt="2021-04-17T14:40:32.807" v="0" actId="1076"/>
        <pc:sldMkLst>
          <pc:docMk/>
          <pc:sldMk cId="0" sldId="266"/>
        </pc:sldMkLst>
        <pc:spChg chg="mod">
          <ac:chgData name="BHALERAO Rohit" userId="S::rohit.bhalerao@ieseg.fr::f0bdf87c-d212-492d-a0f8-57619bcb765a" providerId="AD" clId="Web-{BF04713B-948C-4367-9972-DE48C385BA6B}" dt="2021-04-17T14:40:32.807" v="0" actId="1076"/>
          <ac:spMkLst>
            <pc:docMk/>
            <pc:sldMk cId="0" sldId="266"/>
            <ac:spMk id="306" creationId="{00000000-0000-0000-0000-000000000000}"/>
          </ac:spMkLst>
        </pc:spChg>
      </pc:sldChg>
    </pc:docChg>
  </pc:docChgLst>
  <pc:docChgLst>
    <pc:chgData name="BHALERAO Rohit" userId="S::rohit.bhalerao@ieseg.fr::f0bdf87c-d212-492d-a0f8-57619bcb765a" providerId="AD" clId="Web-{2D9D5CF4-0BD4-47DA-A4C8-70FADE7E21D3}"/>
    <pc:docChg chg="modSld">
      <pc:chgData name="BHALERAO Rohit" userId="S::rohit.bhalerao@ieseg.fr::f0bdf87c-d212-492d-a0f8-57619bcb765a" providerId="AD" clId="Web-{2D9D5CF4-0BD4-47DA-A4C8-70FADE7E21D3}" dt="2021-04-17T15:14:40.328" v="112" actId="20577"/>
      <pc:docMkLst>
        <pc:docMk/>
      </pc:docMkLst>
      <pc:sldChg chg="addSp delSp modSp">
        <pc:chgData name="BHALERAO Rohit" userId="S::rohit.bhalerao@ieseg.fr::f0bdf87c-d212-492d-a0f8-57619bcb765a" providerId="AD" clId="Web-{2D9D5CF4-0BD4-47DA-A4C8-70FADE7E21D3}" dt="2021-04-17T15:14:40.328" v="112" actId="20577"/>
        <pc:sldMkLst>
          <pc:docMk/>
          <pc:sldMk cId="0" sldId="282"/>
        </pc:sldMkLst>
        <pc:spChg chg="add del">
          <ac:chgData name="BHALERAO Rohit" userId="S::rohit.bhalerao@ieseg.fr::f0bdf87c-d212-492d-a0f8-57619bcb765a" providerId="AD" clId="Web-{2D9D5CF4-0BD4-47DA-A4C8-70FADE7E21D3}" dt="2021-04-17T15:12:52.649" v="50"/>
          <ac:spMkLst>
            <pc:docMk/>
            <pc:sldMk cId="0" sldId="282"/>
            <ac:spMk id="3" creationId="{E458F808-C56D-4719-A098-4789F1F19B2D}"/>
          </ac:spMkLst>
        </pc:spChg>
        <pc:spChg chg="add mod">
          <ac:chgData name="BHALERAO Rohit" userId="S::rohit.bhalerao@ieseg.fr::f0bdf87c-d212-492d-a0f8-57619bcb765a" providerId="AD" clId="Web-{2D9D5CF4-0BD4-47DA-A4C8-70FADE7E21D3}" dt="2021-04-17T15:14:40.328" v="112" actId="20577"/>
          <ac:spMkLst>
            <pc:docMk/>
            <pc:sldMk cId="0" sldId="282"/>
            <ac:spMk id="5" creationId="{34FA9CCE-4111-493D-AB23-04098248C1BE}"/>
          </ac:spMkLst>
        </pc:spChg>
        <pc:spChg chg="del">
          <ac:chgData name="BHALERAO Rohit" userId="S::rohit.bhalerao@ieseg.fr::f0bdf87c-d212-492d-a0f8-57619bcb765a" providerId="AD" clId="Web-{2D9D5CF4-0BD4-47DA-A4C8-70FADE7E21D3}" dt="2021-04-17T15:11:29.347" v="5"/>
          <ac:spMkLst>
            <pc:docMk/>
            <pc:sldMk cId="0" sldId="282"/>
            <ac:spMk id="15" creationId="{337CF307-5193-445E-8CB7-0F23E5EEAB71}"/>
          </ac:spMkLst>
        </pc:spChg>
        <pc:spChg chg="del">
          <ac:chgData name="BHALERAO Rohit" userId="S::rohit.bhalerao@ieseg.fr::f0bdf87c-d212-492d-a0f8-57619bcb765a" providerId="AD" clId="Web-{2D9D5CF4-0BD4-47DA-A4C8-70FADE7E21D3}" dt="2021-04-17T15:11:27.175" v="4"/>
          <ac:spMkLst>
            <pc:docMk/>
            <pc:sldMk cId="0" sldId="282"/>
            <ac:spMk id="16" creationId="{6D14B723-6CE1-499C-870E-2E1486FB0FEA}"/>
          </ac:spMkLst>
        </pc:spChg>
        <pc:spChg chg="mod">
          <ac:chgData name="BHALERAO Rohit" userId="S::rohit.bhalerao@ieseg.fr::f0bdf87c-d212-492d-a0f8-57619bcb765a" providerId="AD" clId="Web-{2D9D5CF4-0BD4-47DA-A4C8-70FADE7E21D3}" dt="2021-04-17T15:12:26.444" v="44" actId="1076"/>
          <ac:spMkLst>
            <pc:docMk/>
            <pc:sldMk cId="0" sldId="282"/>
            <ac:spMk id="20" creationId="{AFFCEC4D-275C-445C-824C-5BBF307054B4}"/>
          </ac:spMkLst>
        </pc:spChg>
        <pc:picChg chg="del mod">
          <ac:chgData name="BHALERAO Rohit" userId="S::rohit.bhalerao@ieseg.fr::f0bdf87c-d212-492d-a0f8-57619bcb765a" providerId="AD" clId="Web-{2D9D5CF4-0BD4-47DA-A4C8-70FADE7E21D3}" dt="2021-04-17T15:12:35.460" v="46"/>
          <ac:picMkLst>
            <pc:docMk/>
            <pc:sldMk cId="0" sldId="282"/>
            <ac:picMk id="2" creationId="{E07722B2-9754-4849-9B92-F28C5C29D415}"/>
          </ac:picMkLst>
        </pc:picChg>
        <pc:picChg chg="mod">
          <ac:chgData name="BHALERAO Rohit" userId="S::rohit.bhalerao@ieseg.fr::f0bdf87c-d212-492d-a0f8-57619bcb765a" providerId="AD" clId="Web-{2D9D5CF4-0BD4-47DA-A4C8-70FADE7E21D3}" dt="2021-04-17T15:10:52.032" v="2" actId="14100"/>
          <ac:picMkLst>
            <pc:docMk/>
            <pc:sldMk cId="0" sldId="282"/>
            <ac:picMk id="6" creationId="{48410F85-ED5F-460A-B931-310A0B48DC74}"/>
          </ac:picMkLst>
        </pc:picChg>
      </pc:sldChg>
    </pc:docChg>
  </pc:docChgLst>
  <pc:docChgLst>
    <pc:chgData name="BHALERAO Rohit" userId="S::rohit.bhalerao@ieseg.fr::f0bdf87c-d212-492d-a0f8-57619bcb765a" providerId="AD" clId="Web-{93B29F93-493D-4C01-8F23-07B03DA12DAC}"/>
    <pc:docChg chg="modSld">
      <pc:chgData name="BHALERAO Rohit" userId="S::rohit.bhalerao@ieseg.fr::f0bdf87c-d212-492d-a0f8-57619bcb765a" providerId="AD" clId="Web-{93B29F93-493D-4C01-8F23-07B03DA12DAC}" dt="2021-04-17T15:07:27.980" v="16" actId="1076"/>
      <pc:docMkLst>
        <pc:docMk/>
      </pc:docMkLst>
      <pc:sldChg chg="addSp delSp modSp">
        <pc:chgData name="BHALERAO Rohit" userId="S::rohit.bhalerao@ieseg.fr::f0bdf87c-d212-492d-a0f8-57619bcb765a" providerId="AD" clId="Web-{93B29F93-493D-4C01-8F23-07B03DA12DAC}" dt="2021-04-17T15:07:27.980" v="16" actId="1076"/>
        <pc:sldMkLst>
          <pc:docMk/>
          <pc:sldMk cId="0" sldId="282"/>
        </pc:sldMkLst>
        <pc:spChg chg="mod">
          <ac:chgData name="BHALERAO Rohit" userId="S::rohit.bhalerao@ieseg.fr::f0bdf87c-d212-492d-a0f8-57619bcb765a" providerId="AD" clId="Web-{93B29F93-493D-4C01-8F23-07B03DA12DAC}" dt="2021-04-17T15:07:27.980" v="16" actId="1076"/>
          <ac:spMkLst>
            <pc:docMk/>
            <pc:sldMk cId="0" sldId="282"/>
            <ac:spMk id="4" creationId="{6C3CA975-B684-4BB8-8A27-0BEC753347A4}"/>
          </ac:spMkLst>
        </pc:spChg>
        <pc:spChg chg="del">
          <ac:chgData name="BHALERAO Rohit" userId="S::rohit.bhalerao@ieseg.fr::f0bdf87c-d212-492d-a0f8-57619bcb765a" providerId="AD" clId="Web-{93B29F93-493D-4C01-8F23-07B03DA12DAC}" dt="2021-04-17T15:07:21.495" v="0"/>
          <ac:spMkLst>
            <pc:docMk/>
            <pc:sldMk cId="0" sldId="282"/>
            <ac:spMk id="5" creationId="{D9216DC9-53AA-4580-9C3F-5B33611F9A45}"/>
          </ac:spMkLst>
        </pc:spChg>
        <pc:spChg chg="del">
          <ac:chgData name="BHALERAO Rohit" userId="S::rohit.bhalerao@ieseg.fr::f0bdf87c-d212-492d-a0f8-57619bcb765a" providerId="AD" clId="Web-{93B29F93-493D-4C01-8F23-07B03DA12DAC}" dt="2021-04-17T15:07:26.371" v="2"/>
          <ac:spMkLst>
            <pc:docMk/>
            <pc:sldMk cId="0" sldId="282"/>
            <ac:spMk id="7" creationId="{4AAD6A08-8082-4436-B4B2-DBF8CC23C5EE}"/>
          </ac:spMkLst>
        </pc:spChg>
        <pc:spChg chg="del">
          <ac:chgData name="BHALERAO Rohit" userId="S::rohit.bhalerao@ieseg.fr::f0bdf87c-d212-492d-a0f8-57619bcb765a" providerId="AD" clId="Web-{93B29F93-493D-4C01-8F23-07B03DA12DAC}" dt="2021-04-17T15:07:27.527" v="3"/>
          <ac:spMkLst>
            <pc:docMk/>
            <pc:sldMk cId="0" sldId="282"/>
            <ac:spMk id="9" creationId="{00C648D9-F224-4245-AED1-4FFC6D29C764}"/>
          </ac:spMkLst>
        </pc:spChg>
        <pc:spChg chg="del">
          <ac:chgData name="BHALERAO Rohit" userId="S::rohit.bhalerao@ieseg.fr::f0bdf87c-d212-492d-a0f8-57619bcb765a" providerId="AD" clId="Web-{93B29F93-493D-4C01-8F23-07B03DA12DAC}" dt="2021-04-17T15:07:27.589" v="5"/>
          <ac:spMkLst>
            <pc:docMk/>
            <pc:sldMk cId="0" sldId="282"/>
            <ac:spMk id="13" creationId="{6C8B34E3-1BC2-4D04-8A5B-5DE67A0B00A1}"/>
          </ac:spMkLst>
        </pc:spChg>
        <pc:spChg chg="del">
          <ac:chgData name="BHALERAO Rohit" userId="S::rohit.bhalerao@ieseg.fr::f0bdf87c-d212-492d-a0f8-57619bcb765a" providerId="AD" clId="Web-{93B29F93-493D-4C01-8F23-07B03DA12DAC}" dt="2021-04-17T15:07:27.558" v="4"/>
          <ac:spMkLst>
            <pc:docMk/>
            <pc:sldMk cId="0" sldId="282"/>
            <ac:spMk id="17" creationId="{9B36FB22-B949-47B0-9503-EDAB34665C10}"/>
          </ac:spMkLst>
        </pc:spChg>
        <pc:spChg chg="del">
          <ac:chgData name="BHALERAO Rohit" userId="S::rohit.bhalerao@ieseg.fr::f0bdf87c-d212-492d-a0f8-57619bcb765a" providerId="AD" clId="Web-{93B29F93-493D-4C01-8F23-07B03DA12DAC}" dt="2021-04-17T15:07:24.871" v="1"/>
          <ac:spMkLst>
            <pc:docMk/>
            <pc:sldMk cId="0" sldId="282"/>
            <ac:spMk id="20" creationId="{CCD2F671-DE81-473D-BD56-9BFC8283A926}"/>
          </ac:spMkLst>
        </pc:spChg>
        <pc:picChg chg="del">
          <ac:chgData name="BHALERAO Rohit" userId="S::rohit.bhalerao@ieseg.fr::f0bdf87c-d212-492d-a0f8-57619bcb765a" providerId="AD" clId="Web-{93B29F93-493D-4C01-8F23-07B03DA12DAC}" dt="2021-04-17T15:07:27.855" v="12"/>
          <ac:picMkLst>
            <pc:docMk/>
            <pc:sldMk cId="0" sldId="282"/>
            <ac:picMk id="3" creationId="{760F383E-55B4-405F-81C9-091CD1FE21E9}"/>
          </ac:picMkLst>
        </pc:picChg>
        <pc:picChg chg="add mod">
          <ac:chgData name="BHALERAO Rohit" userId="S::rohit.bhalerao@ieseg.fr::f0bdf87c-d212-492d-a0f8-57619bcb765a" providerId="AD" clId="Web-{93B29F93-493D-4C01-8F23-07B03DA12DAC}" dt="2021-04-17T15:07:27.933" v="14" actId="1076"/>
          <ac:picMkLst>
            <pc:docMk/>
            <pc:sldMk cId="0" sldId="282"/>
            <ac:picMk id="6" creationId="{48410F85-ED5F-460A-B931-310A0B48DC74}"/>
          </ac:picMkLst>
        </pc:picChg>
      </pc:sldChg>
    </pc:docChg>
  </pc:docChgLst>
  <pc:docChgLst>
    <pc:chgData name="BHALERAO Rohit" userId="S::rohit.bhalerao@ieseg.fr::f0bdf87c-d212-492d-a0f8-57619bcb765a" providerId="AD" clId="Web-{90363FB7-CBA1-437C-9C4A-E7765EC62829}"/>
    <pc:docChg chg="modSld">
      <pc:chgData name="BHALERAO Rohit" userId="S::rohit.bhalerao@ieseg.fr::f0bdf87c-d212-492d-a0f8-57619bcb765a" providerId="AD" clId="Web-{90363FB7-CBA1-437C-9C4A-E7765EC62829}" dt="2021-04-17T15:09:00.725" v="15"/>
      <pc:docMkLst>
        <pc:docMk/>
      </pc:docMkLst>
      <pc:sldChg chg="addSp delSp modSp">
        <pc:chgData name="BHALERAO Rohit" userId="S::rohit.bhalerao@ieseg.fr::f0bdf87c-d212-492d-a0f8-57619bcb765a" providerId="AD" clId="Web-{90363FB7-CBA1-437C-9C4A-E7765EC62829}" dt="2021-04-17T15:09:00.725" v="15"/>
        <pc:sldMkLst>
          <pc:docMk/>
          <pc:sldMk cId="0" sldId="282"/>
        </pc:sldMkLst>
        <pc:spChg chg="mod">
          <ac:chgData name="BHALERAO Rohit" userId="S::rohit.bhalerao@ieseg.fr::f0bdf87c-d212-492d-a0f8-57619bcb765a" providerId="AD" clId="Web-{90363FB7-CBA1-437C-9C4A-E7765EC62829}" dt="2021-04-17T15:08:59.522" v="13" actId="1076"/>
          <ac:spMkLst>
            <pc:docMk/>
            <pc:sldMk cId="0" sldId="282"/>
            <ac:spMk id="4" creationId="{6C3CA975-B684-4BB8-8A27-0BEC753347A4}"/>
          </ac:spMkLst>
        </pc:spChg>
        <pc:spChg chg="del mod">
          <ac:chgData name="BHALERAO Rohit" userId="S::rohit.bhalerao@ieseg.fr::f0bdf87c-d212-492d-a0f8-57619bcb765a" providerId="AD" clId="Web-{90363FB7-CBA1-437C-9C4A-E7765EC62829}" dt="2021-04-17T15:08:56.585" v="6"/>
          <ac:spMkLst>
            <pc:docMk/>
            <pc:sldMk cId="0" sldId="282"/>
            <ac:spMk id="5" creationId="{D9216DC9-53AA-4580-9C3F-5B33611F9A45}"/>
          </ac:spMkLst>
        </pc:spChg>
        <pc:spChg chg="add">
          <ac:chgData name="BHALERAO Rohit" userId="S::rohit.bhalerao@ieseg.fr::f0bdf87c-d212-492d-a0f8-57619bcb765a" providerId="AD" clId="Web-{90363FB7-CBA1-437C-9C4A-E7765EC62829}" dt="2021-04-17T15:08:59.444" v="12"/>
          <ac:spMkLst>
            <pc:docMk/>
            <pc:sldMk cId="0" sldId="282"/>
            <ac:spMk id="15" creationId="{337CF307-5193-445E-8CB7-0F23E5EEAB71}"/>
          </ac:spMkLst>
        </pc:spChg>
        <pc:spChg chg="add">
          <ac:chgData name="BHALERAO Rohit" userId="S::rohit.bhalerao@ieseg.fr::f0bdf87c-d212-492d-a0f8-57619bcb765a" providerId="AD" clId="Web-{90363FB7-CBA1-437C-9C4A-E7765EC62829}" dt="2021-04-17T15:09:00.694" v="14"/>
          <ac:spMkLst>
            <pc:docMk/>
            <pc:sldMk cId="0" sldId="282"/>
            <ac:spMk id="16" creationId="{6D14B723-6CE1-499C-870E-2E1486FB0FEA}"/>
          </ac:spMkLst>
        </pc:spChg>
        <pc:spChg chg="del">
          <ac:chgData name="BHALERAO Rohit" userId="S::rohit.bhalerao@ieseg.fr::f0bdf87c-d212-492d-a0f8-57619bcb765a" providerId="AD" clId="Web-{90363FB7-CBA1-437C-9C4A-E7765EC62829}" dt="2021-04-17T15:08:57.741" v="7"/>
          <ac:spMkLst>
            <pc:docMk/>
            <pc:sldMk cId="0" sldId="282"/>
            <ac:spMk id="19" creationId="{DF7E5085-43BC-48F2-87C7-BBE0972385E9}"/>
          </ac:spMkLst>
        </pc:spChg>
        <pc:spChg chg="add">
          <ac:chgData name="BHALERAO Rohit" userId="S::rohit.bhalerao@ieseg.fr::f0bdf87c-d212-492d-a0f8-57619bcb765a" providerId="AD" clId="Web-{90363FB7-CBA1-437C-9C4A-E7765EC62829}" dt="2021-04-17T15:09:00.725" v="15"/>
          <ac:spMkLst>
            <pc:docMk/>
            <pc:sldMk cId="0" sldId="282"/>
            <ac:spMk id="20" creationId="{AFFCEC4D-275C-445C-824C-5BBF307054B4}"/>
          </ac:spMkLst>
        </pc:spChg>
        <pc:spChg chg="del">
          <ac:chgData name="BHALERAO Rohit" userId="S::rohit.bhalerao@ieseg.fr::f0bdf87c-d212-492d-a0f8-57619bcb765a" providerId="AD" clId="Web-{90363FB7-CBA1-437C-9C4A-E7765EC62829}" dt="2021-04-17T15:07:08.145" v="2"/>
          <ac:spMkLst>
            <pc:docMk/>
            <pc:sldMk cId="0" sldId="282"/>
            <ac:spMk id="20" creationId="{CCD2F671-DE81-473D-BD56-9BFC8283A926}"/>
          </ac:spMkLst>
        </pc:spChg>
        <pc:picChg chg="del mod">
          <ac:chgData name="BHALERAO Rohit" userId="S::rohit.bhalerao@ieseg.fr::f0bdf87c-d212-492d-a0f8-57619bcb765a" providerId="AD" clId="Web-{90363FB7-CBA1-437C-9C4A-E7765EC62829}" dt="2021-04-17T15:07:05.005" v="1"/>
          <ac:picMkLst>
            <pc:docMk/>
            <pc:sldMk cId="0" sldId="282"/>
            <ac:picMk id="2" creationId="{15A4B297-268C-4A10-B41D-2794793265AB}"/>
          </ac:picMkLst>
        </pc:picChg>
        <pc:picChg chg="add mod">
          <ac:chgData name="BHALERAO Rohit" userId="S::rohit.bhalerao@ieseg.fr::f0bdf87c-d212-492d-a0f8-57619bcb765a" providerId="AD" clId="Web-{90363FB7-CBA1-437C-9C4A-E7765EC62829}" dt="2021-04-17T15:08:59.397" v="10" actId="14100"/>
          <ac:picMkLst>
            <pc:docMk/>
            <pc:sldMk cId="0" sldId="282"/>
            <ac:picMk id="2" creationId="{E07722B2-9754-4849-9B92-F28C5C29D415}"/>
          </ac:picMkLst>
        </pc:picChg>
      </pc:sldChg>
    </pc:docChg>
  </pc:docChgLst>
  <pc:docChgLst>
    <pc:chgData name="KALLAM Swetha" userId="4f3321bb-5da5-476d-ae41-217f1164f372" providerId="ADAL" clId="{C6FA41A7-9916-434C-B5EE-5BBF6D4AEBF1}"/>
    <pc:docChg chg="undo custSel addSld delSld modSld sldOrd">
      <pc:chgData name="KALLAM Swetha" userId="4f3321bb-5da5-476d-ae41-217f1164f372" providerId="ADAL" clId="{C6FA41A7-9916-434C-B5EE-5BBF6D4AEBF1}" dt="2021-04-17T13:45:17.159" v="1305" actId="6549"/>
      <pc:docMkLst>
        <pc:docMk/>
      </pc:docMkLst>
      <pc:sldChg chg="modSp mod">
        <pc:chgData name="KALLAM Swetha" userId="4f3321bb-5da5-476d-ae41-217f1164f372" providerId="ADAL" clId="{C6FA41A7-9916-434C-B5EE-5BBF6D4AEBF1}" dt="2021-04-17T12:24:24.158" v="2" actId="20577"/>
        <pc:sldMkLst>
          <pc:docMk/>
          <pc:sldMk cId="0" sldId="258"/>
        </pc:sldMkLst>
        <pc:spChg chg="mod">
          <ac:chgData name="KALLAM Swetha" userId="4f3321bb-5da5-476d-ae41-217f1164f372" providerId="ADAL" clId="{C6FA41A7-9916-434C-B5EE-5BBF6D4AEBF1}" dt="2021-04-17T12:24:24.158" v="2" actId="20577"/>
          <ac:spMkLst>
            <pc:docMk/>
            <pc:sldMk cId="0" sldId="258"/>
            <ac:spMk id="200" creationId="{00000000-0000-0000-0000-000000000000}"/>
          </ac:spMkLst>
        </pc:spChg>
      </pc:sldChg>
      <pc:sldChg chg="del">
        <pc:chgData name="KALLAM Swetha" userId="4f3321bb-5da5-476d-ae41-217f1164f372" providerId="ADAL" clId="{C6FA41A7-9916-434C-B5EE-5BBF6D4AEBF1}" dt="2021-04-17T13:03:09.752" v="142" actId="47"/>
        <pc:sldMkLst>
          <pc:docMk/>
          <pc:sldMk cId="0" sldId="259"/>
        </pc:sldMkLst>
      </pc:sldChg>
      <pc:sldChg chg="addSp delSp modSp mod ord">
        <pc:chgData name="KALLAM Swetha" userId="4f3321bb-5da5-476d-ae41-217f1164f372" providerId="ADAL" clId="{C6FA41A7-9916-434C-B5EE-5BBF6D4AEBF1}" dt="2021-04-17T13:03:06.635" v="141"/>
        <pc:sldMkLst>
          <pc:docMk/>
          <pc:sldMk cId="0" sldId="262"/>
        </pc:sldMkLst>
        <pc:spChg chg="mod">
          <ac:chgData name="KALLAM Swetha" userId="4f3321bb-5da5-476d-ae41-217f1164f372" providerId="ADAL" clId="{C6FA41A7-9916-434C-B5EE-5BBF6D4AEBF1}" dt="2021-04-17T13:03:06.635" v="141"/>
          <ac:spMkLst>
            <pc:docMk/>
            <pc:sldMk cId="0" sldId="262"/>
            <ac:spMk id="235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2:21.340" v="135" actId="1076"/>
          <ac:spMkLst>
            <pc:docMk/>
            <pc:sldMk cId="0" sldId="262"/>
            <ac:spMk id="236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2:26.165" v="136" actId="404"/>
          <ac:spMkLst>
            <pc:docMk/>
            <pc:sldMk cId="0" sldId="262"/>
            <ac:spMk id="237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2:21.340" v="135" actId="1076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2:29.576" v="137" actId="404"/>
          <ac:spMkLst>
            <pc:docMk/>
            <pc:sldMk cId="0" sldId="262"/>
            <ac:spMk id="239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2:21.340" v="135" actId="1076"/>
          <ac:spMkLst>
            <pc:docMk/>
            <pc:sldMk cId="0" sldId="262"/>
            <ac:spMk id="240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2:48.403" v="140" actId="108"/>
          <ac:spMkLst>
            <pc:docMk/>
            <pc:sldMk cId="0" sldId="262"/>
            <ac:spMk id="241" creationId="{00000000-0000-0000-0000-000000000000}"/>
          </ac:spMkLst>
        </pc:spChg>
        <pc:spChg chg="del">
          <ac:chgData name="KALLAM Swetha" userId="4f3321bb-5da5-476d-ae41-217f1164f372" providerId="ADAL" clId="{C6FA41A7-9916-434C-B5EE-5BBF6D4AEBF1}" dt="2021-04-17T12:56:13.456" v="71" actId="478"/>
          <ac:spMkLst>
            <pc:docMk/>
            <pc:sldMk cId="0" sldId="262"/>
            <ac:spMk id="242" creationId="{00000000-0000-0000-0000-000000000000}"/>
          </ac:spMkLst>
        </pc:spChg>
        <pc:spChg chg="del">
          <ac:chgData name="KALLAM Swetha" userId="4f3321bb-5da5-476d-ae41-217f1164f372" providerId="ADAL" clId="{C6FA41A7-9916-434C-B5EE-5BBF6D4AEBF1}" dt="2021-04-17T12:53:04.848" v="3" actId="478"/>
          <ac:spMkLst>
            <pc:docMk/>
            <pc:sldMk cId="0" sldId="262"/>
            <ac:spMk id="243" creationId="{00000000-0000-0000-0000-000000000000}"/>
          </ac:spMkLst>
        </pc:spChg>
        <pc:grpChg chg="del">
          <ac:chgData name="KALLAM Swetha" userId="4f3321bb-5da5-476d-ae41-217f1164f372" providerId="ADAL" clId="{C6FA41A7-9916-434C-B5EE-5BBF6D4AEBF1}" dt="2021-04-17T12:58:41.759" v="101" actId="478"/>
          <ac:grpSpMkLst>
            <pc:docMk/>
            <pc:sldMk cId="0" sldId="262"/>
            <ac:grpSpMk id="244" creationId="{00000000-0000-0000-0000-000000000000}"/>
          </ac:grpSpMkLst>
        </pc:grpChg>
        <pc:picChg chg="add mod">
          <ac:chgData name="KALLAM Swetha" userId="4f3321bb-5da5-476d-ae41-217f1164f372" providerId="ADAL" clId="{C6FA41A7-9916-434C-B5EE-5BBF6D4AEBF1}" dt="2021-04-17T13:02:21.340" v="135" actId="1076"/>
          <ac:picMkLst>
            <pc:docMk/>
            <pc:sldMk cId="0" sldId="262"/>
            <ac:picMk id="1026" creationId="{6246820C-9729-4913-915D-5D0E38EDA1E2}"/>
          </ac:picMkLst>
        </pc:picChg>
        <pc:picChg chg="add del mod">
          <ac:chgData name="KALLAM Swetha" userId="4f3321bb-5da5-476d-ae41-217f1164f372" providerId="ADAL" clId="{C6FA41A7-9916-434C-B5EE-5BBF6D4AEBF1}" dt="2021-04-17T12:59:13.960" v="102" actId="478"/>
          <ac:picMkLst>
            <pc:docMk/>
            <pc:sldMk cId="0" sldId="262"/>
            <ac:picMk id="1028" creationId="{FE2810A9-538E-4DCE-BD7A-DCEC9CE72257}"/>
          </ac:picMkLst>
        </pc:picChg>
        <pc:picChg chg="add mod">
          <ac:chgData name="KALLAM Swetha" userId="4f3321bb-5da5-476d-ae41-217f1164f372" providerId="ADAL" clId="{C6FA41A7-9916-434C-B5EE-5BBF6D4AEBF1}" dt="2021-04-17T13:02:21.340" v="135" actId="1076"/>
          <ac:picMkLst>
            <pc:docMk/>
            <pc:sldMk cId="0" sldId="262"/>
            <ac:picMk id="1030" creationId="{D2C56B32-7C70-472D-A1F4-3EA679DD3DD3}"/>
          </ac:picMkLst>
        </pc:picChg>
        <pc:picChg chg="add mod">
          <ac:chgData name="KALLAM Swetha" userId="4f3321bb-5da5-476d-ae41-217f1164f372" providerId="ADAL" clId="{C6FA41A7-9916-434C-B5EE-5BBF6D4AEBF1}" dt="2021-04-17T13:02:21.340" v="135" actId="1076"/>
          <ac:picMkLst>
            <pc:docMk/>
            <pc:sldMk cId="0" sldId="262"/>
            <ac:picMk id="1032" creationId="{B84749A0-4AB4-432B-99A2-060067B0EB21}"/>
          </ac:picMkLst>
        </pc:picChg>
      </pc:sldChg>
      <pc:sldChg chg="addSp modSp mod ord">
        <pc:chgData name="KALLAM Swetha" userId="4f3321bb-5da5-476d-ae41-217f1164f372" providerId="ADAL" clId="{C6FA41A7-9916-434C-B5EE-5BBF6D4AEBF1}" dt="2021-04-17T13:07:30.667" v="213"/>
        <pc:sldMkLst>
          <pc:docMk/>
          <pc:sldMk cId="0" sldId="277"/>
        </pc:sldMkLst>
        <pc:spChg chg="add mod">
          <ac:chgData name="KALLAM Swetha" userId="4f3321bb-5da5-476d-ae41-217f1164f372" providerId="ADAL" clId="{C6FA41A7-9916-434C-B5EE-5BBF6D4AEBF1}" dt="2021-04-17T13:05:42.673" v="168" actId="404"/>
          <ac:spMkLst>
            <pc:docMk/>
            <pc:sldMk cId="0" sldId="277"/>
            <ac:spMk id="4" creationId="{F05E72B4-9E71-489F-9B4C-D7E9A5EE38B6}"/>
          </ac:spMkLst>
        </pc:spChg>
        <pc:spChg chg="add mod">
          <ac:chgData name="KALLAM Swetha" userId="4f3321bb-5da5-476d-ae41-217f1164f372" providerId="ADAL" clId="{C6FA41A7-9916-434C-B5EE-5BBF6D4AEBF1}" dt="2021-04-17T13:06:32.179" v="201" actId="20577"/>
          <ac:spMkLst>
            <pc:docMk/>
            <pc:sldMk cId="0" sldId="277"/>
            <ac:spMk id="5" creationId="{5D11B6F7-EC4A-4867-8E01-678C47FD6A5F}"/>
          </ac:spMkLst>
        </pc:spChg>
        <pc:spChg chg="add mod">
          <ac:chgData name="KALLAM Swetha" userId="4f3321bb-5da5-476d-ae41-217f1164f372" providerId="ADAL" clId="{C6FA41A7-9916-434C-B5EE-5BBF6D4AEBF1}" dt="2021-04-17T13:07:19.514" v="211" actId="20577"/>
          <ac:spMkLst>
            <pc:docMk/>
            <pc:sldMk cId="0" sldId="277"/>
            <ac:spMk id="6" creationId="{7A082B5C-11EA-4AC9-8B1C-14A3D2536319}"/>
          </ac:spMkLst>
        </pc:spChg>
        <pc:spChg chg="mod">
          <ac:chgData name="KALLAM Swetha" userId="4f3321bb-5da5-476d-ae41-217f1164f372" providerId="ADAL" clId="{C6FA41A7-9916-434C-B5EE-5BBF6D4AEBF1}" dt="2021-04-17T13:06:14.780" v="179" actId="404"/>
          <ac:spMkLst>
            <pc:docMk/>
            <pc:sldMk cId="0" sldId="277"/>
            <ac:spMk id="484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6:25.508" v="192" actId="20577"/>
          <ac:spMkLst>
            <pc:docMk/>
            <pc:sldMk cId="0" sldId="277"/>
            <ac:spMk id="485" creationId="{00000000-0000-0000-0000-000000000000}"/>
          </ac:spMkLst>
        </pc:spChg>
      </pc:sldChg>
      <pc:sldChg chg="modSp mod">
        <pc:chgData name="KALLAM Swetha" userId="4f3321bb-5da5-476d-ae41-217f1164f372" providerId="ADAL" clId="{C6FA41A7-9916-434C-B5EE-5BBF6D4AEBF1}" dt="2021-04-17T13:17:19.263" v="435" actId="1076"/>
        <pc:sldMkLst>
          <pc:docMk/>
          <pc:sldMk cId="0" sldId="293"/>
        </pc:sldMkLst>
        <pc:spChg chg="mod">
          <ac:chgData name="KALLAM Swetha" userId="4f3321bb-5da5-476d-ae41-217f1164f372" providerId="ADAL" clId="{C6FA41A7-9916-434C-B5EE-5BBF6D4AEBF1}" dt="2021-04-17T13:17:02.683" v="434" actId="1076"/>
          <ac:spMkLst>
            <pc:docMk/>
            <pc:sldMk cId="0" sldId="293"/>
            <ac:spMk id="701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17:19.263" v="435" actId="1076"/>
          <ac:spMkLst>
            <pc:docMk/>
            <pc:sldMk cId="0" sldId="293"/>
            <ac:spMk id="706" creationId="{00000000-0000-0000-0000-000000000000}"/>
          </ac:spMkLst>
        </pc:spChg>
      </pc:sldChg>
      <pc:sldChg chg="new del">
        <pc:chgData name="KALLAM Swetha" userId="4f3321bb-5da5-476d-ae41-217f1164f372" providerId="ADAL" clId="{C6FA41A7-9916-434C-B5EE-5BBF6D4AEBF1}" dt="2021-04-17T13:08:16.791" v="215" actId="47"/>
        <pc:sldMkLst>
          <pc:docMk/>
          <pc:sldMk cId="1609750309" sldId="312"/>
        </pc:sldMkLst>
      </pc:sldChg>
      <pc:sldChg chg="addSp delSp modSp add mod">
        <pc:chgData name="KALLAM Swetha" userId="4f3321bb-5da5-476d-ae41-217f1164f372" providerId="ADAL" clId="{C6FA41A7-9916-434C-B5EE-5BBF6D4AEBF1}" dt="2021-04-17T13:11:49.716" v="433" actId="403"/>
        <pc:sldMkLst>
          <pc:docMk/>
          <pc:sldMk cId="3966110521" sldId="313"/>
        </pc:sldMkLst>
        <pc:spChg chg="add del">
          <ac:chgData name="KALLAM Swetha" userId="4f3321bb-5da5-476d-ae41-217f1164f372" providerId="ADAL" clId="{C6FA41A7-9916-434C-B5EE-5BBF6D4AEBF1}" dt="2021-04-17T13:10:25.476" v="396"/>
          <ac:spMkLst>
            <pc:docMk/>
            <pc:sldMk cId="3966110521" sldId="313"/>
            <ac:spMk id="2" creationId="{9193C601-A985-4960-BF83-94A7EA358F30}"/>
          </ac:spMkLst>
        </pc:spChg>
        <pc:spChg chg="mod">
          <ac:chgData name="KALLAM Swetha" userId="4f3321bb-5da5-476d-ae41-217f1164f372" providerId="ADAL" clId="{C6FA41A7-9916-434C-B5EE-5BBF6D4AEBF1}" dt="2021-04-17T13:08:24.860" v="229" actId="20577"/>
          <ac:spMkLst>
            <pc:docMk/>
            <pc:sldMk cId="3966110521" sldId="313"/>
            <ac:spMk id="330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8:38.190" v="247" actId="20577"/>
          <ac:spMkLst>
            <pc:docMk/>
            <pc:sldMk cId="3966110521" sldId="313"/>
            <ac:spMk id="332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9:14.299" v="302" actId="20577"/>
          <ac:spMkLst>
            <pc:docMk/>
            <pc:sldMk cId="3966110521" sldId="313"/>
            <ac:spMk id="333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9:59.737" v="394" actId="20577"/>
          <ac:spMkLst>
            <pc:docMk/>
            <pc:sldMk cId="3966110521" sldId="313"/>
            <ac:spMk id="334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8:55.738" v="292" actId="20577"/>
          <ac:spMkLst>
            <pc:docMk/>
            <pc:sldMk cId="3966110521" sldId="313"/>
            <ac:spMk id="335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09:50.211" v="388" actId="20577"/>
          <ac:spMkLst>
            <pc:docMk/>
            <pc:sldMk cId="3966110521" sldId="313"/>
            <ac:spMk id="336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11:49.716" v="433" actId="403"/>
          <ac:spMkLst>
            <pc:docMk/>
            <pc:sldMk cId="3966110521" sldId="313"/>
            <ac:spMk id="337" creationId="{00000000-0000-0000-0000-000000000000}"/>
          </ac:spMkLst>
        </pc:spChg>
      </pc:sldChg>
      <pc:sldChg chg="addSp delSp modSp new mod">
        <pc:chgData name="KALLAM Swetha" userId="4f3321bb-5da5-476d-ae41-217f1164f372" providerId="ADAL" clId="{C6FA41A7-9916-434C-B5EE-5BBF6D4AEBF1}" dt="2021-04-17T13:45:17.159" v="1305" actId="6549"/>
        <pc:sldMkLst>
          <pc:docMk/>
          <pc:sldMk cId="3228956696" sldId="314"/>
        </pc:sldMkLst>
        <pc:spChg chg="mod">
          <ac:chgData name="KALLAM Swetha" userId="4f3321bb-5da5-476d-ae41-217f1164f372" providerId="ADAL" clId="{C6FA41A7-9916-434C-B5EE-5BBF6D4AEBF1}" dt="2021-04-17T13:45:17.159" v="1305" actId="6549"/>
          <ac:spMkLst>
            <pc:docMk/>
            <pc:sldMk cId="3228956696" sldId="314"/>
            <ac:spMk id="2" creationId="{CD3F8765-4103-45B1-A94B-E9E6D5443490}"/>
          </ac:spMkLst>
        </pc:spChg>
        <pc:spChg chg="add mod">
          <ac:chgData name="KALLAM Swetha" userId="4f3321bb-5da5-476d-ae41-217f1164f372" providerId="ADAL" clId="{C6FA41A7-9916-434C-B5EE-5BBF6D4AEBF1}" dt="2021-04-17T13:23:36.595" v="487" actId="1076"/>
          <ac:spMkLst>
            <pc:docMk/>
            <pc:sldMk cId="3228956696" sldId="314"/>
            <ac:spMk id="6" creationId="{21C4BCA3-B3AE-4ECB-9E37-5A524E3CF35F}"/>
          </ac:spMkLst>
        </pc:spChg>
        <pc:spChg chg="add del mod">
          <ac:chgData name="KALLAM Swetha" userId="4f3321bb-5da5-476d-ae41-217f1164f372" providerId="ADAL" clId="{C6FA41A7-9916-434C-B5EE-5BBF6D4AEBF1}" dt="2021-04-17T13:23:47.714" v="491" actId="478"/>
          <ac:spMkLst>
            <pc:docMk/>
            <pc:sldMk cId="3228956696" sldId="314"/>
            <ac:spMk id="7" creationId="{D6D94DCE-72E1-4F9B-B8AB-9A92379C3BF7}"/>
          </ac:spMkLst>
        </pc:spChg>
        <pc:spChg chg="add del mod">
          <ac:chgData name="KALLAM Swetha" userId="4f3321bb-5da5-476d-ae41-217f1164f372" providerId="ADAL" clId="{C6FA41A7-9916-434C-B5EE-5BBF6D4AEBF1}" dt="2021-04-17T13:23:41.927" v="489"/>
          <ac:spMkLst>
            <pc:docMk/>
            <pc:sldMk cId="3228956696" sldId="314"/>
            <ac:spMk id="8" creationId="{BE4D7C28-F214-4670-BD9E-E6E6BC144C0D}"/>
          </ac:spMkLst>
        </pc:spChg>
        <pc:spChg chg="add mod">
          <ac:chgData name="KALLAM Swetha" userId="4f3321bb-5da5-476d-ae41-217f1164f372" providerId="ADAL" clId="{C6FA41A7-9916-434C-B5EE-5BBF6D4AEBF1}" dt="2021-04-17T13:24:08.063" v="497" actId="20577"/>
          <ac:spMkLst>
            <pc:docMk/>
            <pc:sldMk cId="3228956696" sldId="314"/>
            <ac:spMk id="9" creationId="{D3548AC5-3DE6-4896-9622-2CFCB8770FB4}"/>
          </ac:spMkLst>
        </pc:spChg>
        <pc:picChg chg="add del mod">
          <ac:chgData name="KALLAM Swetha" userId="4f3321bb-5da5-476d-ae41-217f1164f372" providerId="ADAL" clId="{C6FA41A7-9916-434C-B5EE-5BBF6D4AEBF1}" dt="2021-04-17T13:18:14.548" v="439" actId="478"/>
          <ac:picMkLst>
            <pc:docMk/>
            <pc:sldMk cId="3228956696" sldId="314"/>
            <ac:picMk id="3074" creationId="{B7AEFEA8-C145-4C08-A712-DFBE95186256}"/>
          </ac:picMkLst>
        </pc:picChg>
        <pc:picChg chg="add mod">
          <ac:chgData name="KALLAM Swetha" userId="4f3321bb-5da5-476d-ae41-217f1164f372" providerId="ADAL" clId="{C6FA41A7-9916-434C-B5EE-5BBF6D4AEBF1}" dt="2021-04-17T13:24:38.656" v="499" actId="14100"/>
          <ac:picMkLst>
            <pc:docMk/>
            <pc:sldMk cId="3228956696" sldId="314"/>
            <ac:picMk id="3076" creationId="{90E0B584-1147-4AF6-A6EC-32C28F23116A}"/>
          </ac:picMkLst>
        </pc:picChg>
        <pc:picChg chg="add mod">
          <ac:chgData name="KALLAM Swetha" userId="4f3321bb-5da5-476d-ae41-217f1164f372" providerId="ADAL" clId="{C6FA41A7-9916-434C-B5EE-5BBF6D4AEBF1}" dt="2021-04-17T13:21:58.322" v="443" actId="1076"/>
          <ac:picMkLst>
            <pc:docMk/>
            <pc:sldMk cId="3228956696" sldId="314"/>
            <ac:picMk id="3078" creationId="{40EB62DE-16AB-4CA7-ABE7-FFB52D2C87F1}"/>
          </ac:picMkLst>
        </pc:picChg>
      </pc:sldChg>
      <pc:sldChg chg="new del">
        <pc:chgData name="KALLAM Swetha" userId="4f3321bb-5da5-476d-ae41-217f1164f372" providerId="ADAL" clId="{C6FA41A7-9916-434C-B5EE-5BBF6D4AEBF1}" dt="2021-04-17T13:25:49.743" v="502" actId="47"/>
        <pc:sldMkLst>
          <pc:docMk/>
          <pc:sldMk cId="940136597" sldId="315"/>
        </pc:sldMkLst>
      </pc:sldChg>
      <pc:sldChg chg="modSp add mod">
        <pc:chgData name="KALLAM Swetha" userId="4f3321bb-5da5-476d-ae41-217f1164f372" providerId="ADAL" clId="{C6FA41A7-9916-434C-B5EE-5BBF6D4AEBF1}" dt="2021-04-17T13:44:47.322" v="1293" actId="12"/>
        <pc:sldMkLst>
          <pc:docMk/>
          <pc:sldMk cId="36301584" sldId="316"/>
        </pc:sldMkLst>
        <pc:spChg chg="mod">
          <ac:chgData name="KALLAM Swetha" userId="4f3321bb-5da5-476d-ae41-217f1164f372" providerId="ADAL" clId="{C6FA41A7-9916-434C-B5EE-5BBF6D4AEBF1}" dt="2021-04-17T13:41:19.464" v="1051" actId="404"/>
          <ac:spMkLst>
            <pc:docMk/>
            <pc:sldMk cId="36301584" sldId="316"/>
            <ac:spMk id="631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36:52.430" v="982" actId="12"/>
          <ac:spMkLst>
            <pc:docMk/>
            <pc:sldMk cId="36301584" sldId="316"/>
            <ac:spMk id="632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1:19.464" v="1051" actId="404"/>
          <ac:spMkLst>
            <pc:docMk/>
            <pc:sldMk cId="36301584" sldId="316"/>
            <ac:spMk id="633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36:10.689" v="978" actId="404"/>
          <ac:spMkLst>
            <pc:docMk/>
            <pc:sldMk cId="36301584" sldId="316"/>
            <ac:spMk id="634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1:19.464" v="1051" actId="404"/>
          <ac:spMkLst>
            <pc:docMk/>
            <pc:sldMk cId="36301584" sldId="316"/>
            <ac:spMk id="635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1:10.658" v="1050" actId="1076"/>
          <ac:spMkLst>
            <pc:docMk/>
            <pc:sldMk cId="36301584" sldId="316"/>
            <ac:spMk id="636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1:19.464" v="1051" actId="404"/>
          <ac:spMkLst>
            <pc:docMk/>
            <pc:sldMk cId="36301584" sldId="316"/>
            <ac:spMk id="637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39:22.987" v="1025" actId="20577"/>
          <ac:spMkLst>
            <pc:docMk/>
            <pc:sldMk cId="36301584" sldId="316"/>
            <ac:spMk id="638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1:19.464" v="1051" actId="404"/>
          <ac:spMkLst>
            <pc:docMk/>
            <pc:sldMk cId="36301584" sldId="316"/>
            <ac:spMk id="639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3:01.831" v="1170" actId="20577"/>
          <ac:spMkLst>
            <pc:docMk/>
            <pc:sldMk cId="36301584" sldId="316"/>
            <ac:spMk id="640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3:09.836" v="1177" actId="20577"/>
          <ac:spMkLst>
            <pc:docMk/>
            <pc:sldMk cId="36301584" sldId="316"/>
            <ac:spMk id="641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4:47.322" v="1293" actId="12"/>
          <ac:spMkLst>
            <pc:docMk/>
            <pc:sldMk cId="36301584" sldId="316"/>
            <ac:spMk id="642" creationId="{00000000-0000-0000-0000-000000000000}"/>
          </ac:spMkLst>
        </pc:spChg>
        <pc:spChg chg="mod">
          <ac:chgData name="KALLAM Swetha" userId="4f3321bb-5da5-476d-ae41-217f1164f372" providerId="ADAL" clId="{C6FA41A7-9916-434C-B5EE-5BBF6D4AEBF1}" dt="2021-04-17T13:41:33.553" v="1052" actId="207"/>
          <ac:spMkLst>
            <pc:docMk/>
            <pc:sldMk cId="36301584" sldId="316"/>
            <ac:spMk id="643" creationId="{00000000-0000-0000-0000-000000000000}"/>
          </ac:spMkLst>
        </pc:spChg>
      </pc:sldChg>
      <pc:sldMasterChg chg="delSldLayout">
        <pc:chgData name="KALLAM Swetha" userId="4f3321bb-5da5-476d-ae41-217f1164f372" providerId="ADAL" clId="{C6FA41A7-9916-434C-B5EE-5BBF6D4AEBF1}" dt="2021-04-17T13:03:09.752" v="142" actId="47"/>
        <pc:sldMasterMkLst>
          <pc:docMk/>
          <pc:sldMasterMk cId="0" sldId="2147483675"/>
        </pc:sldMasterMkLst>
        <pc:sldLayoutChg chg="del">
          <pc:chgData name="KALLAM Swetha" userId="4f3321bb-5da5-476d-ae41-217f1164f372" providerId="ADAL" clId="{C6FA41A7-9916-434C-B5EE-5BBF6D4AEBF1}" dt="2021-04-17T13:03:09.752" v="142" actId="47"/>
          <pc:sldLayoutMkLst>
            <pc:docMk/>
            <pc:sldMasterMk cId="0" sldId="2147483675"/>
            <pc:sldLayoutMk cId="0" sldId="2147483653"/>
          </pc:sldLayoutMkLst>
        </pc:sldLayoutChg>
      </pc:sldMasterChg>
    </pc:docChg>
  </pc:docChgLst>
  <pc:docChgLst>
    <pc:chgData name="BHALERAO Rohit" userId="S::rohit.bhalerao@ieseg.fr::f0bdf87c-d212-492d-a0f8-57619bcb765a" providerId="AD" clId="Web-{0FEE1E8D-BB1C-4F80-8FB6-D25F4F548BA1}"/>
    <pc:docChg chg="modSld sldOrd">
      <pc:chgData name="BHALERAO Rohit" userId="S::rohit.bhalerao@ieseg.fr::f0bdf87c-d212-492d-a0f8-57619bcb765a" providerId="AD" clId="Web-{0FEE1E8D-BB1C-4F80-8FB6-D25F4F548BA1}" dt="2021-04-17T14:38:58.274" v="55" actId="14100"/>
      <pc:docMkLst>
        <pc:docMk/>
      </pc:docMkLst>
      <pc:sldChg chg="addSp delSp modSp ord">
        <pc:chgData name="BHALERAO Rohit" userId="S::rohit.bhalerao@ieseg.fr::f0bdf87c-d212-492d-a0f8-57619bcb765a" providerId="AD" clId="Web-{0FEE1E8D-BB1C-4F80-8FB6-D25F4F548BA1}" dt="2021-04-17T14:38:58.274" v="55" actId="14100"/>
        <pc:sldMkLst>
          <pc:docMk/>
          <pc:sldMk cId="0" sldId="266"/>
        </pc:sldMkLst>
        <pc:spChg chg="add mod">
          <ac:chgData name="BHALERAO Rohit" userId="S::rohit.bhalerao@ieseg.fr::f0bdf87c-d212-492d-a0f8-57619bcb765a" providerId="AD" clId="Web-{0FEE1E8D-BB1C-4F80-8FB6-D25F4F548BA1}" dt="2021-04-17T14:37:10.143" v="24"/>
          <ac:spMkLst>
            <pc:docMk/>
            <pc:sldMk cId="0" sldId="266"/>
            <ac:spMk id="3" creationId="{6AE45DAB-4026-4E37-845D-E3F93AE220E3}"/>
          </ac:spMkLst>
        </pc:spChg>
        <pc:spChg chg="add mod">
          <ac:chgData name="BHALERAO Rohit" userId="S::rohit.bhalerao@ieseg.fr::f0bdf87c-d212-492d-a0f8-57619bcb765a" providerId="AD" clId="Web-{0FEE1E8D-BB1C-4F80-8FB6-D25F4F548BA1}" dt="2021-04-17T14:37:10.299" v="26"/>
          <ac:spMkLst>
            <pc:docMk/>
            <pc:sldMk cId="0" sldId="266"/>
            <ac:spMk id="5" creationId="{0B5FF403-BD52-4B44-92D4-4ED6FC5CB146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37:15.565" v="34" actId="20577"/>
          <ac:spMkLst>
            <pc:docMk/>
            <pc:sldMk cId="0" sldId="266"/>
            <ac:spMk id="311" creationId="{00000000-0000-0000-0000-000000000000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37:17.237" v="37" actId="20577"/>
          <ac:spMkLst>
            <pc:docMk/>
            <pc:sldMk cId="0" sldId="266"/>
            <ac:spMk id="312" creationId="{00000000-0000-0000-0000-000000000000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38:58.274" v="55" actId="14100"/>
          <ac:spMkLst>
            <pc:docMk/>
            <pc:sldMk cId="0" sldId="266"/>
            <ac:spMk id="313" creationId="{00000000-0000-0000-0000-000000000000}"/>
          </ac:spMkLst>
        </pc:spChg>
        <pc:spChg chg="del">
          <ac:chgData name="BHALERAO Rohit" userId="S::rohit.bhalerao@ieseg.fr::f0bdf87c-d212-492d-a0f8-57619bcb765a" providerId="AD" clId="Web-{0FEE1E8D-BB1C-4F80-8FB6-D25F4F548BA1}" dt="2021-04-17T14:37:10.205" v="25"/>
          <ac:spMkLst>
            <pc:docMk/>
            <pc:sldMk cId="0" sldId="266"/>
            <ac:spMk id="320" creationId="{00000000-0000-0000-0000-000000000000}"/>
          </ac:spMkLst>
        </pc:spChg>
        <pc:spChg chg="del">
          <ac:chgData name="BHALERAO Rohit" userId="S::rohit.bhalerao@ieseg.fr::f0bdf87c-d212-492d-a0f8-57619bcb765a" providerId="AD" clId="Web-{0FEE1E8D-BB1C-4F80-8FB6-D25F4F548BA1}" dt="2021-04-17T14:37:10.362" v="27"/>
          <ac:spMkLst>
            <pc:docMk/>
            <pc:sldMk cId="0" sldId="266"/>
            <ac:spMk id="321" creationId="{00000000-0000-0000-0000-000000000000}"/>
          </ac:spMkLst>
        </pc:spChg>
        <pc:spChg chg="del">
          <ac:chgData name="BHALERAO Rohit" userId="S::rohit.bhalerao@ieseg.fr::f0bdf87c-d212-492d-a0f8-57619bcb765a" providerId="AD" clId="Web-{0FEE1E8D-BB1C-4F80-8FB6-D25F4F548BA1}" dt="2021-04-17T14:37:10.143" v="24"/>
          <ac:spMkLst>
            <pc:docMk/>
            <pc:sldMk cId="0" sldId="266"/>
            <ac:spMk id="322" creationId="{00000000-0000-0000-0000-000000000000}"/>
          </ac:spMkLst>
        </pc:spChg>
        <pc:spChg chg="del">
          <ac:chgData name="BHALERAO Rohit" userId="S::rohit.bhalerao@ieseg.fr::f0bdf87c-d212-492d-a0f8-57619bcb765a" providerId="AD" clId="Web-{0FEE1E8D-BB1C-4F80-8FB6-D25F4F548BA1}" dt="2021-04-17T14:37:10.299" v="26"/>
          <ac:spMkLst>
            <pc:docMk/>
            <pc:sldMk cId="0" sldId="266"/>
            <ac:spMk id="323" creationId="{00000000-0000-0000-0000-000000000000}"/>
          </ac:spMkLst>
        </pc:spChg>
      </pc:sldChg>
      <pc:sldChg chg="modSp ord">
        <pc:chgData name="BHALERAO Rohit" userId="S::rohit.bhalerao@ieseg.fr::f0bdf87c-d212-492d-a0f8-57619bcb765a" providerId="AD" clId="Web-{0FEE1E8D-BB1C-4F80-8FB6-D25F4F548BA1}" dt="2021-04-17T14:25:07.163" v="23" actId="20577"/>
        <pc:sldMkLst>
          <pc:docMk/>
          <pc:sldMk cId="0" sldId="268"/>
        </pc:sldMkLst>
        <pc:spChg chg="mod">
          <ac:chgData name="BHALERAO Rohit" userId="S::rohit.bhalerao@ieseg.fr::f0bdf87c-d212-492d-a0f8-57619bcb765a" providerId="AD" clId="Web-{0FEE1E8D-BB1C-4F80-8FB6-D25F4F548BA1}" dt="2021-04-17T14:24:54.100" v="1" actId="20577"/>
          <ac:spMkLst>
            <pc:docMk/>
            <pc:sldMk cId="0" sldId="268"/>
            <ac:spMk id="342" creationId="{00000000-0000-0000-0000-000000000000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25:01.663" v="7" actId="14100"/>
          <ac:spMkLst>
            <pc:docMk/>
            <pc:sldMk cId="0" sldId="268"/>
            <ac:spMk id="347" creationId="{00000000-0000-0000-0000-000000000000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25:07.163" v="23" actId="20577"/>
          <ac:spMkLst>
            <pc:docMk/>
            <pc:sldMk cId="0" sldId="268"/>
            <ac:spMk id="348" creationId="{00000000-0000-0000-0000-000000000000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25:03.069" v="12" actId="20577"/>
          <ac:spMkLst>
            <pc:docMk/>
            <pc:sldMk cId="0" sldId="268"/>
            <ac:spMk id="349" creationId="{00000000-0000-0000-0000-000000000000}"/>
          </ac:spMkLst>
        </pc:spChg>
        <pc:spChg chg="mod">
          <ac:chgData name="BHALERAO Rohit" userId="S::rohit.bhalerao@ieseg.fr::f0bdf87c-d212-492d-a0f8-57619bcb765a" providerId="AD" clId="Web-{0FEE1E8D-BB1C-4F80-8FB6-D25F4F548BA1}" dt="2021-04-17T14:25:05.663" v="17" actId="20577"/>
          <ac:spMkLst>
            <pc:docMk/>
            <pc:sldMk cId="0" sldId="268"/>
            <ac:spMk id="350" creationId="{00000000-0000-0000-0000-000000000000}"/>
          </ac:spMkLst>
        </pc:spChg>
        <pc:cxnChg chg="mod">
          <ac:chgData name="BHALERAO Rohit" userId="S::rohit.bhalerao@ieseg.fr::f0bdf87c-d212-492d-a0f8-57619bcb765a" providerId="AD" clId="Web-{0FEE1E8D-BB1C-4F80-8FB6-D25F4F548BA1}" dt="2021-04-17T14:25:01.663" v="7" actId="14100"/>
          <ac:cxnSpMkLst>
            <pc:docMk/>
            <pc:sldMk cId="0" sldId="268"/>
            <ac:cxnSpMk id="35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32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9fa94098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9fa94098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5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64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16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97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5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3" r:id="rId8"/>
    <p:sldLayoutId id="2147483664" r:id="rId9"/>
    <p:sldLayoutId id="2147483666" r:id="rId10"/>
    <p:sldLayoutId id="2147483668" r:id="rId11"/>
    <p:sldLayoutId id="2147483669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Microsoft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Malware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Prediction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Rohit BHALERAO, Tim HOLLINGER, Swetha KALLAM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5428C54-B2E6-4D9C-8261-6D6451DE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1" y="4336255"/>
            <a:ext cx="467138" cy="633449"/>
          </a:xfrm>
          <a:prstGeom prst="rect">
            <a:avLst/>
          </a:prstGeom>
        </p:spPr>
      </p:pic>
      <p:pic>
        <p:nvPicPr>
          <p:cNvPr id="5" name="Picture 4" descr="A yellow and black logo&#10;&#10;Description automatically generated with low confidence">
            <a:extLst>
              <a:ext uri="{FF2B5EF4-FFF2-40B4-BE49-F238E27FC236}">
                <a16:creationId xmlns:a16="http://schemas.microsoft.com/office/drawing/2014/main" id="{57028B92-F4F5-4F98-B478-0E90659A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58" y="4489683"/>
            <a:ext cx="1050131" cy="3265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711900" y="10919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Model Comparison</a:t>
            </a:r>
            <a:endParaRPr sz="1600" dirty="0"/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711900" y="1467399"/>
            <a:ext cx="2261700" cy="250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Decision Tree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Logistic Regression</a:t>
            </a: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Solver: LBFGS</a:t>
            </a: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Max iterations: 500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Random Forest</a:t>
            </a: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Estimators: 100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Boosted Tree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Gradient Boosting</a:t>
            </a:r>
            <a:endParaRPr sz="1200" dirty="0"/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3"/>
          </p:nvPr>
        </p:nvSpPr>
        <p:spPr>
          <a:xfrm>
            <a:off x="2983950" y="10919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Model Evaluation</a:t>
            </a:r>
            <a:endParaRPr sz="1600" dirty="0"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4"/>
          </p:nvPr>
        </p:nvSpPr>
        <p:spPr>
          <a:xfrm>
            <a:off x="2983950" y="1467399"/>
            <a:ext cx="2261700" cy="1403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Comparison of AUC and Accuracy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Re-evaluation between Gradient Boosting and Boosted Tree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Gradient Boosting evaluated with 400 estimators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5"/>
          </p:nvPr>
        </p:nvSpPr>
        <p:spPr>
          <a:xfrm>
            <a:off x="5256000" y="10919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Best Performer</a:t>
            </a:r>
            <a:endParaRPr sz="1600" dirty="0"/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6"/>
          </p:nvPr>
        </p:nvSpPr>
        <p:spPr>
          <a:xfrm>
            <a:off x="5256000" y="1490452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Boosted Trees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AUC: 0.686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Accuracy: 0.628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Model Selection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Experimental Setup</a:t>
            </a:r>
            <a:endParaRPr sz="2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E3AD-355A-4E8F-8889-CC354D7E9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4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lang="en-US"/>
          </a:p>
        </p:txBody>
      </p:sp>
      <p:sp>
        <p:nvSpPr>
          <p:cNvPr id="343" name="Google Shape;343;p42"/>
          <p:cNvSpPr/>
          <p:nvPr/>
        </p:nvSpPr>
        <p:spPr>
          <a:xfrm>
            <a:off x="4364213" y="2817560"/>
            <a:ext cx="1626843" cy="1344568"/>
          </a:xfrm>
          <a:custGeom>
            <a:avLst/>
            <a:gdLst/>
            <a:ahLst/>
            <a:cxnLst/>
            <a:rect l="l" t="t" r="r" b="b"/>
            <a:pathLst>
              <a:path w="68140" h="56317" extrusionOk="0">
                <a:moveTo>
                  <a:pt x="34517" y="0"/>
                </a:moveTo>
                <a:cubicBezTo>
                  <a:pt x="32957" y="12704"/>
                  <a:pt x="22241" y="22574"/>
                  <a:pt x="9156" y="22801"/>
                </a:cubicBezTo>
                <a:lnTo>
                  <a:pt x="0" y="39672"/>
                </a:lnTo>
                <a:lnTo>
                  <a:pt x="9132" y="56317"/>
                </a:lnTo>
                <a:cubicBezTo>
                  <a:pt x="40684" y="56090"/>
                  <a:pt x="66390" y="31337"/>
                  <a:pt x="68140" y="179"/>
                </a:cubicBezTo>
                <a:lnTo>
                  <a:pt x="68140" y="179"/>
                </a:lnTo>
                <a:lnTo>
                  <a:pt x="51602" y="9251"/>
                </a:lnTo>
                <a:lnTo>
                  <a:pt x="345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4648473" y="1321743"/>
            <a:ext cx="1344855" cy="1626843"/>
          </a:xfrm>
          <a:custGeom>
            <a:avLst/>
            <a:gdLst/>
            <a:ahLst/>
            <a:cxnLst/>
            <a:rect l="l" t="t" r="r" b="b"/>
            <a:pathLst>
              <a:path w="56329" h="68140" extrusionOk="0">
                <a:moveTo>
                  <a:pt x="191" y="1"/>
                </a:moveTo>
                <a:lnTo>
                  <a:pt x="9264" y="16550"/>
                </a:lnTo>
                <a:lnTo>
                  <a:pt x="1" y="33624"/>
                </a:lnTo>
                <a:cubicBezTo>
                  <a:pt x="12716" y="35183"/>
                  <a:pt x="22587" y="45911"/>
                  <a:pt x="22813" y="58984"/>
                </a:cubicBezTo>
                <a:lnTo>
                  <a:pt x="39684" y="68140"/>
                </a:lnTo>
                <a:lnTo>
                  <a:pt x="56329" y="59008"/>
                </a:lnTo>
                <a:cubicBezTo>
                  <a:pt x="56103" y="27456"/>
                  <a:pt x="31350" y="1751"/>
                  <a:pt x="1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/>
          <p:nvPr/>
        </p:nvSpPr>
        <p:spPr>
          <a:xfrm>
            <a:off x="3152943" y="1319475"/>
            <a:ext cx="1626866" cy="1344855"/>
          </a:xfrm>
          <a:custGeom>
            <a:avLst/>
            <a:gdLst/>
            <a:ahLst/>
            <a:cxnLst/>
            <a:rect l="l" t="t" r="r" b="b"/>
            <a:pathLst>
              <a:path w="68141" h="56329" extrusionOk="0">
                <a:moveTo>
                  <a:pt x="59008" y="0"/>
                </a:moveTo>
                <a:cubicBezTo>
                  <a:pt x="27457" y="227"/>
                  <a:pt x="1751" y="24980"/>
                  <a:pt x="1" y="56138"/>
                </a:cubicBezTo>
                <a:lnTo>
                  <a:pt x="16550" y="47066"/>
                </a:lnTo>
                <a:lnTo>
                  <a:pt x="33624" y="56329"/>
                </a:lnTo>
                <a:cubicBezTo>
                  <a:pt x="35184" y="43613"/>
                  <a:pt x="45911" y="33754"/>
                  <a:pt x="58984" y="33528"/>
                </a:cubicBezTo>
                <a:lnTo>
                  <a:pt x="68140" y="16645"/>
                </a:lnTo>
                <a:lnTo>
                  <a:pt x="59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"/>
          <p:cNvSpPr/>
          <p:nvPr/>
        </p:nvSpPr>
        <p:spPr>
          <a:xfrm>
            <a:off x="3150675" y="2532989"/>
            <a:ext cx="1344855" cy="1626866"/>
          </a:xfrm>
          <a:custGeom>
            <a:avLst/>
            <a:gdLst/>
            <a:ahLst/>
            <a:cxnLst/>
            <a:rect l="l" t="t" r="r" b="b"/>
            <a:pathLst>
              <a:path w="56329" h="68141" extrusionOk="0">
                <a:moveTo>
                  <a:pt x="16645" y="1"/>
                </a:moveTo>
                <a:lnTo>
                  <a:pt x="1" y="9133"/>
                </a:lnTo>
                <a:cubicBezTo>
                  <a:pt x="227" y="40685"/>
                  <a:pt x="24980" y="66390"/>
                  <a:pt x="56139" y="68140"/>
                </a:cubicBezTo>
                <a:lnTo>
                  <a:pt x="47066" y="51603"/>
                </a:lnTo>
                <a:lnTo>
                  <a:pt x="56329" y="34517"/>
                </a:lnTo>
                <a:cubicBezTo>
                  <a:pt x="43613" y="32957"/>
                  <a:pt x="33755" y="22242"/>
                  <a:pt x="33529" y="9157"/>
                </a:cubicBezTo>
                <a:lnTo>
                  <a:pt x="1664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"/>
          <p:cNvSpPr txBox="1">
            <a:spLocks noGrp="1"/>
          </p:cNvSpPr>
          <p:nvPr>
            <p:ph type="subTitle" idx="4294967295"/>
          </p:nvPr>
        </p:nvSpPr>
        <p:spPr>
          <a:xfrm>
            <a:off x="287775" y="1874775"/>
            <a:ext cx="259085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Model and Feature selection 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4294967295"/>
          </p:nvPr>
        </p:nvSpPr>
        <p:spPr>
          <a:xfrm>
            <a:off x="713225" y="3293076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Metric evaluation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4294967295"/>
          </p:nvPr>
        </p:nvSpPr>
        <p:spPr>
          <a:xfrm>
            <a:off x="6265374" y="1874775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Hyper-parameter tuning</a:t>
            </a:r>
            <a:endParaRPr lang="en-US"/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4294967295"/>
          </p:nvPr>
        </p:nvSpPr>
        <p:spPr>
          <a:xfrm>
            <a:off x="6265374" y="3293075"/>
            <a:ext cx="21654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Cross-validation</a:t>
            </a:r>
            <a:endParaRPr lang="en-US"/>
          </a:p>
        </p:txBody>
      </p:sp>
      <p:cxnSp>
        <p:nvCxnSpPr>
          <p:cNvPr id="351" name="Google Shape;351;p42"/>
          <p:cNvCxnSpPr>
            <a:endCxn id="347" idx="3"/>
          </p:cNvCxnSpPr>
          <p:nvPr/>
        </p:nvCxnSpPr>
        <p:spPr>
          <a:xfrm flipH="1" flipV="1">
            <a:off x="2878625" y="2079075"/>
            <a:ext cx="720900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" name="Google Shape;352;p42"/>
          <p:cNvCxnSpPr/>
          <p:nvPr/>
        </p:nvCxnSpPr>
        <p:spPr>
          <a:xfrm rot="10800000">
            <a:off x="2878675" y="3496125"/>
            <a:ext cx="7290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3" name="Google Shape;353;p42"/>
          <p:cNvCxnSpPr/>
          <p:nvPr/>
        </p:nvCxnSpPr>
        <p:spPr>
          <a:xfrm rot="10800000" flipH="1">
            <a:off x="5544475" y="2082075"/>
            <a:ext cx="720900" cy="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4" name="Google Shape;354;p42"/>
          <p:cNvCxnSpPr/>
          <p:nvPr/>
        </p:nvCxnSpPr>
        <p:spPr>
          <a:xfrm rot="10800000" flipH="1">
            <a:off x="5536325" y="3499125"/>
            <a:ext cx="729000" cy="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Our Approach</a:t>
            </a:r>
            <a:endParaRPr lang="en-US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959850" y="1347025"/>
            <a:ext cx="1365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Feature Selection</a:t>
            </a:r>
            <a:endParaRPr lang="en-US" sz="1200" b="1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5550" y="2193875"/>
            <a:ext cx="1644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Hyper-parameter Tuning</a:t>
            </a: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718550" y="3157425"/>
            <a:ext cx="1898700" cy="3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Cross-validation</a:t>
            </a:r>
            <a:endParaRPr lang="en-US" sz="120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985250" y="3909025"/>
            <a:ext cx="1365300" cy="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Metric Evaluation</a:t>
            </a:r>
            <a:endParaRPr lang="en-US" sz="120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2041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0764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/>
          <p:nvPr/>
        </p:nvSpPr>
        <p:spPr>
          <a:xfrm>
            <a:off x="26180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3031538" y="1318775"/>
            <a:ext cx="1665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Trying different thresholds for AUC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5521350" y="1287025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Select 118 features</a:t>
            </a: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3089750" y="2191025"/>
            <a:ext cx="25733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Perform grid search for best parameters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294967295"/>
          </p:nvPr>
        </p:nvSpPr>
        <p:spPr>
          <a:xfrm>
            <a:off x="3072000" y="3063275"/>
            <a:ext cx="23085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K-Fold cross validation for 5 and 10 folds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4294967295"/>
          </p:nvPr>
        </p:nvSpPr>
        <p:spPr>
          <a:xfrm>
            <a:off x="5522050" y="3025175"/>
            <a:ext cx="2860950" cy="5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>
                <a:solidFill>
                  <a:schemeClr val="accent2"/>
                </a:solidFill>
              </a:rPr>
              <a:t>Choosing a 5-fold cross validation :</a:t>
            </a:r>
          </a:p>
          <a:p>
            <a:pPr marL="0" indent="0">
              <a:buNone/>
            </a:pPr>
            <a:r>
              <a:rPr lang="en" sz="1100">
                <a:solidFill>
                  <a:schemeClr val="accent2"/>
                </a:solidFill>
              </a:rPr>
              <a:t>Less CPU computation, less variance, more bias. </a:t>
            </a: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4294967295"/>
          </p:nvPr>
        </p:nvSpPr>
        <p:spPr>
          <a:xfrm>
            <a:off x="5697587" y="3910125"/>
            <a:ext cx="26749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Metric Evaluation on AUC, Precision, Recall and F1 score.</a:t>
            </a:r>
            <a:endParaRPr lang="en-US" sz="1100">
              <a:solidFill>
                <a:schemeClr val="accent2"/>
              </a:solidFill>
            </a:endParaRPr>
          </a:p>
        </p:txBody>
      </p:sp>
      <p:sp>
        <p:nvSpPr>
          <p:cNvPr id="2" name="Google Shape;449;p46">
            <a:extLst>
              <a:ext uri="{FF2B5EF4-FFF2-40B4-BE49-F238E27FC236}">
                <a16:creationId xmlns:a16="http://schemas.microsoft.com/office/drawing/2014/main" id="{F37CF95A-7BD9-478B-AF8B-6F3C6C84C9FF}"/>
              </a:ext>
            </a:extLst>
          </p:cNvPr>
          <p:cNvSpPr txBox="1">
            <a:spLocks/>
          </p:cNvSpPr>
          <p:nvPr/>
        </p:nvSpPr>
        <p:spPr>
          <a:xfrm>
            <a:off x="3036937" y="3973625"/>
            <a:ext cx="26749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Selecting model based on AUC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</a:t>
            </a:r>
            <a:endParaRPr sz="2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06097-899D-4232-BDF9-59C682377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9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/>
              <a:t>Evaluating models before experimental setup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3FA45B-FBCE-4F52-B98C-4EA82EEC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628068"/>
            <a:ext cx="2051050" cy="13730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EF6E4EF-7763-4CE2-B2EA-E331EA02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25" y="3009050"/>
            <a:ext cx="2164200" cy="647100"/>
          </a:xfrm>
        </p:spPr>
        <p:txBody>
          <a:bodyPr/>
          <a:lstStyle/>
          <a:p>
            <a:r>
              <a:rPr lang="en-GB" sz="1200"/>
              <a:t>Decision Tree </a:t>
            </a:r>
            <a:endParaRPr lang="en-US" sz="1200"/>
          </a:p>
          <a:p>
            <a:r>
              <a:rPr lang="en-GB" sz="1200"/>
              <a:t>AUC : 0.56</a:t>
            </a:r>
          </a:p>
          <a:p>
            <a:r>
              <a:rPr lang="en-GB" sz="1200"/>
              <a:t>Accuracy : 0.56</a:t>
            </a: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5889DECE-D822-4BFB-9852-A65EC96213DD}"/>
              </a:ext>
            </a:extLst>
          </p:cNvPr>
          <p:cNvSpPr txBox="1">
            <a:spLocks/>
          </p:cNvSpPr>
          <p:nvPr/>
        </p:nvSpPr>
        <p:spPr>
          <a:xfrm>
            <a:off x="2446425" y="30217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200"/>
              <a:t>Logistic Regression</a:t>
            </a:r>
            <a:endParaRPr lang="en-US" sz="1200"/>
          </a:p>
          <a:p>
            <a:r>
              <a:rPr lang="en-GB" sz="1200"/>
              <a:t>AUC : 0.52</a:t>
            </a:r>
          </a:p>
          <a:p>
            <a:r>
              <a:rPr lang="en-GB" sz="1200"/>
              <a:t>Accuracy : 0.50</a:t>
            </a:r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98B2346D-4628-43F9-AC18-24C32A17ED39}"/>
              </a:ext>
            </a:extLst>
          </p:cNvPr>
          <p:cNvSpPr txBox="1">
            <a:spLocks/>
          </p:cNvSpPr>
          <p:nvPr/>
        </p:nvSpPr>
        <p:spPr>
          <a:xfrm>
            <a:off x="4649875" y="30281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200"/>
              <a:t>Boosted Tree </a:t>
            </a:r>
            <a:endParaRPr lang="en-US" sz="1200"/>
          </a:p>
          <a:p>
            <a:r>
              <a:rPr lang="en-GB" sz="1200">
                <a:solidFill>
                  <a:schemeClr val="bg2"/>
                </a:solidFill>
              </a:rPr>
              <a:t>AUC : 0.68</a:t>
            </a:r>
          </a:p>
          <a:p>
            <a:r>
              <a:rPr lang="en-GB" sz="1200">
                <a:solidFill>
                  <a:schemeClr val="bg2"/>
                </a:solidFill>
              </a:rPr>
              <a:t>Accuracy : 0.62</a:t>
            </a:r>
          </a:p>
        </p:txBody>
      </p:sp>
      <p:sp>
        <p:nvSpPr>
          <p:cNvPr id="33" name="Subtitle 5">
            <a:extLst>
              <a:ext uri="{FF2B5EF4-FFF2-40B4-BE49-F238E27FC236}">
                <a16:creationId xmlns:a16="http://schemas.microsoft.com/office/drawing/2014/main" id="{EDC4BBFC-EA9C-4590-8113-A0459C0F14CA}"/>
              </a:ext>
            </a:extLst>
          </p:cNvPr>
          <p:cNvSpPr txBox="1">
            <a:spLocks/>
          </p:cNvSpPr>
          <p:nvPr/>
        </p:nvSpPr>
        <p:spPr>
          <a:xfrm>
            <a:off x="6891425" y="30408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200"/>
              <a:t>Random Forest</a:t>
            </a:r>
            <a:endParaRPr lang="en-US" sz="1200"/>
          </a:p>
          <a:p>
            <a:r>
              <a:rPr lang="en-GB" sz="1200"/>
              <a:t>AUC : 0.67</a:t>
            </a:r>
          </a:p>
          <a:p>
            <a:r>
              <a:rPr lang="en-GB" sz="1200"/>
              <a:t>Accuracy : 0.62</a:t>
            </a:r>
          </a:p>
        </p:txBody>
      </p:sp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CB5E05B-0D95-4488-B166-7C52FC4E1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00" y="1621718"/>
            <a:ext cx="2051050" cy="1379365"/>
          </a:xfrm>
          <a:prstGeom prst="rect">
            <a:avLst/>
          </a:prstGeom>
        </p:spPr>
      </p:pic>
      <p:pic>
        <p:nvPicPr>
          <p:cNvPr id="18" name="Picture 1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4E191680-0134-4B2A-A490-DFCCB6844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621718"/>
            <a:ext cx="2051050" cy="1379365"/>
          </a:xfrm>
          <a:prstGeom prst="rect">
            <a:avLst/>
          </a:prstGeom>
        </p:spPr>
      </p:pic>
      <p:pic>
        <p:nvPicPr>
          <p:cNvPr id="19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632F00-54E3-4344-8B0A-05907B713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50" y="1628068"/>
            <a:ext cx="2089150" cy="1417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/>
              <a:t>Model Performance after experimental setup</a:t>
            </a: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6C3CA975-B684-4BB8-8A27-0BEC753347A4}"/>
              </a:ext>
            </a:extLst>
          </p:cNvPr>
          <p:cNvSpPr txBox="1">
            <a:spLocks/>
          </p:cNvSpPr>
          <p:nvPr/>
        </p:nvSpPr>
        <p:spPr>
          <a:xfrm>
            <a:off x="2382925" y="250740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200"/>
              <a:t>Boosted Tree </a:t>
            </a:r>
            <a:endParaRPr lang="en-US" sz="1200"/>
          </a:p>
          <a:p>
            <a:r>
              <a:rPr lang="en-GB" sz="1200"/>
              <a:t>AUC : 0.71</a:t>
            </a:r>
          </a:p>
          <a:p>
            <a:r>
              <a:rPr lang="en-GB" sz="1200"/>
              <a:t>Accuracy : 0.64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8945E05-6F1B-4A59-B652-2A1E3A81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88318"/>
            <a:ext cx="2051050" cy="137936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48410F85-ED5F-460A-B931-310A0B48D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1088318"/>
            <a:ext cx="2051050" cy="1404765"/>
          </a:xfrm>
          <a:prstGeom prst="rect">
            <a:avLst/>
          </a:prstGeom>
        </p:spPr>
      </p:pic>
      <p:sp>
        <p:nvSpPr>
          <p:cNvPr id="20" name="Subtitle 5">
            <a:extLst>
              <a:ext uri="{FF2B5EF4-FFF2-40B4-BE49-F238E27FC236}">
                <a16:creationId xmlns:a16="http://schemas.microsoft.com/office/drawing/2014/main" id="{AFFCEC4D-275C-445C-824C-5BBF307054B4}"/>
              </a:ext>
            </a:extLst>
          </p:cNvPr>
          <p:cNvSpPr txBox="1">
            <a:spLocks/>
          </p:cNvSpPr>
          <p:nvPr/>
        </p:nvSpPr>
        <p:spPr>
          <a:xfrm>
            <a:off x="4605425" y="2507399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200" b="0"/>
              <a:t>Precision : 0.64</a:t>
            </a:r>
            <a:endParaRPr lang="en-GB" sz="1200" b="0">
              <a:latin typeface="Consolas"/>
            </a:endParaRPr>
          </a:p>
          <a:p>
            <a:r>
              <a:rPr lang="en-GB" sz="1200" b="0"/>
              <a:t>Recall : 0.629</a:t>
            </a:r>
          </a:p>
          <a:p>
            <a:r>
              <a:rPr lang="en-GB" sz="1200" b="0"/>
              <a:t>F-Measure : 0.634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A9CCE-4111-493D-AB23-04098248C1BE}"/>
              </a:ext>
            </a:extLst>
          </p:cNvPr>
          <p:cNvSpPr txBox="1"/>
          <p:nvPr/>
        </p:nvSpPr>
        <p:spPr>
          <a:xfrm>
            <a:off x="714375" y="3749675"/>
            <a:ext cx="76327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Model Parameters: </a:t>
            </a:r>
          </a:p>
          <a:p>
            <a:r>
              <a:rPr lang="en-GB" err="1">
                <a:latin typeface="Consolas"/>
              </a:rPr>
              <a:t>colsample_bytree</a:t>
            </a:r>
            <a:r>
              <a:rPr lang="en-GB">
                <a:latin typeface="Consolas"/>
              </a:rPr>
              <a:t> = 0.66, </a:t>
            </a:r>
            <a:r>
              <a:rPr lang="en-GB" err="1">
                <a:latin typeface="Consolas"/>
              </a:rPr>
              <a:t>learning_rate</a:t>
            </a:r>
            <a:r>
              <a:rPr lang="en-GB">
                <a:latin typeface="Consolas"/>
              </a:rPr>
              <a:t> = 0.2, </a:t>
            </a:r>
            <a:r>
              <a:rPr lang="en-GB" err="1">
                <a:latin typeface="Consolas"/>
              </a:rPr>
              <a:t>max_depth</a:t>
            </a:r>
            <a:r>
              <a:rPr lang="en-GB">
                <a:latin typeface="Consolas"/>
              </a:rPr>
              <a:t> = 5,
</a:t>
            </a:r>
            <a:r>
              <a:rPr lang="en-GB" err="1">
                <a:latin typeface="Consolas"/>
              </a:rPr>
              <a:t>num_leaves</a:t>
            </a:r>
            <a:r>
              <a:rPr lang="en-GB">
                <a:latin typeface="Consolas"/>
              </a:rPr>
              <a:t> = 16, objective = 'binary', </a:t>
            </a:r>
            <a:r>
              <a:rPr lang="en-GB" err="1">
                <a:latin typeface="Consolas"/>
              </a:rPr>
              <a:t>random_state</a:t>
            </a:r>
            <a:r>
              <a:rPr lang="en-GB">
                <a:latin typeface="Consolas"/>
              </a:rPr>
              <a:t> = 1,  </a:t>
            </a:r>
            <a:endParaRPr lang="en-GB"/>
          </a:p>
          <a:p>
            <a:r>
              <a:rPr lang="en-GB">
                <a:latin typeface="Consolas"/>
              </a:rPr>
              <a:t>reg_alpha = 1.2, </a:t>
            </a:r>
            <a:r>
              <a:rPr lang="en-GB" err="1">
                <a:latin typeface="Consolas"/>
              </a:rPr>
              <a:t>reg_lambda</a:t>
            </a:r>
            <a:r>
              <a:rPr lang="en-GB">
                <a:latin typeface="Consolas"/>
              </a:rPr>
              <a:t> = 1, subsample = 0.7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Pre-processing</a:t>
            </a:r>
            <a:endParaRPr sz="120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Cleaning the data and dealing with categorical variables, missing values</a:t>
            </a:r>
            <a:endParaRPr sz="110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Modelling</a:t>
            </a:r>
            <a:endParaRPr sz="120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Training ML models and comparing their performances.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/>
              <a:t>Experimental Setup</a:t>
            </a:r>
            <a:br>
              <a:rPr lang="en-GB" sz="1200"/>
            </a:br>
            <a:endParaRPr sz="120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Feature selection and hyper-parameter tuning.</a:t>
            </a:r>
            <a:endParaRPr sz="110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</a:t>
            </a:r>
            <a:endParaRPr sz="120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Benchmarking the model performances.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96826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/>
              <a:t>The problem statement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200" y="179125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Malware</a:t>
            </a:r>
            <a:endParaRPr sz="160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200" y="2199856"/>
            <a:ext cx="2261700" cy="216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Aft>
                <a:spcPts val="160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q"/>
            </a:pPr>
            <a:r>
              <a:rPr lang="en" sz="1200"/>
              <a:t>Dangerous to consumers and companies that rely on technology, </a:t>
            </a:r>
          </a:p>
          <a:p>
            <a:pPr marL="285750" lvl="0" indent="-285750" algn="l">
              <a:spcAft>
                <a:spcPts val="160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q"/>
            </a:pPr>
            <a:r>
              <a:rPr lang="en" sz="1200"/>
              <a:t>Microsoft , with a billion active users, takes cyber security seriously</a:t>
            </a:r>
            <a:endParaRPr sz="120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606176" y="174952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Microsoft-Kaggle</a:t>
            </a:r>
            <a:endParaRPr sz="160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606176" y="2173092"/>
            <a:ext cx="2261700" cy="2192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" sz="1200"/>
              <a:t>In a measure to protect the Microsoft community from malware attacks, Microsoft launched two Kaggle challenges in 2015 and 2018.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164400" y="179125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Kaggle 2018</a:t>
            </a:r>
            <a:endParaRPr sz="160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104777" y="2199856"/>
            <a:ext cx="2261700" cy="2379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q"/>
            </a:pPr>
            <a:r>
              <a:rPr lang="en" sz="1200"/>
              <a:t>Uses a sampled dataset of Microsoft machines that have or have not been attacked by Malware.</a:t>
            </a:r>
          </a:p>
          <a:p>
            <a:pPr marL="285750" indent="-285750" algn="l">
              <a:spcAft>
                <a:spcPts val="160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q"/>
            </a:pPr>
            <a:r>
              <a:rPr lang="en" sz="1200"/>
              <a:t>Using the properties of these machines, data scientists predict if a new machine with a given set of properties is prone to malware attacks or not.</a:t>
            </a:r>
            <a:endParaRPr sz="1200"/>
          </a:p>
        </p:txBody>
      </p:sp>
      <p:pic>
        <p:nvPicPr>
          <p:cNvPr id="1026" name="Picture 2" descr="9 types of malware and how to recognize them | CSO Online">
            <a:extLst>
              <a:ext uri="{FF2B5EF4-FFF2-40B4-BE49-F238E27FC236}">
                <a16:creationId xmlns:a16="http://schemas.microsoft.com/office/drawing/2014/main" id="{6246820C-9729-4913-915D-5D0E38ED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74" y="669526"/>
            <a:ext cx="162295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GS">
            <a:extLst>
              <a:ext uri="{FF2B5EF4-FFF2-40B4-BE49-F238E27FC236}">
                <a16:creationId xmlns:a16="http://schemas.microsoft.com/office/drawing/2014/main" id="{D2C56B32-7C70-472D-A1F4-3EA679DD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26" y="7112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Download Kaggle Datasets on Ubuntu | endtoend.ai">
            <a:extLst>
              <a:ext uri="{FF2B5EF4-FFF2-40B4-BE49-F238E27FC236}">
                <a16:creationId xmlns:a16="http://schemas.microsoft.com/office/drawing/2014/main" id="{B84749A0-4AB4-432B-99A2-060067B0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52" y="711256"/>
            <a:ext cx="162295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pre-processing</a:t>
            </a:r>
            <a:endParaRPr sz="2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>
            <a:spLocks noGrp="1"/>
          </p:cNvSpPr>
          <p:nvPr>
            <p:ph type="title"/>
          </p:nvPr>
        </p:nvSpPr>
        <p:spPr>
          <a:xfrm>
            <a:off x="1313275" y="1138126"/>
            <a:ext cx="6701867" cy="7721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/>
              <a:t>8,921,483</a:t>
            </a:r>
            <a:endParaRPr sz="1400"/>
          </a:p>
        </p:txBody>
      </p:sp>
      <p:sp>
        <p:nvSpPr>
          <p:cNvPr id="485" name="Google Shape;485;p51"/>
          <p:cNvSpPr txBox="1">
            <a:spLocks noGrp="1"/>
          </p:cNvSpPr>
          <p:nvPr>
            <p:ph type="body" idx="1"/>
          </p:nvPr>
        </p:nvSpPr>
        <p:spPr>
          <a:xfrm>
            <a:off x="805609" y="1910250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4" name="Google Shape;484;p51">
            <a:extLst>
              <a:ext uri="{FF2B5EF4-FFF2-40B4-BE49-F238E27FC236}">
                <a16:creationId xmlns:a16="http://schemas.microsoft.com/office/drawing/2014/main" id="{F05E72B4-9E71-489F-9B4C-D7E9A5EE38B6}"/>
              </a:ext>
            </a:extLst>
          </p:cNvPr>
          <p:cNvSpPr txBox="1">
            <a:spLocks/>
          </p:cNvSpPr>
          <p:nvPr/>
        </p:nvSpPr>
        <p:spPr>
          <a:xfrm>
            <a:off x="1221066" y="2571750"/>
            <a:ext cx="6701867" cy="77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92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4400"/>
              <a:t>7,853,253</a:t>
            </a:r>
            <a:endParaRPr lang="en" sz="4000"/>
          </a:p>
        </p:txBody>
      </p:sp>
      <p:sp>
        <p:nvSpPr>
          <p:cNvPr id="5" name="Google Shape;485;p51">
            <a:extLst>
              <a:ext uri="{FF2B5EF4-FFF2-40B4-BE49-F238E27FC236}">
                <a16:creationId xmlns:a16="http://schemas.microsoft.com/office/drawing/2014/main" id="{5D11B6F7-EC4A-4867-8E01-678C47FD6A5F}"/>
              </a:ext>
            </a:extLst>
          </p:cNvPr>
          <p:cNvSpPr txBox="1">
            <a:spLocks/>
          </p:cNvSpPr>
          <p:nvPr/>
        </p:nvSpPr>
        <p:spPr>
          <a:xfrm>
            <a:off x="713400" y="3343874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Test data</a:t>
            </a:r>
          </a:p>
        </p:txBody>
      </p:sp>
      <p:sp>
        <p:nvSpPr>
          <p:cNvPr id="6" name="Google Shape;460;p48">
            <a:extLst>
              <a:ext uri="{FF2B5EF4-FFF2-40B4-BE49-F238E27FC236}">
                <a16:creationId xmlns:a16="http://schemas.microsoft.com/office/drawing/2014/main" id="{7A082B5C-11EA-4AC9-8B1C-14A3D2536319}"/>
              </a:ext>
            </a:extLst>
          </p:cNvPr>
          <p:cNvSpPr txBox="1">
            <a:spLocks/>
          </p:cNvSpPr>
          <p:nvPr/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92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SzPts val="2800"/>
            </a:pPr>
            <a:r>
              <a:rPr lang="en-GB" sz="2800">
                <a:solidFill>
                  <a:schemeClr val="accent1"/>
                </a:solidFill>
              </a:rPr>
              <a:t>The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600" y="1041873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406" y="1041873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00" y="360123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717701" y="10649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1143" y="141487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Subset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666" y="139226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Train-Test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126860" y="1400962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Result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294967295"/>
          </p:nvPr>
        </p:nvSpPr>
        <p:spPr>
          <a:xfrm>
            <a:off x="717966" y="2571749"/>
            <a:ext cx="2433300" cy="2046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Took a 10% random sample from the total training data</a:t>
            </a:r>
          </a:p>
          <a:p>
            <a:pPr indent="-317500">
              <a:buClr>
                <a:schemeClr val="accent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</a:rPr>
              <a:t>No special sampling needed as data already had a uniform distribution w.r.t to the target/label</a:t>
            </a:r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4294967295"/>
          </p:nvPr>
        </p:nvSpPr>
        <p:spPr>
          <a:xfrm>
            <a:off x="3136766" y="2571750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Out of the sample, we used 60% of it as training data and the remaining as test data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4294967295"/>
          </p:nvPr>
        </p:nvSpPr>
        <p:spPr>
          <a:xfrm>
            <a:off x="5555566" y="2571750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sz="1600" dirty="0">
                <a:solidFill>
                  <a:schemeClr val="accent3"/>
                </a:solidFill>
              </a:rPr>
              <a:t>535,124</a:t>
            </a:r>
            <a:r>
              <a:rPr lang="en-GB" sz="1400" dirty="0">
                <a:solidFill>
                  <a:schemeClr val="dk1"/>
                </a:solidFill>
              </a:rPr>
              <a:t> – train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sz="1600" dirty="0">
                <a:solidFill>
                  <a:schemeClr val="accent3"/>
                </a:solidFill>
              </a:rPr>
              <a:t>356,749</a:t>
            </a:r>
            <a:r>
              <a:rPr lang="en-GB" sz="1400" dirty="0">
                <a:solidFill>
                  <a:schemeClr val="dk1"/>
                </a:solidFill>
              </a:rPr>
              <a:t> - test</a:t>
            </a: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1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8765-4103-45B1-A94B-E9E6D544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Distribution of label/target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0E0B584-1147-4AF6-A6EC-32C28F23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9" y="2236200"/>
            <a:ext cx="3886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0EB62DE-16AB-4CA7-ABE7-FFB52D2C8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59" y="2264775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6;p36">
            <a:extLst>
              <a:ext uri="{FF2B5EF4-FFF2-40B4-BE49-F238E27FC236}">
                <a16:creationId xmlns:a16="http://schemas.microsoft.com/office/drawing/2014/main" id="{21C4BCA3-B3AE-4ECB-9E37-5A524E3CF35F}"/>
              </a:ext>
            </a:extLst>
          </p:cNvPr>
          <p:cNvSpPr txBox="1">
            <a:spLocks/>
          </p:cNvSpPr>
          <p:nvPr/>
        </p:nvSpPr>
        <p:spPr>
          <a:xfrm>
            <a:off x="1343409" y="1310929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GB" sz="1600" b="1">
                <a:solidFill>
                  <a:schemeClr val="accent2"/>
                </a:solidFill>
                <a:latin typeface="Montserrat SemiBold" panose="020B0604020202020204" charset="0"/>
                <a:cs typeface="Montserrat SemiBold" panose="020B0604020202020204" charset="0"/>
              </a:rPr>
              <a:t>Train</a:t>
            </a:r>
          </a:p>
        </p:txBody>
      </p:sp>
      <p:sp>
        <p:nvSpPr>
          <p:cNvPr id="9" name="Google Shape;236;p36">
            <a:extLst>
              <a:ext uri="{FF2B5EF4-FFF2-40B4-BE49-F238E27FC236}">
                <a16:creationId xmlns:a16="http://schemas.microsoft.com/office/drawing/2014/main" id="{D3548AC5-3DE6-4896-9622-2CFCB8770FB4}"/>
              </a:ext>
            </a:extLst>
          </p:cNvPr>
          <p:cNvSpPr txBox="1">
            <a:spLocks/>
          </p:cNvSpPr>
          <p:nvPr/>
        </p:nvSpPr>
        <p:spPr>
          <a:xfrm>
            <a:off x="5406982" y="1310929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GB" sz="1600" b="1">
                <a:solidFill>
                  <a:schemeClr val="accent2"/>
                </a:solidFill>
                <a:latin typeface="Montserrat SemiBold" panose="020B0604020202020204" charset="0"/>
                <a:cs typeface="Montserrat SemiBold" panose="020B060402020202020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2895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711900" y="10919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Column types</a:t>
            </a:r>
            <a:endParaRPr sz="1600"/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711900" y="14674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/>
              <a:t>Character – 30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/>
              <a:t>Numeric - 53</a:t>
            </a:r>
            <a:endParaRPr sz="1200"/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3"/>
          </p:nvPr>
        </p:nvSpPr>
        <p:spPr>
          <a:xfrm>
            <a:off x="2983950" y="10919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Missing values</a:t>
            </a:r>
            <a:endParaRPr sz="1600"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4"/>
          </p:nvPr>
        </p:nvSpPr>
        <p:spPr>
          <a:xfrm>
            <a:off x="2983950" y="14674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3 columns with nulls in more than 90% of data volume, dropped</a:t>
            </a:r>
            <a:endParaRPr sz="1200"/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5"/>
          </p:nvPr>
        </p:nvSpPr>
        <p:spPr>
          <a:xfrm>
            <a:off x="5256000" y="10919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Character</a:t>
            </a:r>
            <a:endParaRPr sz="1600"/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6"/>
          </p:nvPr>
        </p:nvSpPr>
        <p:spPr>
          <a:xfrm>
            <a:off x="5256000" y="1490452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11 columns with more than 20 categories – dropped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7" name="Google Shape;637;p61"/>
          <p:cNvSpPr txBox="1">
            <a:spLocks noGrp="1"/>
          </p:cNvSpPr>
          <p:nvPr>
            <p:ph type="subTitle" idx="7"/>
          </p:nvPr>
        </p:nvSpPr>
        <p:spPr>
          <a:xfrm>
            <a:off x="711900" y="23624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sz="1600"/>
              <a:t>Categorical</a:t>
            </a:r>
          </a:p>
        </p:txBody>
      </p:sp>
      <p:sp>
        <p:nvSpPr>
          <p:cNvPr id="638" name="Google Shape;638;p61"/>
          <p:cNvSpPr txBox="1">
            <a:spLocks noGrp="1"/>
          </p:cNvSpPr>
          <p:nvPr>
            <p:ph type="subTitle" idx="8"/>
          </p:nvPr>
        </p:nvSpPr>
        <p:spPr>
          <a:xfrm>
            <a:off x="711900" y="2737900"/>
            <a:ext cx="2261700" cy="2295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/>
              <a:t>Missing values : Created new category       “Missing”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  Imputed with mode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/>
              <a:t>Categories with very few counts combined and renamed as “Others”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/>
          </a:p>
        </p:txBody>
      </p:sp>
      <p:sp>
        <p:nvSpPr>
          <p:cNvPr id="639" name="Google Shape;639;p61"/>
          <p:cNvSpPr txBox="1">
            <a:spLocks noGrp="1"/>
          </p:cNvSpPr>
          <p:nvPr>
            <p:ph type="subTitle" idx="9"/>
          </p:nvPr>
        </p:nvSpPr>
        <p:spPr>
          <a:xfrm>
            <a:off x="2983950" y="23624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One-hot encoding</a:t>
            </a:r>
            <a:endParaRPr sz="1600"/>
          </a:p>
        </p:txBody>
      </p:sp>
      <p:sp>
        <p:nvSpPr>
          <p:cNvPr id="640" name="Google Shape;640;p61"/>
          <p:cNvSpPr txBox="1">
            <a:spLocks noGrp="1"/>
          </p:cNvSpPr>
          <p:nvPr>
            <p:ph type="subTitle" idx="13"/>
          </p:nvPr>
        </p:nvSpPr>
        <p:spPr>
          <a:xfrm>
            <a:off x="2983950" y="273790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/>
              <a:t>Dummy variables for all the categorical variables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/>
              <a:t>Any new categories in the test set were dropped</a:t>
            </a:r>
            <a:endParaRPr sz="1200"/>
          </a:p>
        </p:txBody>
      </p:sp>
      <p:sp>
        <p:nvSpPr>
          <p:cNvPr id="641" name="Google Shape;641;p61"/>
          <p:cNvSpPr txBox="1">
            <a:spLocks noGrp="1"/>
          </p:cNvSpPr>
          <p:nvPr>
            <p:ph type="subTitle" idx="14"/>
          </p:nvPr>
        </p:nvSpPr>
        <p:spPr>
          <a:xfrm>
            <a:off x="5256000" y="23624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Numeric</a:t>
            </a:r>
            <a:endParaRPr sz="1600"/>
          </a:p>
        </p:txBody>
      </p:sp>
      <p:sp>
        <p:nvSpPr>
          <p:cNvPr id="642" name="Google Shape;642;p61"/>
          <p:cNvSpPr txBox="1">
            <a:spLocks noGrp="1"/>
          </p:cNvSpPr>
          <p:nvPr>
            <p:ph type="subTitle" idx="15"/>
          </p:nvPr>
        </p:nvSpPr>
        <p:spPr>
          <a:xfrm>
            <a:off x="5256000" y="2737899"/>
            <a:ext cx="2261700" cy="202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/>
              <a:t>Most numeric columns are in-fact categorical, dummy variables with 0/1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/>
              <a:t>Imputed missing values with mode</a:t>
            </a:r>
            <a:endParaRPr sz="1200"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Data processing</a:t>
            </a:r>
            <a:endParaRPr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Modelling</a:t>
            </a:r>
            <a:endParaRPr sz="2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5283490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CC9FD07BE29B4882F38E771038E0F1" ma:contentTypeVersion="0" ma:contentTypeDescription="Create a new document." ma:contentTypeScope="" ma:versionID="7fbf76cbea664c3b5b0ecef4065865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EEE122-B5F9-4E41-B779-C17FD33A90A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74F158-D719-41C9-91E3-00F7D349859E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F084F1-4BA2-4A9B-9007-73A87CE9A2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582</Words>
  <Application>Microsoft Office PowerPoint</Application>
  <PresentationFormat>On-screen Show (16:9)</PresentationFormat>
  <Paragraphs>136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Consolas</vt:lpstr>
      <vt:lpstr>Montserrat</vt:lpstr>
      <vt:lpstr>Montserrat SemiBold</vt:lpstr>
      <vt:lpstr>Fira Sans Extra Condensed Medium</vt:lpstr>
      <vt:lpstr>Wingdings</vt:lpstr>
      <vt:lpstr>Arial</vt:lpstr>
      <vt:lpstr>Management Consulting Toolkit by Slidesgo</vt:lpstr>
      <vt:lpstr>Microsoft Malware Prediction </vt:lpstr>
      <vt:lpstr>Table of Contents</vt:lpstr>
      <vt:lpstr>The problem statement</vt:lpstr>
      <vt:lpstr>Data pre-processing</vt:lpstr>
      <vt:lpstr>8,921,483</vt:lpstr>
      <vt:lpstr>Our Approach</vt:lpstr>
      <vt:lpstr>Distribution of label/target</vt:lpstr>
      <vt:lpstr>Data processing</vt:lpstr>
      <vt:lpstr>Modelling</vt:lpstr>
      <vt:lpstr>Model Selection</vt:lpstr>
      <vt:lpstr>Experimental Setup</vt:lpstr>
      <vt:lpstr>Methodology</vt:lpstr>
      <vt:lpstr>Our Approach</vt:lpstr>
      <vt:lpstr>Results</vt:lpstr>
      <vt:lpstr>Evaluating models before experimental setup</vt:lpstr>
      <vt:lpstr>Model Performance after experimental setup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Malware Prediction</dc:title>
  <dc:creator>BHALERAO Rohit</dc:creator>
  <cp:lastModifiedBy>Tim Hollinger</cp:lastModifiedBy>
  <cp:revision>14</cp:revision>
  <dcterms:modified xsi:type="dcterms:W3CDTF">2021-04-19T06:36:25Z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0x010100B3CC9FD07BE29B4882F38E771038E0F1</vt:lpwstr>
  </property>
</Properties>
</file>