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harts/chart8.xml" ContentType="application/vnd.openxmlformats-officedocument.drawingml.char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Weibel" initials="T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linux-minings\linux-2.6-vers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linux-minings\linux-2.6-vers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linux-minings\linux-2.6-f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linux-minings\linux-2.6-f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wine-minings\wine-version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wine-minings\wine-f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wine-minings\wine-f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home\workspace\mining\wine-minings\wine-f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7"/>
  <c:chart>
    <c:autoTitleDeleted val="1"/>
    <c:plotArea>
      <c:layout/>
      <c:barChart>
        <c:barDir val="col"/>
        <c:grouping val="clustered"/>
        <c:ser>
          <c:idx val="0"/>
          <c:order val="0"/>
          <c:tx>
            <c:v>Change localization</c:v>
          </c:tx>
          <c:cat>
            <c:strRef>
              <c:f>'linux-2.6-versions'!$B$2:$B$8</c:f>
              <c:strCache>
                <c:ptCount val="7"/>
                <c:pt idx="0">
                  <c:v>Linux 2.6.24 to 2.6.25</c:v>
                </c:pt>
                <c:pt idx="1">
                  <c:v>Linux 2.6.25 to 2.6.26</c:v>
                </c:pt>
                <c:pt idx="2">
                  <c:v>Linux 2.6.26 to 2.6.27</c:v>
                </c:pt>
                <c:pt idx="3">
                  <c:v>Linux 2.6.27 to 2.6.28</c:v>
                </c:pt>
                <c:pt idx="4">
                  <c:v>Linux 2.6.28 to 2.6.29</c:v>
                </c:pt>
                <c:pt idx="5">
                  <c:v>Linux 2.6.29 to 2.6.30</c:v>
                </c:pt>
                <c:pt idx="6">
                  <c:v>Linux 2.6.30 to 2.6.31</c:v>
                </c:pt>
              </c:strCache>
            </c:strRef>
          </c:cat>
          <c:val>
            <c:numRef>
              <c:f>'linux-2.6-versions'!$C$2:$C$8</c:f>
              <c:numCache>
                <c:formatCode>General</c:formatCode>
                <c:ptCount val="7"/>
                <c:pt idx="0">
                  <c:v>0.57649343214700011</c:v>
                </c:pt>
                <c:pt idx="1">
                  <c:v>0.60088919454527012</c:v>
                </c:pt>
                <c:pt idx="2">
                  <c:v>0.60106994297458016</c:v>
                </c:pt>
                <c:pt idx="3">
                  <c:v>0.59131781022445995</c:v>
                </c:pt>
                <c:pt idx="4">
                  <c:v>0.68707133558006006</c:v>
                </c:pt>
                <c:pt idx="5">
                  <c:v>0.66837159542686009</c:v>
                </c:pt>
                <c:pt idx="6">
                  <c:v>0.63214993940011022</c:v>
                </c:pt>
              </c:numCache>
            </c:numRef>
          </c:val>
        </c:ser>
        <c:gapWidth val="75"/>
        <c:overlap val="-25"/>
        <c:axId val="61651200"/>
        <c:axId val="61657088"/>
      </c:barChart>
      <c:catAx>
        <c:axId val="61651200"/>
        <c:scaling>
          <c:orientation val="minMax"/>
        </c:scaling>
        <c:axPos val="b"/>
        <c:majorTickMark val="none"/>
        <c:tickLblPos val="nextTo"/>
        <c:crossAx val="61657088"/>
        <c:crosses val="autoZero"/>
        <c:auto val="1"/>
        <c:lblAlgn val="ctr"/>
        <c:lblOffset val="100"/>
      </c:catAx>
      <c:valAx>
        <c:axId val="6165708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1651200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/>
      <c:barChart>
        <c:barDir val="col"/>
        <c:grouping val="clustered"/>
        <c:ser>
          <c:idx val="0"/>
          <c:order val="0"/>
          <c:tx>
            <c:v>Code files added</c:v>
          </c:tx>
          <c:val>
            <c:numRef>
              <c:f>'linux-2.6-versions'!$D$2:$D$8</c:f>
              <c:numCache>
                <c:formatCode>General</c:formatCode>
                <c:ptCount val="7"/>
                <c:pt idx="0">
                  <c:v>990</c:v>
                </c:pt>
                <c:pt idx="1">
                  <c:v>635</c:v>
                </c:pt>
                <c:pt idx="2">
                  <c:v>1504</c:v>
                </c:pt>
                <c:pt idx="3">
                  <c:v>962</c:v>
                </c:pt>
                <c:pt idx="4">
                  <c:v>1454</c:v>
                </c:pt>
                <c:pt idx="5">
                  <c:v>1316</c:v>
                </c:pt>
                <c:pt idx="6">
                  <c:v>1258</c:v>
                </c:pt>
              </c:numCache>
            </c:numRef>
          </c:val>
        </c:ser>
        <c:ser>
          <c:idx val="1"/>
          <c:order val="1"/>
          <c:tx>
            <c:v>Code files moved</c:v>
          </c:tx>
          <c:cat>
            <c:strRef>
              <c:f>'linux-2.6-versions'!$B$2:$B$8</c:f>
              <c:strCache>
                <c:ptCount val="7"/>
                <c:pt idx="0">
                  <c:v>Linux 2.6.24 to 2.6.25</c:v>
                </c:pt>
                <c:pt idx="1">
                  <c:v>Linux 2.6.25 to 2.6.26</c:v>
                </c:pt>
                <c:pt idx="2">
                  <c:v>Linux 2.6.26 to 2.6.27</c:v>
                </c:pt>
                <c:pt idx="3">
                  <c:v>Linux 2.6.27 to 2.6.28</c:v>
                </c:pt>
                <c:pt idx="4">
                  <c:v>Linux 2.6.28 to 2.6.29</c:v>
                </c:pt>
                <c:pt idx="5">
                  <c:v>Linux 2.6.29 to 2.6.30</c:v>
                </c:pt>
                <c:pt idx="6">
                  <c:v>Linux 2.6.30 to 2.6.31</c:v>
                </c:pt>
              </c:strCache>
            </c:strRef>
          </c:cat>
          <c:val>
            <c:numRef>
              <c:f>'linux-2.6-versions'!$E$2:$E$8</c:f>
              <c:numCache>
                <c:formatCode>General</c:formatCode>
                <c:ptCount val="7"/>
                <c:pt idx="0">
                  <c:v>110</c:v>
                </c:pt>
                <c:pt idx="1">
                  <c:v>131</c:v>
                </c:pt>
                <c:pt idx="2">
                  <c:v>2244</c:v>
                </c:pt>
                <c:pt idx="3">
                  <c:v>1557</c:v>
                </c:pt>
                <c:pt idx="4">
                  <c:v>764</c:v>
                </c:pt>
                <c:pt idx="5">
                  <c:v>435</c:v>
                </c:pt>
                <c:pt idx="6">
                  <c:v>128</c:v>
                </c:pt>
              </c:numCache>
            </c:numRef>
          </c:val>
        </c:ser>
        <c:gapWidth val="75"/>
        <c:overlap val="-25"/>
        <c:axId val="32141312"/>
        <c:axId val="32142848"/>
      </c:barChart>
      <c:catAx>
        <c:axId val="32141312"/>
        <c:scaling>
          <c:orientation val="minMax"/>
        </c:scaling>
        <c:axPos val="b"/>
        <c:majorTickMark val="none"/>
        <c:tickLblPos val="nextTo"/>
        <c:crossAx val="32142848"/>
        <c:crosses val="autoZero"/>
        <c:auto val="1"/>
        <c:lblAlgn val="ctr"/>
        <c:lblOffset val="100"/>
      </c:catAx>
      <c:valAx>
        <c:axId val="321428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32141312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7"/>
  <c:chart>
    <c:autoTitleDeleted val="1"/>
    <c:plotArea>
      <c:layout/>
      <c:barChart>
        <c:barDir val="col"/>
        <c:grouping val="clustered"/>
        <c:ser>
          <c:idx val="0"/>
          <c:order val="0"/>
          <c:tx>
            <c:v>Change localization</c:v>
          </c:tx>
          <c:cat>
            <c:strRef>
              <c:f>'linux-2.6-fis'!$B$2:$B$8</c:f>
              <c:strCache>
                <c:ptCount val="7"/>
                <c:pt idx="0">
                  <c:v>Linux 2.6.24 to 2.6.25</c:v>
                </c:pt>
                <c:pt idx="1">
                  <c:v>Linux 2.6.25 to 2.6.26</c:v>
                </c:pt>
                <c:pt idx="2">
                  <c:v>Linux 2.6.26 to 2.6.27</c:v>
                </c:pt>
                <c:pt idx="3">
                  <c:v>Linux 2.6.27 to 2.6.28</c:v>
                </c:pt>
                <c:pt idx="4">
                  <c:v>Linux 2.6.28 to 2.6.29</c:v>
                </c:pt>
                <c:pt idx="5">
                  <c:v>Linux 2.6.29 to 2.6.30</c:v>
                </c:pt>
                <c:pt idx="6">
                  <c:v>Linux 2.6.30 to 2.6.31</c:v>
                </c:pt>
              </c:strCache>
            </c:strRef>
          </c:cat>
          <c:val>
            <c:numRef>
              <c:f>'linux-2.6-fis'!$K$2:$K$8</c:f>
              <c:numCache>
                <c:formatCode>General</c:formatCode>
                <c:ptCount val="7"/>
                <c:pt idx="0">
                  <c:v>0.65395738208371013</c:v>
                </c:pt>
                <c:pt idx="1">
                  <c:v>0.66496969703091013</c:v>
                </c:pt>
                <c:pt idx="2">
                  <c:v>0.66677015657340033</c:v>
                </c:pt>
                <c:pt idx="3">
                  <c:v>0.65065813914513015</c:v>
                </c:pt>
                <c:pt idx="4">
                  <c:v>0.81492302592999</c:v>
                </c:pt>
                <c:pt idx="5">
                  <c:v>0.78176477944567002</c:v>
                </c:pt>
                <c:pt idx="6">
                  <c:v>0.82429405727628013</c:v>
                </c:pt>
              </c:numCache>
            </c:numRef>
          </c:val>
        </c:ser>
        <c:gapWidth val="75"/>
        <c:overlap val="-25"/>
        <c:axId val="32162944"/>
        <c:axId val="32164480"/>
      </c:barChart>
      <c:catAx>
        <c:axId val="32162944"/>
        <c:scaling>
          <c:orientation val="minMax"/>
        </c:scaling>
        <c:axPos val="b"/>
        <c:majorTickMark val="none"/>
        <c:tickLblPos val="nextTo"/>
        <c:crossAx val="32164480"/>
        <c:crosses val="autoZero"/>
        <c:auto val="1"/>
        <c:lblAlgn val="ctr"/>
        <c:lblOffset val="100"/>
      </c:catAx>
      <c:valAx>
        <c:axId val="321644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2162944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autoTitleDeleted val="1"/>
    <c:plotArea>
      <c:layout/>
      <c:barChart>
        <c:barDir val="col"/>
        <c:grouping val="clustered"/>
        <c:ser>
          <c:idx val="0"/>
          <c:order val="0"/>
          <c:tx>
            <c:v>Code files added</c:v>
          </c:tx>
          <c:val>
            <c:numRef>
              <c:f>'linux-2.6-fis'!$G$2:$G$8</c:f>
              <c:numCache>
                <c:formatCode>General</c:formatCode>
                <c:ptCount val="7"/>
                <c:pt idx="0">
                  <c:v>990</c:v>
                </c:pt>
                <c:pt idx="1">
                  <c:v>635</c:v>
                </c:pt>
                <c:pt idx="2">
                  <c:v>1504</c:v>
                </c:pt>
                <c:pt idx="3">
                  <c:v>962</c:v>
                </c:pt>
                <c:pt idx="4">
                  <c:v>1454</c:v>
                </c:pt>
                <c:pt idx="5">
                  <c:v>1316</c:v>
                </c:pt>
                <c:pt idx="6">
                  <c:v>1258</c:v>
                </c:pt>
              </c:numCache>
            </c:numRef>
          </c:val>
        </c:ser>
        <c:ser>
          <c:idx val="1"/>
          <c:order val="1"/>
          <c:tx>
            <c:v>Code files moved</c:v>
          </c:tx>
          <c:cat>
            <c:strRef>
              <c:f>'linux-2.6-fis'!$B$2:$B$8</c:f>
              <c:strCache>
                <c:ptCount val="7"/>
                <c:pt idx="0">
                  <c:v>Linux 2.6.24 to 2.6.25</c:v>
                </c:pt>
                <c:pt idx="1">
                  <c:v>Linux 2.6.25 to 2.6.26</c:v>
                </c:pt>
                <c:pt idx="2">
                  <c:v>Linux 2.6.26 to 2.6.27</c:v>
                </c:pt>
                <c:pt idx="3">
                  <c:v>Linux 2.6.27 to 2.6.28</c:v>
                </c:pt>
                <c:pt idx="4">
                  <c:v>Linux 2.6.28 to 2.6.29</c:v>
                </c:pt>
                <c:pt idx="5">
                  <c:v>Linux 2.6.29 to 2.6.30</c:v>
                </c:pt>
                <c:pt idx="6">
                  <c:v>Linux 2.6.30 to 2.6.31</c:v>
                </c:pt>
              </c:strCache>
            </c:strRef>
          </c:cat>
          <c:val>
            <c:numRef>
              <c:f>'linux-2.6-fis'!$H$2:$H$8</c:f>
              <c:numCache>
                <c:formatCode>General</c:formatCode>
                <c:ptCount val="7"/>
                <c:pt idx="0">
                  <c:v>110</c:v>
                </c:pt>
                <c:pt idx="1">
                  <c:v>131</c:v>
                </c:pt>
                <c:pt idx="2">
                  <c:v>2244</c:v>
                </c:pt>
                <c:pt idx="3">
                  <c:v>1557</c:v>
                </c:pt>
                <c:pt idx="4">
                  <c:v>764</c:v>
                </c:pt>
                <c:pt idx="5">
                  <c:v>435</c:v>
                </c:pt>
                <c:pt idx="6">
                  <c:v>128</c:v>
                </c:pt>
              </c:numCache>
            </c:numRef>
          </c:val>
        </c:ser>
        <c:gapWidth val="75"/>
        <c:overlap val="-25"/>
        <c:axId val="32262784"/>
        <c:axId val="32264576"/>
      </c:barChart>
      <c:catAx>
        <c:axId val="32262784"/>
        <c:scaling>
          <c:orientation val="minMax"/>
        </c:scaling>
        <c:axPos val="b"/>
        <c:majorTickMark val="none"/>
        <c:tickLblPos val="nextTo"/>
        <c:crossAx val="32264576"/>
        <c:crosses val="autoZero"/>
        <c:auto val="1"/>
        <c:lblAlgn val="ctr"/>
        <c:lblOffset val="100"/>
      </c:catAx>
      <c:valAx>
        <c:axId val="322645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32262784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7"/>
  <c:chart>
    <c:autoTitleDeleted val="1"/>
    <c:plotArea>
      <c:layout/>
      <c:barChart>
        <c:barDir val="col"/>
        <c:grouping val="clustered"/>
        <c:ser>
          <c:idx val="0"/>
          <c:order val="0"/>
          <c:tx>
            <c:v>Change localization</c:v>
          </c:tx>
          <c:cat>
            <c:strRef>
              <c:f>'wine-versions'!$B$2:$B$12</c:f>
              <c:strCache>
                <c:ptCount val="7"/>
                <c:pt idx="0">
                  <c:v>Wine 0.9 to 0.9.20</c:v>
                </c:pt>
                <c:pt idx="1">
                  <c:v>Wine 0.9.20 to 0.9.40</c:v>
                </c:pt>
                <c:pt idx="2">
                  <c:v>Wine 0.9.40 to 0.9.61</c:v>
                </c:pt>
                <c:pt idx="3">
                  <c:v>Wine 0.9.61 to 1.0</c:v>
                </c:pt>
                <c:pt idx="4">
                  <c:v>Wine 1.0 to 1.1.0</c:v>
                </c:pt>
                <c:pt idx="5">
                  <c:v>Wine 1.1.0 to 1.1.20</c:v>
                </c:pt>
                <c:pt idx="6">
                  <c:v>Wine 1.1.20 to 1.1.33</c:v>
                </c:pt>
              </c:strCache>
            </c:strRef>
          </c:cat>
          <c:val>
            <c:numRef>
              <c:f>'wine-versions'!$C$2:$C$8</c:f>
              <c:numCache>
                <c:formatCode>General</c:formatCode>
                <c:ptCount val="7"/>
                <c:pt idx="0">
                  <c:v>0.58381543228747013</c:v>
                </c:pt>
                <c:pt idx="1">
                  <c:v>0.61850393883853005</c:v>
                </c:pt>
                <c:pt idx="2">
                  <c:v>0.51611508980379994</c:v>
                </c:pt>
                <c:pt idx="3">
                  <c:v>0.41314394924999998</c:v>
                </c:pt>
                <c:pt idx="4">
                  <c:v>0.34487480442958007</c:v>
                </c:pt>
                <c:pt idx="5">
                  <c:v>0.54236011953527996</c:v>
                </c:pt>
                <c:pt idx="6">
                  <c:v>0.54325228288985994</c:v>
                </c:pt>
              </c:numCache>
            </c:numRef>
          </c:val>
        </c:ser>
        <c:gapWidth val="75"/>
        <c:overlap val="-25"/>
        <c:axId val="32178176"/>
        <c:axId val="32179712"/>
      </c:barChart>
      <c:catAx>
        <c:axId val="32178176"/>
        <c:scaling>
          <c:orientation val="minMax"/>
        </c:scaling>
        <c:axPos val="b"/>
        <c:majorTickMark val="none"/>
        <c:tickLblPos val="nextTo"/>
        <c:crossAx val="32179712"/>
        <c:crosses val="autoZero"/>
        <c:auto val="1"/>
        <c:lblAlgn val="ctr"/>
        <c:lblOffset val="100"/>
      </c:catAx>
      <c:valAx>
        <c:axId val="3217971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2178176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/>
      <c:barChart>
        <c:barDir val="col"/>
        <c:grouping val="clustered"/>
        <c:ser>
          <c:idx val="0"/>
          <c:order val="0"/>
          <c:tx>
            <c:v>Code files added</c:v>
          </c:tx>
          <c:cat>
            <c:strRef>
              <c:f>'wine-fis'!$B$2:$B$12</c:f>
              <c:strCache>
                <c:ptCount val="7"/>
                <c:pt idx="0">
                  <c:v>Wine 0.9 to 0.9.20</c:v>
                </c:pt>
                <c:pt idx="1">
                  <c:v>Wine 0.9.20 to 0.9.40</c:v>
                </c:pt>
                <c:pt idx="2">
                  <c:v>Wine 0.9.40 to 0.9.61</c:v>
                </c:pt>
                <c:pt idx="3">
                  <c:v>Wine 0.9.61 to 1.0</c:v>
                </c:pt>
                <c:pt idx="4">
                  <c:v>Wine 1.0 to 1.1.0</c:v>
                </c:pt>
                <c:pt idx="5">
                  <c:v>Wine 1.1.0 to 1.1.20</c:v>
                </c:pt>
                <c:pt idx="6">
                  <c:v>Wine 1.1.20 to 1.1.33</c:v>
                </c:pt>
              </c:strCache>
            </c:strRef>
          </c:cat>
          <c:val>
            <c:numRef>
              <c:f>'wine-fis'!$G$2:$G$8</c:f>
              <c:numCache>
                <c:formatCode>General</c:formatCode>
                <c:ptCount val="7"/>
                <c:pt idx="0">
                  <c:v>255</c:v>
                </c:pt>
                <c:pt idx="1">
                  <c:v>194</c:v>
                </c:pt>
                <c:pt idx="2">
                  <c:v>267</c:v>
                </c:pt>
                <c:pt idx="3">
                  <c:v>0</c:v>
                </c:pt>
                <c:pt idx="4">
                  <c:v>10</c:v>
                </c:pt>
                <c:pt idx="5">
                  <c:v>261</c:v>
                </c:pt>
                <c:pt idx="6">
                  <c:v>158</c:v>
                </c:pt>
              </c:numCache>
            </c:numRef>
          </c:val>
        </c:ser>
        <c:ser>
          <c:idx val="1"/>
          <c:order val="1"/>
          <c:tx>
            <c:v>Code files moved</c:v>
          </c:tx>
          <c:val>
            <c:numRef>
              <c:f>'wine-fis'!$H$2:$H$8</c:f>
              <c:numCache>
                <c:formatCode>General</c:formatCode>
                <c:ptCount val="7"/>
                <c:pt idx="0">
                  <c:v>271</c:v>
                </c:pt>
                <c:pt idx="1">
                  <c:v>266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36</c:v>
                </c:pt>
                <c:pt idx="6">
                  <c:v>25</c:v>
                </c:pt>
              </c:numCache>
            </c:numRef>
          </c:val>
        </c:ser>
        <c:gapWidth val="75"/>
        <c:overlap val="-25"/>
        <c:axId val="32196096"/>
        <c:axId val="32197632"/>
      </c:barChart>
      <c:catAx>
        <c:axId val="32196096"/>
        <c:scaling>
          <c:orientation val="minMax"/>
        </c:scaling>
        <c:axPos val="b"/>
        <c:majorTickMark val="none"/>
        <c:tickLblPos val="nextTo"/>
        <c:crossAx val="32197632"/>
        <c:crosses val="autoZero"/>
        <c:auto val="1"/>
        <c:lblAlgn val="ctr"/>
        <c:lblOffset val="100"/>
      </c:catAx>
      <c:valAx>
        <c:axId val="3219763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2196096"/>
        <c:crosses val="autoZero"/>
        <c:crossBetween val="between"/>
      </c:valAx>
    </c:plotArea>
    <c:legend>
      <c:legendPos val="b"/>
      <c:layout/>
    </c:legend>
    <c:plotVisOnly val="1"/>
  </c:chart>
  <c:spPr>
    <a:noFill/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/>
      <c:barChart>
        <c:barDir val="col"/>
        <c:grouping val="clustered"/>
        <c:ser>
          <c:idx val="0"/>
          <c:order val="0"/>
          <c:tx>
            <c:v>Code files added</c:v>
          </c:tx>
          <c:cat>
            <c:strRef>
              <c:f>'wine-fis'!$B$2:$B$12</c:f>
              <c:strCache>
                <c:ptCount val="7"/>
                <c:pt idx="0">
                  <c:v>Wine 0.9 to 0.9.20</c:v>
                </c:pt>
                <c:pt idx="1">
                  <c:v>Wine 0.9.20 to 0.9.40</c:v>
                </c:pt>
                <c:pt idx="2">
                  <c:v>Wine 0.9.40 to 0.9.61</c:v>
                </c:pt>
                <c:pt idx="3">
                  <c:v>Wine 0.9.61 to 1.0</c:v>
                </c:pt>
                <c:pt idx="4">
                  <c:v>Wine 1.0 to 1.1.0</c:v>
                </c:pt>
                <c:pt idx="5">
                  <c:v>Wine 1.1.0 to 1.1.20</c:v>
                </c:pt>
                <c:pt idx="6">
                  <c:v>Wine 1.1.20 to 1.1.33</c:v>
                </c:pt>
              </c:strCache>
            </c:strRef>
          </c:cat>
          <c:val>
            <c:numRef>
              <c:f>'wine-fis'!$G$2:$G$8</c:f>
              <c:numCache>
                <c:formatCode>General</c:formatCode>
                <c:ptCount val="7"/>
                <c:pt idx="0">
                  <c:v>255</c:v>
                </c:pt>
                <c:pt idx="1">
                  <c:v>194</c:v>
                </c:pt>
                <c:pt idx="2">
                  <c:v>267</c:v>
                </c:pt>
                <c:pt idx="3">
                  <c:v>0</c:v>
                </c:pt>
                <c:pt idx="4">
                  <c:v>10</c:v>
                </c:pt>
                <c:pt idx="5">
                  <c:v>261</c:v>
                </c:pt>
                <c:pt idx="6">
                  <c:v>158</c:v>
                </c:pt>
              </c:numCache>
            </c:numRef>
          </c:val>
        </c:ser>
        <c:ser>
          <c:idx val="1"/>
          <c:order val="1"/>
          <c:tx>
            <c:v>Code files moved</c:v>
          </c:tx>
          <c:val>
            <c:numRef>
              <c:f>'wine-fis'!$H$2:$H$8</c:f>
              <c:numCache>
                <c:formatCode>General</c:formatCode>
                <c:ptCount val="7"/>
                <c:pt idx="0">
                  <c:v>271</c:v>
                </c:pt>
                <c:pt idx="1">
                  <c:v>266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36</c:v>
                </c:pt>
                <c:pt idx="6">
                  <c:v>25</c:v>
                </c:pt>
              </c:numCache>
            </c:numRef>
          </c:val>
        </c:ser>
        <c:gapWidth val="75"/>
        <c:overlap val="-25"/>
        <c:axId val="32222592"/>
        <c:axId val="32236672"/>
      </c:barChart>
      <c:catAx>
        <c:axId val="32222592"/>
        <c:scaling>
          <c:orientation val="minMax"/>
        </c:scaling>
        <c:axPos val="b"/>
        <c:majorTickMark val="none"/>
        <c:tickLblPos val="nextTo"/>
        <c:crossAx val="32236672"/>
        <c:crosses val="autoZero"/>
        <c:auto val="1"/>
        <c:lblAlgn val="ctr"/>
        <c:lblOffset val="100"/>
      </c:catAx>
      <c:valAx>
        <c:axId val="322366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2222592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7"/>
  <c:chart>
    <c:autoTitleDeleted val="1"/>
    <c:plotArea>
      <c:layout/>
      <c:barChart>
        <c:barDir val="col"/>
        <c:grouping val="clustered"/>
        <c:ser>
          <c:idx val="0"/>
          <c:order val="0"/>
          <c:tx>
            <c:v>Change localization</c:v>
          </c:tx>
          <c:cat>
            <c:strRef>
              <c:f>'wine-fis'!$B$2:$B$12</c:f>
              <c:strCache>
                <c:ptCount val="7"/>
                <c:pt idx="0">
                  <c:v>Wine 0.9 to 0.9.20</c:v>
                </c:pt>
                <c:pt idx="1">
                  <c:v>Wine 0.9.20 to 0.9.40</c:v>
                </c:pt>
                <c:pt idx="2">
                  <c:v>Wine 0.9.40 to 0.9.61</c:v>
                </c:pt>
                <c:pt idx="3">
                  <c:v>Wine 0.9.61 to 1.0</c:v>
                </c:pt>
                <c:pt idx="4">
                  <c:v>Wine 1.0 to 1.1.0</c:v>
                </c:pt>
                <c:pt idx="5">
                  <c:v>Wine 1.1.0 to 1.1.20</c:v>
                </c:pt>
                <c:pt idx="6">
                  <c:v>Wine 1.1.20 to 1.1.33</c:v>
                </c:pt>
              </c:strCache>
            </c:strRef>
          </c:cat>
          <c:val>
            <c:numRef>
              <c:f>'wine-fis'!$K$2:$K$8</c:f>
              <c:numCache>
                <c:formatCode>General</c:formatCode>
                <c:ptCount val="7"/>
                <c:pt idx="0">
                  <c:v>0.70006224716526988</c:v>
                </c:pt>
                <c:pt idx="1">
                  <c:v>0.72874675017241008</c:v>
                </c:pt>
                <c:pt idx="2">
                  <c:v>0.73076923079648015</c:v>
                </c:pt>
                <c:pt idx="3">
                  <c:v>0</c:v>
                </c:pt>
                <c:pt idx="4">
                  <c:v>0.15000000000000002</c:v>
                </c:pt>
                <c:pt idx="5">
                  <c:v>0.70209846652731012</c:v>
                </c:pt>
                <c:pt idx="6">
                  <c:v>0.72169312173015998</c:v>
                </c:pt>
              </c:numCache>
            </c:numRef>
          </c:val>
        </c:ser>
        <c:gapWidth val="75"/>
        <c:overlap val="-25"/>
        <c:axId val="32317824"/>
        <c:axId val="32319360"/>
      </c:barChart>
      <c:catAx>
        <c:axId val="32317824"/>
        <c:scaling>
          <c:orientation val="minMax"/>
        </c:scaling>
        <c:axPos val="b"/>
        <c:numFmt formatCode="General" sourceLinked="1"/>
        <c:majorTickMark val="none"/>
        <c:tickLblPos val="nextTo"/>
        <c:crossAx val="32319360"/>
        <c:crosses val="autoZero"/>
        <c:auto val="1"/>
        <c:lblAlgn val="ctr"/>
        <c:lblOffset val="100"/>
      </c:catAx>
      <c:valAx>
        <c:axId val="323193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2317824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400" b="1" i="0" baseline="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1-29T21:37:17.916" idx="4">
    <p:pos x="10" y="10"/>
    <p:text>Commit Metrics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1-29T21:37:11.634" idx="3">
    <p:pos x="10" y="10"/>
    <p:text>Frequent Item Set Metrics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1-29T21:37:04.306" idx="2">
    <p:pos x="10" y="10"/>
    <p:text>Commit Metrics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1-29T21:36:50.744" idx="1">
    <p:pos x="10" y="10"/>
    <p:text>Frequent Item Set Metrics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C2D5-6D8A-4A64-A4C2-54E4E4E55EB4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D661-7133-42B5-8FF3-FE27415B5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-1" y="0"/>
          <a:ext cx="9144001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0" y="3500438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1"/>
          <a:ext cx="9144000" cy="335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0" y="3500438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3500438"/>
          <a:ext cx="9144001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3500438"/>
          <a:ext cx="9144001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0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Weibel</dc:creator>
  <cp:lastModifiedBy>Thomas Weibel</cp:lastModifiedBy>
  <cp:revision>6</cp:revision>
  <dcterms:created xsi:type="dcterms:W3CDTF">2009-11-29T15:50:04Z</dcterms:created>
  <dcterms:modified xsi:type="dcterms:W3CDTF">2009-11-29T16:27:23Z</dcterms:modified>
</cp:coreProperties>
</file>