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71" d="100"/>
          <a:sy n="71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C4634-C280-429D-8385-5F90349C1B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9909AC2-F62F-4C5D-8587-79EF73DBBEE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7E913E69-9B71-405B-959D-6B44A5E3147D}" type="parTrans" cxnId="{EB953F7D-6F68-4CD1-B708-46A36EFD0BB6}">
      <dgm:prSet/>
      <dgm:spPr/>
      <dgm:t>
        <a:bodyPr/>
        <a:lstStyle/>
        <a:p>
          <a:endParaRPr lang="en-US"/>
        </a:p>
      </dgm:t>
    </dgm:pt>
    <dgm:pt modelId="{5C582C15-54B6-47FB-8C67-3D76A5EADA0E}" type="sibTrans" cxnId="{EB953F7D-6F68-4CD1-B708-46A36EFD0BB6}">
      <dgm:prSet/>
      <dgm:spPr/>
      <dgm:t>
        <a:bodyPr/>
        <a:lstStyle/>
        <a:p>
          <a:endParaRPr lang="en-US"/>
        </a:p>
      </dgm:t>
    </dgm:pt>
    <dgm:pt modelId="{2CAD2253-FDC7-4B77-8EE1-D074FD39505C}">
      <dgm:prSet phldrT="[Text]"/>
      <dgm:spPr/>
      <dgm:t>
        <a:bodyPr/>
        <a:lstStyle/>
        <a:p>
          <a:r>
            <a:rPr lang="en-US" b="1" dirty="0" err="1" smtClean="0"/>
            <a:t>gitup</a:t>
          </a:r>
          <a:r>
            <a:rPr lang="en-US" dirty="0" smtClean="0"/>
            <a:t>: Initialize version history database</a:t>
          </a:r>
          <a:endParaRPr lang="en-US" dirty="0"/>
        </a:p>
      </dgm:t>
    </dgm:pt>
    <dgm:pt modelId="{4D1394F2-C5DC-4BF0-8D54-4D70EC54328A}" type="parTrans" cxnId="{2FF76D24-A53D-4106-A88D-55C7E19DE938}">
      <dgm:prSet/>
      <dgm:spPr/>
      <dgm:t>
        <a:bodyPr/>
        <a:lstStyle/>
        <a:p>
          <a:endParaRPr lang="en-US"/>
        </a:p>
      </dgm:t>
    </dgm:pt>
    <dgm:pt modelId="{D0288B8A-7B81-4084-BD3B-F67E7CE9A171}" type="sibTrans" cxnId="{2FF76D24-A53D-4106-A88D-55C7E19DE938}">
      <dgm:prSet/>
      <dgm:spPr/>
      <dgm:t>
        <a:bodyPr/>
        <a:lstStyle/>
        <a:p>
          <a:endParaRPr lang="en-US"/>
        </a:p>
      </dgm:t>
    </dgm:pt>
    <dgm:pt modelId="{0D49D4E5-2E7C-47F5-90C6-D98338F0A838}">
      <dgm:prSet phldrT="[Text]"/>
      <dgm:spPr/>
      <dgm:t>
        <a:bodyPr/>
        <a:lstStyle/>
        <a:p>
          <a:r>
            <a:rPr lang="en-US" dirty="0" smtClean="0"/>
            <a:t>Version history database</a:t>
          </a:r>
          <a:endParaRPr lang="en-US" dirty="0"/>
        </a:p>
      </dgm:t>
    </dgm:pt>
    <dgm:pt modelId="{9F7BBC56-E98A-49D2-8D6C-7F8F116C36B3}" type="parTrans" cxnId="{5280D208-65EA-4C8F-94D1-D5F43A744384}">
      <dgm:prSet/>
      <dgm:spPr/>
      <dgm:t>
        <a:bodyPr/>
        <a:lstStyle/>
        <a:p>
          <a:endParaRPr lang="en-US"/>
        </a:p>
      </dgm:t>
    </dgm:pt>
    <dgm:pt modelId="{B6DED432-5AB6-4A67-9EB4-D02E51A061DC}" type="sibTrans" cxnId="{5280D208-65EA-4C8F-94D1-D5F43A744384}">
      <dgm:prSet/>
      <dgm:spPr/>
      <dgm:t>
        <a:bodyPr/>
        <a:lstStyle/>
        <a:p>
          <a:endParaRPr lang="en-US"/>
        </a:p>
      </dgm:t>
    </dgm:pt>
    <dgm:pt modelId="{8903414D-8016-4452-8FAD-9681990D7809}">
      <dgm:prSet phldrT="[Text]"/>
      <dgm:spPr/>
      <dgm:t>
        <a:bodyPr/>
        <a:lstStyle/>
        <a:p>
          <a:r>
            <a:rPr lang="en-US" b="1" dirty="0" smtClean="0"/>
            <a:t>shiatsu</a:t>
          </a:r>
          <a:r>
            <a:rPr lang="en-US" dirty="0" smtClean="0"/>
            <a:t>: Massaging the data for the actual mining</a:t>
          </a:r>
          <a:endParaRPr lang="en-US" dirty="0"/>
        </a:p>
      </dgm:t>
    </dgm:pt>
    <dgm:pt modelId="{E1AE04EA-E886-47D8-B824-926C250A4104}" type="parTrans" cxnId="{D717B12B-7E24-4233-B119-FE5A86A21FFE}">
      <dgm:prSet/>
      <dgm:spPr/>
      <dgm:t>
        <a:bodyPr/>
        <a:lstStyle/>
        <a:p>
          <a:endParaRPr lang="en-US"/>
        </a:p>
      </dgm:t>
    </dgm:pt>
    <dgm:pt modelId="{957268D8-4EAA-4F30-854C-5630D884CA85}" type="sibTrans" cxnId="{D717B12B-7E24-4233-B119-FE5A86A21FFE}">
      <dgm:prSet/>
      <dgm:spPr/>
      <dgm:t>
        <a:bodyPr/>
        <a:lstStyle/>
        <a:p>
          <a:endParaRPr lang="en-US"/>
        </a:p>
      </dgm:t>
    </dgm:pt>
    <dgm:pt modelId="{F251590F-6D7F-4A3A-9418-178BCD081923}">
      <dgm:prSet phldrT="[Text]"/>
      <dgm:spPr/>
      <dgm:t>
        <a:bodyPr/>
        <a:lstStyle/>
        <a:p>
          <a:r>
            <a:rPr lang="en-US" dirty="0" smtClean="0"/>
            <a:t>Massaged version history database</a:t>
          </a:r>
          <a:endParaRPr lang="en-US" dirty="0"/>
        </a:p>
      </dgm:t>
    </dgm:pt>
    <dgm:pt modelId="{0B06A685-9249-46CA-9966-9830466346B4}" type="parTrans" cxnId="{F39ACFA7-8281-4292-ABFF-42BFF555A9C9}">
      <dgm:prSet/>
      <dgm:spPr/>
      <dgm:t>
        <a:bodyPr/>
        <a:lstStyle/>
        <a:p>
          <a:endParaRPr lang="en-US"/>
        </a:p>
      </dgm:t>
    </dgm:pt>
    <dgm:pt modelId="{8355A4FD-BE97-46DD-BD23-CBD991D0A523}" type="sibTrans" cxnId="{F39ACFA7-8281-4292-ABFF-42BFF555A9C9}">
      <dgm:prSet/>
      <dgm:spPr/>
      <dgm:t>
        <a:bodyPr/>
        <a:lstStyle/>
        <a:p>
          <a:endParaRPr lang="en-US"/>
        </a:p>
      </dgm:t>
    </dgm:pt>
    <dgm:pt modelId="{1E13EBAD-63A1-4BAE-A5A0-8B29A4079095}" type="pres">
      <dgm:prSet presAssocID="{77BC4634-C280-429D-8385-5F90349C1B79}" presName="Name0" presStyleCnt="0">
        <dgm:presLayoutVars>
          <dgm:dir/>
          <dgm:resizeHandles val="exact"/>
        </dgm:presLayoutVars>
      </dgm:prSet>
      <dgm:spPr/>
    </dgm:pt>
    <dgm:pt modelId="{46691A39-41E3-4ECC-9C19-E14D31BE0564}" type="pres">
      <dgm:prSet presAssocID="{59909AC2-F62F-4C5D-8587-79EF73DBBEEC}" presName="node" presStyleLbl="node1" presStyleIdx="0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DC707E9A-4A97-48F0-A21D-F3E57225D37A}" type="pres">
      <dgm:prSet presAssocID="{5C582C15-54B6-47FB-8C67-3D76A5EADA0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0354DCB-9D64-4D6A-A43F-52AE1BED647D}" type="pres">
      <dgm:prSet presAssocID="{5C582C15-54B6-47FB-8C67-3D76A5EADA0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D3C05AC-30C9-4217-9610-47E466CF4EAC}" type="pres">
      <dgm:prSet presAssocID="{2CAD2253-FDC7-4B77-8EE1-D074FD39505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0133F-5611-4D7D-96BD-E5BA63A9E0D1}" type="pres">
      <dgm:prSet presAssocID="{D0288B8A-7B81-4084-BD3B-F67E7CE9A17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1092E2A-0DB6-442B-AF84-571D53A55CA2}" type="pres">
      <dgm:prSet presAssocID="{D0288B8A-7B81-4084-BD3B-F67E7CE9A171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7ABE60A-F3AB-4801-9259-51BE17F92058}" type="pres">
      <dgm:prSet presAssocID="{0D49D4E5-2E7C-47F5-90C6-D98338F0A838}" presName="node" presStyleLbl="node1" presStyleIdx="2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8E0E081B-1F93-4DE9-A3C5-48F76DEB2C01}" type="pres">
      <dgm:prSet presAssocID="{B6DED432-5AB6-4A67-9EB4-D02E51A061D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E74955E-2043-4590-B906-A1E86E245F8D}" type="pres">
      <dgm:prSet presAssocID="{B6DED432-5AB6-4A67-9EB4-D02E51A061D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5E698D3-F405-4513-95E7-660A5145AD69}" type="pres">
      <dgm:prSet presAssocID="{8903414D-8016-4452-8FAD-9681990D78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4C1B1-0B5D-45E1-8708-DC61CFBC7567}" type="pres">
      <dgm:prSet presAssocID="{957268D8-4EAA-4F30-854C-5630D884CA8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7C1294C-2116-45D4-9119-B9BB19D0C49F}" type="pres">
      <dgm:prSet presAssocID="{957268D8-4EAA-4F30-854C-5630D884CA8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A39DACA-315A-410A-9088-D08937CB04CC}" type="pres">
      <dgm:prSet presAssocID="{F251590F-6D7F-4A3A-9418-178BCD081923}" presName="node" presStyleLbl="node1" presStyleIdx="4" presStyleCnt="5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</dgm:ptLst>
  <dgm:cxnLst>
    <dgm:cxn modelId="{F39ACFA7-8281-4292-ABFF-42BFF555A9C9}" srcId="{77BC4634-C280-429D-8385-5F90349C1B79}" destId="{F251590F-6D7F-4A3A-9418-178BCD081923}" srcOrd="4" destOrd="0" parTransId="{0B06A685-9249-46CA-9966-9830466346B4}" sibTransId="{8355A4FD-BE97-46DD-BD23-CBD991D0A523}"/>
    <dgm:cxn modelId="{C841484C-BEDB-4F8E-A993-9CCC12A35318}" type="presOf" srcId="{957268D8-4EAA-4F30-854C-5630D884CA85}" destId="{C844C1B1-0B5D-45E1-8708-DC61CFBC7567}" srcOrd="0" destOrd="0" presId="urn:microsoft.com/office/officeart/2005/8/layout/process1"/>
    <dgm:cxn modelId="{B7D9794E-9121-4B10-8E52-EAE0D1CF1252}" type="presOf" srcId="{59909AC2-F62F-4C5D-8587-79EF73DBBEEC}" destId="{46691A39-41E3-4ECC-9C19-E14D31BE0564}" srcOrd="0" destOrd="0" presId="urn:microsoft.com/office/officeart/2005/8/layout/process1"/>
    <dgm:cxn modelId="{F6447668-570B-4816-88A7-5960754E1047}" type="presOf" srcId="{5C582C15-54B6-47FB-8C67-3D76A5EADA0E}" destId="{DC707E9A-4A97-48F0-A21D-F3E57225D37A}" srcOrd="0" destOrd="0" presId="urn:microsoft.com/office/officeart/2005/8/layout/process1"/>
    <dgm:cxn modelId="{D717B12B-7E24-4233-B119-FE5A86A21FFE}" srcId="{77BC4634-C280-429D-8385-5F90349C1B79}" destId="{8903414D-8016-4452-8FAD-9681990D7809}" srcOrd="3" destOrd="0" parTransId="{E1AE04EA-E886-47D8-B824-926C250A4104}" sibTransId="{957268D8-4EAA-4F30-854C-5630D884CA85}"/>
    <dgm:cxn modelId="{2FF76D24-A53D-4106-A88D-55C7E19DE938}" srcId="{77BC4634-C280-429D-8385-5F90349C1B79}" destId="{2CAD2253-FDC7-4B77-8EE1-D074FD39505C}" srcOrd="1" destOrd="0" parTransId="{4D1394F2-C5DC-4BF0-8D54-4D70EC54328A}" sibTransId="{D0288B8A-7B81-4084-BD3B-F67E7CE9A171}"/>
    <dgm:cxn modelId="{3589139D-5F9A-4CE0-A5DD-9167C48BA6D6}" type="presOf" srcId="{D0288B8A-7B81-4084-BD3B-F67E7CE9A171}" destId="{D380133F-5611-4D7D-96BD-E5BA63A9E0D1}" srcOrd="0" destOrd="0" presId="urn:microsoft.com/office/officeart/2005/8/layout/process1"/>
    <dgm:cxn modelId="{1E2345DD-07D2-4657-9BCA-922D9439CD97}" type="presOf" srcId="{F251590F-6D7F-4A3A-9418-178BCD081923}" destId="{2A39DACA-315A-410A-9088-D08937CB04CC}" srcOrd="0" destOrd="0" presId="urn:microsoft.com/office/officeart/2005/8/layout/process1"/>
    <dgm:cxn modelId="{C436B3BB-ACD0-43C6-BBA7-3D7FD229627F}" type="presOf" srcId="{B6DED432-5AB6-4A67-9EB4-D02E51A061DC}" destId="{8E0E081B-1F93-4DE9-A3C5-48F76DEB2C01}" srcOrd="0" destOrd="0" presId="urn:microsoft.com/office/officeart/2005/8/layout/process1"/>
    <dgm:cxn modelId="{C0DA7AD1-B059-43A1-A4FA-9FA29F168D17}" type="presOf" srcId="{8903414D-8016-4452-8FAD-9681990D7809}" destId="{55E698D3-F405-4513-95E7-660A5145AD69}" srcOrd="0" destOrd="0" presId="urn:microsoft.com/office/officeart/2005/8/layout/process1"/>
    <dgm:cxn modelId="{EB953F7D-6F68-4CD1-B708-46A36EFD0BB6}" srcId="{77BC4634-C280-429D-8385-5F90349C1B79}" destId="{59909AC2-F62F-4C5D-8587-79EF73DBBEEC}" srcOrd="0" destOrd="0" parTransId="{7E913E69-9B71-405B-959D-6B44A5E3147D}" sibTransId="{5C582C15-54B6-47FB-8C67-3D76A5EADA0E}"/>
    <dgm:cxn modelId="{3049D269-E304-4D70-8786-321B0BE49227}" type="presOf" srcId="{77BC4634-C280-429D-8385-5F90349C1B79}" destId="{1E13EBAD-63A1-4BAE-A5A0-8B29A4079095}" srcOrd="0" destOrd="0" presId="urn:microsoft.com/office/officeart/2005/8/layout/process1"/>
    <dgm:cxn modelId="{5280D208-65EA-4C8F-94D1-D5F43A744384}" srcId="{77BC4634-C280-429D-8385-5F90349C1B79}" destId="{0D49D4E5-2E7C-47F5-90C6-D98338F0A838}" srcOrd="2" destOrd="0" parTransId="{9F7BBC56-E98A-49D2-8D6C-7F8F116C36B3}" sibTransId="{B6DED432-5AB6-4A67-9EB4-D02E51A061DC}"/>
    <dgm:cxn modelId="{94E8A75D-2ADE-44AC-A6B2-8229A48D0846}" type="presOf" srcId="{957268D8-4EAA-4F30-854C-5630D884CA85}" destId="{57C1294C-2116-45D4-9119-B9BB19D0C49F}" srcOrd="1" destOrd="0" presId="urn:microsoft.com/office/officeart/2005/8/layout/process1"/>
    <dgm:cxn modelId="{63AEC5E5-5A3B-44EC-9A7C-3EAFCCBF6049}" type="presOf" srcId="{D0288B8A-7B81-4084-BD3B-F67E7CE9A171}" destId="{81092E2A-0DB6-442B-AF84-571D53A55CA2}" srcOrd="1" destOrd="0" presId="urn:microsoft.com/office/officeart/2005/8/layout/process1"/>
    <dgm:cxn modelId="{EFDF77BC-2023-4975-9BA6-1DD8D79C55D7}" type="presOf" srcId="{0D49D4E5-2E7C-47F5-90C6-D98338F0A838}" destId="{F7ABE60A-F3AB-4801-9259-51BE17F92058}" srcOrd="0" destOrd="0" presId="urn:microsoft.com/office/officeart/2005/8/layout/process1"/>
    <dgm:cxn modelId="{0C822D55-F157-4D27-B2D9-BD28D4B27B25}" type="presOf" srcId="{2CAD2253-FDC7-4B77-8EE1-D074FD39505C}" destId="{0D3C05AC-30C9-4217-9610-47E466CF4EAC}" srcOrd="0" destOrd="0" presId="urn:microsoft.com/office/officeart/2005/8/layout/process1"/>
    <dgm:cxn modelId="{9044EE21-3962-4D17-B7B9-A4A5F2981F29}" type="presOf" srcId="{5C582C15-54B6-47FB-8C67-3D76A5EADA0E}" destId="{F0354DCB-9D64-4D6A-A43F-52AE1BED647D}" srcOrd="1" destOrd="0" presId="urn:microsoft.com/office/officeart/2005/8/layout/process1"/>
    <dgm:cxn modelId="{FCA80AB3-2D44-4260-B435-D9076098793D}" type="presOf" srcId="{B6DED432-5AB6-4A67-9EB4-D02E51A061DC}" destId="{1E74955E-2043-4590-B906-A1E86E245F8D}" srcOrd="1" destOrd="0" presId="urn:microsoft.com/office/officeart/2005/8/layout/process1"/>
    <dgm:cxn modelId="{0C5A0D1B-A9FE-4530-A921-6146C61F3E78}" type="presParOf" srcId="{1E13EBAD-63A1-4BAE-A5A0-8B29A4079095}" destId="{46691A39-41E3-4ECC-9C19-E14D31BE0564}" srcOrd="0" destOrd="0" presId="urn:microsoft.com/office/officeart/2005/8/layout/process1"/>
    <dgm:cxn modelId="{6AC262C0-7663-442E-8F5F-40F788188A65}" type="presParOf" srcId="{1E13EBAD-63A1-4BAE-A5A0-8B29A4079095}" destId="{DC707E9A-4A97-48F0-A21D-F3E57225D37A}" srcOrd="1" destOrd="0" presId="urn:microsoft.com/office/officeart/2005/8/layout/process1"/>
    <dgm:cxn modelId="{86522CC5-C676-48EF-AEE7-FFBCF7B0C8C2}" type="presParOf" srcId="{DC707E9A-4A97-48F0-A21D-F3E57225D37A}" destId="{F0354DCB-9D64-4D6A-A43F-52AE1BED647D}" srcOrd="0" destOrd="0" presId="urn:microsoft.com/office/officeart/2005/8/layout/process1"/>
    <dgm:cxn modelId="{DE011F96-0311-4794-B85C-F88C7DB27120}" type="presParOf" srcId="{1E13EBAD-63A1-4BAE-A5A0-8B29A4079095}" destId="{0D3C05AC-30C9-4217-9610-47E466CF4EAC}" srcOrd="2" destOrd="0" presId="urn:microsoft.com/office/officeart/2005/8/layout/process1"/>
    <dgm:cxn modelId="{84931100-F130-493F-B69E-25EF9C00BE0B}" type="presParOf" srcId="{1E13EBAD-63A1-4BAE-A5A0-8B29A4079095}" destId="{D380133F-5611-4D7D-96BD-E5BA63A9E0D1}" srcOrd="3" destOrd="0" presId="urn:microsoft.com/office/officeart/2005/8/layout/process1"/>
    <dgm:cxn modelId="{FD801465-760F-4D56-8447-E8FDE8731183}" type="presParOf" srcId="{D380133F-5611-4D7D-96BD-E5BA63A9E0D1}" destId="{81092E2A-0DB6-442B-AF84-571D53A55CA2}" srcOrd="0" destOrd="0" presId="urn:microsoft.com/office/officeart/2005/8/layout/process1"/>
    <dgm:cxn modelId="{57B53893-9EAB-4476-A4EA-D9F9BF051181}" type="presParOf" srcId="{1E13EBAD-63A1-4BAE-A5A0-8B29A4079095}" destId="{F7ABE60A-F3AB-4801-9259-51BE17F92058}" srcOrd="4" destOrd="0" presId="urn:microsoft.com/office/officeart/2005/8/layout/process1"/>
    <dgm:cxn modelId="{54B175CD-8FA3-408F-B7B4-DEEB64147859}" type="presParOf" srcId="{1E13EBAD-63A1-4BAE-A5A0-8B29A4079095}" destId="{8E0E081B-1F93-4DE9-A3C5-48F76DEB2C01}" srcOrd="5" destOrd="0" presId="urn:microsoft.com/office/officeart/2005/8/layout/process1"/>
    <dgm:cxn modelId="{9FA71CEE-9FCF-4C93-B962-1A9F69D634D4}" type="presParOf" srcId="{8E0E081B-1F93-4DE9-A3C5-48F76DEB2C01}" destId="{1E74955E-2043-4590-B906-A1E86E245F8D}" srcOrd="0" destOrd="0" presId="urn:microsoft.com/office/officeart/2005/8/layout/process1"/>
    <dgm:cxn modelId="{F721F37D-ADE8-4A18-8215-6B67EC122F16}" type="presParOf" srcId="{1E13EBAD-63A1-4BAE-A5A0-8B29A4079095}" destId="{55E698D3-F405-4513-95E7-660A5145AD69}" srcOrd="6" destOrd="0" presId="urn:microsoft.com/office/officeart/2005/8/layout/process1"/>
    <dgm:cxn modelId="{E4236687-9854-4BB9-B376-96E1B1CCD292}" type="presParOf" srcId="{1E13EBAD-63A1-4BAE-A5A0-8B29A4079095}" destId="{C844C1B1-0B5D-45E1-8708-DC61CFBC7567}" srcOrd="7" destOrd="0" presId="urn:microsoft.com/office/officeart/2005/8/layout/process1"/>
    <dgm:cxn modelId="{09FBD147-E730-4935-A8F8-A3B1675E9247}" type="presParOf" srcId="{C844C1B1-0B5D-45E1-8708-DC61CFBC7567}" destId="{57C1294C-2116-45D4-9119-B9BB19D0C49F}" srcOrd="0" destOrd="0" presId="urn:microsoft.com/office/officeart/2005/8/layout/process1"/>
    <dgm:cxn modelId="{60BA698F-0843-43EF-B85C-6E42F3DC035B}" type="presParOf" srcId="{1E13EBAD-63A1-4BAE-A5A0-8B29A4079095}" destId="{2A39DACA-315A-410A-9088-D08937CB04CC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FD3AF-9342-42E7-B52D-129548ECC8A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A312709-7DBB-4026-BAA5-20EA43CC683D}">
      <dgm:prSet phldrT="[Text]"/>
      <dgm:spPr/>
      <dgm:t>
        <a:bodyPr/>
        <a:lstStyle/>
        <a:p>
          <a:r>
            <a:rPr lang="en-US" b="1" dirty="0" smtClean="0"/>
            <a:t>commit-metrics</a:t>
          </a:r>
          <a:r>
            <a:rPr lang="en-US" dirty="0" smtClean="0"/>
            <a:t>: Get metrics for commits between revisions or versions</a:t>
          </a:r>
          <a:endParaRPr lang="en-US" dirty="0"/>
        </a:p>
      </dgm:t>
    </dgm:pt>
    <dgm:pt modelId="{AD55FE75-94EA-4307-BB12-6A7C323D42F3}" type="parTrans" cxnId="{EB3B9F5C-EC28-4092-86F6-82A50B52123E}">
      <dgm:prSet/>
      <dgm:spPr/>
      <dgm:t>
        <a:bodyPr/>
        <a:lstStyle/>
        <a:p>
          <a:endParaRPr lang="en-US"/>
        </a:p>
      </dgm:t>
    </dgm:pt>
    <dgm:pt modelId="{3D86D46B-BF64-4779-A4A1-95DF074700E1}" type="sibTrans" cxnId="{EB3B9F5C-EC28-4092-86F6-82A50B52123E}">
      <dgm:prSet/>
      <dgm:spPr/>
      <dgm:t>
        <a:bodyPr/>
        <a:lstStyle/>
        <a:p>
          <a:endParaRPr lang="en-US"/>
        </a:p>
      </dgm:t>
    </dgm:pt>
    <dgm:pt modelId="{530E5EB5-E490-49EA-994A-6C5873BD1072}" type="pres">
      <dgm:prSet presAssocID="{162FD3AF-9342-42E7-B52D-129548ECC8A7}" presName="linearFlow" presStyleCnt="0">
        <dgm:presLayoutVars>
          <dgm:resizeHandles val="exact"/>
        </dgm:presLayoutVars>
      </dgm:prSet>
      <dgm:spPr/>
    </dgm:pt>
    <dgm:pt modelId="{B2F36F2B-BFE1-4BC8-957C-22BACC9378D6}" type="pres">
      <dgm:prSet presAssocID="{0A312709-7DBB-4026-BAA5-20EA43CC683D}" presName="node" presStyleLbl="node1" presStyleIdx="0" presStyleCnt="1" custLinFactX="100000" custLinFactY="100000" custLinFactNeighborX="188889" custLinFactNeighborY="159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3A1F01-E934-4843-BF37-7B2880662763}" type="presOf" srcId="{162FD3AF-9342-42E7-B52D-129548ECC8A7}" destId="{530E5EB5-E490-49EA-994A-6C5873BD1072}" srcOrd="0" destOrd="0" presId="urn:microsoft.com/office/officeart/2005/8/layout/process2"/>
    <dgm:cxn modelId="{93A79CCF-C49E-4DE3-8949-992E5FB9BFF2}" type="presOf" srcId="{0A312709-7DBB-4026-BAA5-20EA43CC683D}" destId="{B2F36F2B-BFE1-4BC8-957C-22BACC9378D6}" srcOrd="0" destOrd="0" presId="urn:microsoft.com/office/officeart/2005/8/layout/process2"/>
    <dgm:cxn modelId="{EB3B9F5C-EC28-4092-86F6-82A50B52123E}" srcId="{162FD3AF-9342-42E7-B52D-129548ECC8A7}" destId="{0A312709-7DBB-4026-BAA5-20EA43CC683D}" srcOrd="0" destOrd="0" parTransId="{AD55FE75-94EA-4307-BB12-6A7C323D42F3}" sibTransId="{3D86D46B-BF64-4779-A4A1-95DF074700E1}"/>
    <dgm:cxn modelId="{F0E61CCD-0DD0-4E4A-8BAB-B94471B69D63}" type="presParOf" srcId="{530E5EB5-E490-49EA-994A-6C5873BD1072}" destId="{B2F36F2B-BFE1-4BC8-957C-22BACC9378D6}" srcOrd="0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4CC29-84A2-4AE1-B0E0-19D1AD1993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3F7AB02-944E-4906-B5C1-1D3FE02A4BBD}">
      <dgm:prSet phldrT="[Text]"/>
      <dgm:spPr/>
      <dgm:t>
        <a:bodyPr/>
        <a:lstStyle/>
        <a:p>
          <a:r>
            <a:rPr lang="en-US" b="1" dirty="0" smtClean="0"/>
            <a:t>miner</a:t>
          </a:r>
          <a:r>
            <a:rPr lang="en-US" dirty="0" smtClean="0"/>
            <a:t>: Frequent item set mining</a:t>
          </a:r>
        </a:p>
      </dgm:t>
    </dgm:pt>
    <dgm:pt modelId="{1B47957A-27F6-4DAB-97EF-873BAA56B676}" type="parTrans" cxnId="{ED47FF0B-5973-447E-9C72-72D58A2283BB}">
      <dgm:prSet/>
      <dgm:spPr/>
      <dgm:t>
        <a:bodyPr/>
        <a:lstStyle/>
        <a:p>
          <a:endParaRPr lang="en-US"/>
        </a:p>
      </dgm:t>
    </dgm:pt>
    <dgm:pt modelId="{6FDD1B9F-9A2B-4099-8795-6BB8F32978E2}" type="sibTrans" cxnId="{ED47FF0B-5973-447E-9C72-72D58A2283BB}">
      <dgm:prSet/>
      <dgm:spPr/>
      <dgm:t>
        <a:bodyPr/>
        <a:lstStyle/>
        <a:p>
          <a:endParaRPr lang="en-US"/>
        </a:p>
      </dgm:t>
    </dgm:pt>
    <dgm:pt modelId="{7D469D18-1455-41E4-8225-446774AEF8D9}">
      <dgm:prSet phldrT="[Text]"/>
      <dgm:spPr/>
      <dgm:t>
        <a:bodyPr/>
        <a:lstStyle/>
        <a:p>
          <a:r>
            <a:rPr lang="en-US" dirty="0" smtClean="0"/>
            <a:t>Massaged version history database with frequent item sets</a:t>
          </a:r>
          <a:endParaRPr lang="en-US" dirty="0"/>
        </a:p>
      </dgm:t>
    </dgm:pt>
    <dgm:pt modelId="{64425765-6783-4A25-805C-16B7D629D1F8}" type="parTrans" cxnId="{39198534-78F6-4927-B87D-1EC5D012B27B}">
      <dgm:prSet/>
      <dgm:spPr/>
      <dgm:t>
        <a:bodyPr/>
        <a:lstStyle/>
        <a:p>
          <a:endParaRPr lang="en-US"/>
        </a:p>
      </dgm:t>
    </dgm:pt>
    <dgm:pt modelId="{25441B26-69CE-4A2F-9535-1AD21CFCA348}" type="sibTrans" cxnId="{39198534-78F6-4927-B87D-1EC5D012B27B}">
      <dgm:prSet/>
      <dgm:spPr/>
      <dgm:t>
        <a:bodyPr/>
        <a:lstStyle/>
        <a:p>
          <a:endParaRPr lang="en-US"/>
        </a:p>
      </dgm:t>
    </dgm:pt>
    <dgm:pt modelId="{D62EA456-7359-44FA-BA68-C7DE0999CC1F}">
      <dgm:prSet phldrT="[Text]"/>
      <dgm:spPr/>
      <dgm:t>
        <a:bodyPr/>
        <a:lstStyle/>
        <a:p>
          <a:r>
            <a:rPr lang="en-US" b="1" dirty="0" err="1" smtClean="0"/>
            <a:t>fis</a:t>
          </a:r>
          <a:r>
            <a:rPr lang="en-US" b="1" dirty="0" smtClean="0"/>
            <a:t>-metrics</a:t>
          </a:r>
          <a:r>
            <a:rPr lang="en-US" dirty="0" smtClean="0"/>
            <a:t>: Frequent item set metrics</a:t>
          </a:r>
          <a:endParaRPr lang="en-US" dirty="0"/>
        </a:p>
      </dgm:t>
    </dgm:pt>
    <dgm:pt modelId="{EBA69E60-95B5-4DBF-B8FF-EE4FB85C9165}" type="parTrans" cxnId="{7B926093-398D-4565-838C-22B4975B6224}">
      <dgm:prSet/>
      <dgm:spPr/>
      <dgm:t>
        <a:bodyPr/>
        <a:lstStyle/>
        <a:p>
          <a:endParaRPr lang="en-US"/>
        </a:p>
      </dgm:t>
    </dgm:pt>
    <dgm:pt modelId="{1A5148F8-25DE-46CE-B1A6-BFFD891FFFF6}" type="sibTrans" cxnId="{7B926093-398D-4565-838C-22B4975B6224}">
      <dgm:prSet/>
      <dgm:spPr/>
      <dgm:t>
        <a:bodyPr/>
        <a:lstStyle/>
        <a:p>
          <a:endParaRPr lang="en-US"/>
        </a:p>
      </dgm:t>
    </dgm:pt>
    <dgm:pt modelId="{548A4457-1CC9-4500-ADBE-C80E2B02762A}" type="pres">
      <dgm:prSet presAssocID="{3CE4CC29-84A2-4AE1-B0E0-19D1AD1993F8}" presName="Name0" presStyleCnt="0">
        <dgm:presLayoutVars>
          <dgm:dir/>
          <dgm:resizeHandles val="exact"/>
        </dgm:presLayoutVars>
      </dgm:prSet>
      <dgm:spPr/>
    </dgm:pt>
    <dgm:pt modelId="{BB9F6A03-2207-417A-8307-CC531AC991B3}" type="pres">
      <dgm:prSet presAssocID="{B3F7AB02-944E-4906-B5C1-1D3FE02A4BB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2DA70-466A-41E0-A1D6-6792A16499B8}" type="pres">
      <dgm:prSet presAssocID="{6FDD1B9F-9A2B-4099-8795-6BB8F32978E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A0C277B-D542-46E9-AA2C-39E6F631092E}" type="pres">
      <dgm:prSet presAssocID="{6FDD1B9F-9A2B-4099-8795-6BB8F32978E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F22E5B5-68A6-48F5-B28D-AB1156A76B71}" type="pres">
      <dgm:prSet presAssocID="{7D469D18-1455-41E4-8225-446774AEF8D9}" presName="node" presStyleLbl="node1" presStyleIdx="1" presStyleCnt="3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2115CB23-D357-498E-821F-2031D875103A}" type="pres">
      <dgm:prSet presAssocID="{25441B26-69CE-4A2F-9535-1AD21CFCA34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8A6676C-2EA8-47D0-82AB-8D32F353C566}" type="pres">
      <dgm:prSet presAssocID="{25441B26-69CE-4A2F-9535-1AD21CFCA34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B6A6942-EF24-4410-96CA-18DAD2C4E738}" type="pres">
      <dgm:prSet presAssocID="{D62EA456-7359-44FA-BA68-C7DE0999CC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6B425-4EBC-4784-B1D0-47BFED17D7FB}" type="presOf" srcId="{B3F7AB02-944E-4906-B5C1-1D3FE02A4BBD}" destId="{BB9F6A03-2207-417A-8307-CC531AC991B3}" srcOrd="0" destOrd="0" presId="urn:microsoft.com/office/officeart/2005/8/layout/process1"/>
    <dgm:cxn modelId="{48E467D0-2564-4C39-9DBF-21E5E65F5E2B}" type="presOf" srcId="{25441B26-69CE-4A2F-9535-1AD21CFCA348}" destId="{2115CB23-D357-498E-821F-2031D875103A}" srcOrd="0" destOrd="0" presId="urn:microsoft.com/office/officeart/2005/8/layout/process1"/>
    <dgm:cxn modelId="{C995B142-0B6C-4E2C-8ABB-DF956B714879}" type="presOf" srcId="{25441B26-69CE-4A2F-9535-1AD21CFCA348}" destId="{08A6676C-2EA8-47D0-82AB-8D32F353C566}" srcOrd="1" destOrd="0" presId="urn:microsoft.com/office/officeart/2005/8/layout/process1"/>
    <dgm:cxn modelId="{39198534-78F6-4927-B87D-1EC5D012B27B}" srcId="{3CE4CC29-84A2-4AE1-B0E0-19D1AD1993F8}" destId="{7D469D18-1455-41E4-8225-446774AEF8D9}" srcOrd="1" destOrd="0" parTransId="{64425765-6783-4A25-805C-16B7D629D1F8}" sibTransId="{25441B26-69CE-4A2F-9535-1AD21CFCA348}"/>
    <dgm:cxn modelId="{7B926093-398D-4565-838C-22B4975B6224}" srcId="{3CE4CC29-84A2-4AE1-B0E0-19D1AD1993F8}" destId="{D62EA456-7359-44FA-BA68-C7DE0999CC1F}" srcOrd="2" destOrd="0" parTransId="{EBA69E60-95B5-4DBF-B8FF-EE4FB85C9165}" sibTransId="{1A5148F8-25DE-46CE-B1A6-BFFD891FFFF6}"/>
    <dgm:cxn modelId="{DAA25267-4DE4-4165-B1BA-999535DEBB1D}" type="presOf" srcId="{D62EA456-7359-44FA-BA68-C7DE0999CC1F}" destId="{2B6A6942-EF24-4410-96CA-18DAD2C4E738}" srcOrd="0" destOrd="0" presId="urn:microsoft.com/office/officeart/2005/8/layout/process1"/>
    <dgm:cxn modelId="{E1BE1734-9A27-4129-BAE7-78C8055E9730}" type="presOf" srcId="{6FDD1B9F-9A2B-4099-8795-6BB8F32978E2}" destId="{DA0C277B-D542-46E9-AA2C-39E6F631092E}" srcOrd="1" destOrd="0" presId="urn:microsoft.com/office/officeart/2005/8/layout/process1"/>
    <dgm:cxn modelId="{481F68C4-D451-4346-8410-AAD6B87B32F7}" type="presOf" srcId="{6FDD1B9F-9A2B-4099-8795-6BB8F32978E2}" destId="{1A92DA70-466A-41E0-A1D6-6792A16499B8}" srcOrd="0" destOrd="0" presId="urn:microsoft.com/office/officeart/2005/8/layout/process1"/>
    <dgm:cxn modelId="{ED47FF0B-5973-447E-9C72-72D58A2283BB}" srcId="{3CE4CC29-84A2-4AE1-B0E0-19D1AD1993F8}" destId="{B3F7AB02-944E-4906-B5C1-1D3FE02A4BBD}" srcOrd="0" destOrd="0" parTransId="{1B47957A-27F6-4DAB-97EF-873BAA56B676}" sibTransId="{6FDD1B9F-9A2B-4099-8795-6BB8F32978E2}"/>
    <dgm:cxn modelId="{3FCB9852-FAB7-43E2-B991-CAC1EF93F148}" type="presOf" srcId="{3CE4CC29-84A2-4AE1-B0E0-19D1AD1993F8}" destId="{548A4457-1CC9-4500-ADBE-C80E2B02762A}" srcOrd="0" destOrd="0" presId="urn:microsoft.com/office/officeart/2005/8/layout/process1"/>
    <dgm:cxn modelId="{22060DCC-6632-4A52-9500-8B9A191ED50D}" type="presOf" srcId="{7D469D18-1455-41E4-8225-446774AEF8D9}" destId="{3F22E5B5-68A6-48F5-B28D-AB1156A76B71}" srcOrd="0" destOrd="0" presId="urn:microsoft.com/office/officeart/2005/8/layout/process1"/>
    <dgm:cxn modelId="{4DCE461D-02BF-4335-A00A-676F00AE0B53}" type="presParOf" srcId="{548A4457-1CC9-4500-ADBE-C80E2B02762A}" destId="{BB9F6A03-2207-417A-8307-CC531AC991B3}" srcOrd="0" destOrd="0" presId="urn:microsoft.com/office/officeart/2005/8/layout/process1"/>
    <dgm:cxn modelId="{B50C6D7E-28E1-4E7D-89F8-8E2BE03989F4}" type="presParOf" srcId="{548A4457-1CC9-4500-ADBE-C80E2B02762A}" destId="{1A92DA70-466A-41E0-A1D6-6792A16499B8}" srcOrd="1" destOrd="0" presId="urn:microsoft.com/office/officeart/2005/8/layout/process1"/>
    <dgm:cxn modelId="{04A6A598-17A4-467E-B246-FDB1587344B9}" type="presParOf" srcId="{1A92DA70-466A-41E0-A1D6-6792A16499B8}" destId="{DA0C277B-D542-46E9-AA2C-39E6F631092E}" srcOrd="0" destOrd="0" presId="urn:microsoft.com/office/officeart/2005/8/layout/process1"/>
    <dgm:cxn modelId="{626C0843-22D9-4D87-8B77-549882BA11FA}" type="presParOf" srcId="{548A4457-1CC9-4500-ADBE-C80E2B02762A}" destId="{3F22E5B5-68A6-48F5-B28D-AB1156A76B71}" srcOrd="2" destOrd="0" presId="urn:microsoft.com/office/officeart/2005/8/layout/process1"/>
    <dgm:cxn modelId="{31188740-D028-49EB-8BD9-BC2A3B91BC3F}" type="presParOf" srcId="{548A4457-1CC9-4500-ADBE-C80E2B02762A}" destId="{2115CB23-D357-498E-821F-2031D875103A}" srcOrd="3" destOrd="0" presId="urn:microsoft.com/office/officeart/2005/8/layout/process1"/>
    <dgm:cxn modelId="{182B63FB-9DED-464D-890A-6A57C9E90B84}" type="presParOf" srcId="{2115CB23-D357-498E-821F-2031D875103A}" destId="{08A6676C-2EA8-47D0-82AB-8D32F353C566}" srcOrd="0" destOrd="0" presId="urn:microsoft.com/office/officeart/2005/8/layout/process1"/>
    <dgm:cxn modelId="{E124C270-EDE2-44C0-B9BF-306C16A4CA8E}" type="presParOf" srcId="{548A4457-1CC9-4500-ADBE-C80E2B02762A}" destId="{2B6A6942-EF24-4410-96CA-18DAD2C4E738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0615-B3A1-4824-B4E0-4D760D94C10B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1EB2-C1F7-4EC6-A1C8-AC632150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" y="609600"/>
          <a:ext cx="8839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7467600" y="3962400"/>
          <a:ext cx="1524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762000" y="3886200"/>
          <a:ext cx="5105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5400000">
            <a:off x="7658100" y="3238500"/>
            <a:ext cx="1295400" cy="152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057400" y="2667000"/>
            <a:ext cx="6324600" cy="1295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Weibel</dc:creator>
  <cp:lastModifiedBy>Thomas Weibel</cp:lastModifiedBy>
  <cp:revision>39</cp:revision>
  <dcterms:created xsi:type="dcterms:W3CDTF">2009-11-16T06:19:22Z</dcterms:created>
  <dcterms:modified xsi:type="dcterms:W3CDTF">2009-11-30T15:26:58Z</dcterms:modified>
</cp:coreProperties>
</file>