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Weibel" initials="T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linux-minings\linux-2.6-f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linux-minings\linux-2.6-f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wine-minings\wine-f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wine-minings\wine-f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7"/>
  <c:chart>
    <c:autoTitleDeleted val="1"/>
    <c:plotArea>
      <c:layout/>
      <c:barChart>
        <c:barDir val="col"/>
        <c:grouping val="clustered"/>
        <c:ser>
          <c:idx val="0"/>
          <c:order val="0"/>
          <c:tx>
            <c:v>Change localization</c:v>
          </c:tx>
          <c:cat>
            <c:strRef>
              <c:f>'linux-2.6-fis'!$B$2:$B$8</c:f>
              <c:strCache>
                <c:ptCount val="7"/>
                <c:pt idx="0">
                  <c:v>Linux 2.6.24 to 2.6.25</c:v>
                </c:pt>
                <c:pt idx="1">
                  <c:v>Linux 2.6.25 to 2.6.26</c:v>
                </c:pt>
                <c:pt idx="2">
                  <c:v>Linux 2.6.26 to 2.6.27</c:v>
                </c:pt>
                <c:pt idx="3">
                  <c:v>Linux 2.6.27 to 2.6.28</c:v>
                </c:pt>
                <c:pt idx="4">
                  <c:v>Linux 2.6.28 to 2.6.29</c:v>
                </c:pt>
                <c:pt idx="5">
                  <c:v>Linux 2.6.29 to 2.6.30</c:v>
                </c:pt>
                <c:pt idx="6">
                  <c:v>Linux 2.6.30 to 2.6.31</c:v>
                </c:pt>
              </c:strCache>
            </c:strRef>
          </c:cat>
          <c:val>
            <c:numRef>
              <c:f>'linux-2.6-fis'!$K$2:$K$8</c:f>
              <c:numCache>
                <c:formatCode>General</c:formatCode>
                <c:ptCount val="7"/>
                <c:pt idx="0">
                  <c:v>0.65395738208371024</c:v>
                </c:pt>
                <c:pt idx="1">
                  <c:v>0.66496969703091025</c:v>
                </c:pt>
                <c:pt idx="2">
                  <c:v>0.66677015657340066</c:v>
                </c:pt>
                <c:pt idx="3">
                  <c:v>0.65065813914513027</c:v>
                </c:pt>
                <c:pt idx="4">
                  <c:v>0.81492302592999</c:v>
                </c:pt>
                <c:pt idx="5">
                  <c:v>0.78176477944567002</c:v>
                </c:pt>
                <c:pt idx="6">
                  <c:v>0.82429405727628025</c:v>
                </c:pt>
              </c:numCache>
            </c:numRef>
          </c:val>
        </c:ser>
        <c:gapWidth val="75"/>
        <c:overlap val="-25"/>
        <c:axId val="56275712"/>
        <c:axId val="56277248"/>
      </c:barChart>
      <c:catAx>
        <c:axId val="56275712"/>
        <c:scaling>
          <c:orientation val="minMax"/>
        </c:scaling>
        <c:axPos val="b"/>
        <c:majorTickMark val="none"/>
        <c:tickLblPos val="nextTo"/>
        <c:crossAx val="56277248"/>
        <c:crosses val="autoZero"/>
        <c:auto val="1"/>
        <c:lblAlgn val="ctr"/>
        <c:lblOffset val="100"/>
      </c:catAx>
      <c:valAx>
        <c:axId val="5627724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6275712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autoTitleDeleted val="1"/>
    <c:plotArea>
      <c:layout/>
      <c:barChart>
        <c:barDir val="col"/>
        <c:grouping val="clustered"/>
        <c:ser>
          <c:idx val="0"/>
          <c:order val="0"/>
          <c:tx>
            <c:v>Code files added</c:v>
          </c:tx>
          <c:val>
            <c:numRef>
              <c:f>'linux-2.6-fis'!$G$2:$G$8</c:f>
              <c:numCache>
                <c:formatCode>General</c:formatCode>
                <c:ptCount val="7"/>
                <c:pt idx="0">
                  <c:v>990</c:v>
                </c:pt>
                <c:pt idx="1">
                  <c:v>635</c:v>
                </c:pt>
                <c:pt idx="2">
                  <c:v>1504</c:v>
                </c:pt>
                <c:pt idx="3">
                  <c:v>962</c:v>
                </c:pt>
                <c:pt idx="4">
                  <c:v>1454</c:v>
                </c:pt>
                <c:pt idx="5">
                  <c:v>1316</c:v>
                </c:pt>
                <c:pt idx="6">
                  <c:v>1258</c:v>
                </c:pt>
              </c:numCache>
            </c:numRef>
          </c:val>
        </c:ser>
        <c:ser>
          <c:idx val="1"/>
          <c:order val="1"/>
          <c:tx>
            <c:v>Code files moved</c:v>
          </c:tx>
          <c:cat>
            <c:strRef>
              <c:f>'linux-2.6-fis'!$B$2:$B$8</c:f>
              <c:strCache>
                <c:ptCount val="7"/>
                <c:pt idx="0">
                  <c:v>Linux 2.6.24 to 2.6.25</c:v>
                </c:pt>
                <c:pt idx="1">
                  <c:v>Linux 2.6.25 to 2.6.26</c:v>
                </c:pt>
                <c:pt idx="2">
                  <c:v>Linux 2.6.26 to 2.6.27</c:v>
                </c:pt>
                <c:pt idx="3">
                  <c:v>Linux 2.6.27 to 2.6.28</c:v>
                </c:pt>
                <c:pt idx="4">
                  <c:v>Linux 2.6.28 to 2.6.29</c:v>
                </c:pt>
                <c:pt idx="5">
                  <c:v>Linux 2.6.29 to 2.6.30</c:v>
                </c:pt>
                <c:pt idx="6">
                  <c:v>Linux 2.6.30 to 2.6.31</c:v>
                </c:pt>
              </c:strCache>
            </c:strRef>
          </c:cat>
          <c:val>
            <c:numRef>
              <c:f>'linux-2.6-fis'!$H$2:$H$8</c:f>
              <c:numCache>
                <c:formatCode>General</c:formatCode>
                <c:ptCount val="7"/>
                <c:pt idx="0">
                  <c:v>110</c:v>
                </c:pt>
                <c:pt idx="1">
                  <c:v>131</c:v>
                </c:pt>
                <c:pt idx="2">
                  <c:v>2244</c:v>
                </c:pt>
                <c:pt idx="3">
                  <c:v>1557</c:v>
                </c:pt>
                <c:pt idx="4">
                  <c:v>764</c:v>
                </c:pt>
                <c:pt idx="5">
                  <c:v>435</c:v>
                </c:pt>
                <c:pt idx="6">
                  <c:v>128</c:v>
                </c:pt>
              </c:numCache>
            </c:numRef>
          </c:val>
        </c:ser>
        <c:gapWidth val="75"/>
        <c:overlap val="-25"/>
        <c:axId val="56973568"/>
        <c:axId val="56975360"/>
      </c:barChart>
      <c:catAx>
        <c:axId val="56973568"/>
        <c:scaling>
          <c:orientation val="minMax"/>
        </c:scaling>
        <c:axPos val="b"/>
        <c:majorTickMark val="none"/>
        <c:tickLblPos val="nextTo"/>
        <c:crossAx val="56975360"/>
        <c:crosses val="autoZero"/>
        <c:auto val="1"/>
        <c:lblAlgn val="ctr"/>
        <c:lblOffset val="100"/>
      </c:catAx>
      <c:valAx>
        <c:axId val="569753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56973568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autoTitleDeleted val="1"/>
    <c:plotArea>
      <c:layout/>
      <c:barChart>
        <c:barDir val="col"/>
        <c:grouping val="clustered"/>
        <c:ser>
          <c:idx val="0"/>
          <c:order val="0"/>
          <c:tx>
            <c:v>Code files added</c:v>
          </c:tx>
          <c:cat>
            <c:strRef>
              <c:f>'wine-fis'!$B$2:$B$12</c:f>
              <c:strCache>
                <c:ptCount val="7"/>
                <c:pt idx="0">
                  <c:v>Wine 0.9 to 0.9.20</c:v>
                </c:pt>
                <c:pt idx="1">
                  <c:v>Wine 0.9.20 to 0.9.40</c:v>
                </c:pt>
                <c:pt idx="2">
                  <c:v>Wine 0.9.40 to 0.9.61</c:v>
                </c:pt>
                <c:pt idx="3">
                  <c:v>Wine 0.9.61 to 1.0</c:v>
                </c:pt>
                <c:pt idx="4">
                  <c:v>Wine 1.0 to 1.1.0</c:v>
                </c:pt>
                <c:pt idx="5">
                  <c:v>Wine 1.1.0 to 1.1.20</c:v>
                </c:pt>
                <c:pt idx="6">
                  <c:v>Wine 1.1.20 to 1.1.33</c:v>
                </c:pt>
              </c:strCache>
            </c:strRef>
          </c:cat>
          <c:val>
            <c:numRef>
              <c:f>'wine-fis'!$G$2:$G$8</c:f>
              <c:numCache>
                <c:formatCode>General</c:formatCode>
                <c:ptCount val="7"/>
                <c:pt idx="0">
                  <c:v>255</c:v>
                </c:pt>
                <c:pt idx="1">
                  <c:v>194</c:v>
                </c:pt>
                <c:pt idx="2">
                  <c:v>267</c:v>
                </c:pt>
                <c:pt idx="3">
                  <c:v>0</c:v>
                </c:pt>
                <c:pt idx="4">
                  <c:v>10</c:v>
                </c:pt>
                <c:pt idx="5">
                  <c:v>261</c:v>
                </c:pt>
                <c:pt idx="6">
                  <c:v>158</c:v>
                </c:pt>
              </c:numCache>
            </c:numRef>
          </c:val>
        </c:ser>
        <c:ser>
          <c:idx val="1"/>
          <c:order val="1"/>
          <c:tx>
            <c:v>Code files moved</c:v>
          </c:tx>
          <c:val>
            <c:numRef>
              <c:f>'wine-fis'!$H$2:$H$8</c:f>
              <c:numCache>
                <c:formatCode>General</c:formatCode>
                <c:ptCount val="7"/>
                <c:pt idx="0">
                  <c:v>271</c:v>
                </c:pt>
                <c:pt idx="1">
                  <c:v>266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36</c:v>
                </c:pt>
                <c:pt idx="6">
                  <c:v>25</c:v>
                </c:pt>
              </c:numCache>
            </c:numRef>
          </c:val>
        </c:ser>
        <c:gapWidth val="75"/>
        <c:overlap val="-25"/>
        <c:axId val="57068544"/>
        <c:axId val="57082624"/>
      </c:barChart>
      <c:catAx>
        <c:axId val="57068544"/>
        <c:scaling>
          <c:orientation val="minMax"/>
        </c:scaling>
        <c:axPos val="b"/>
        <c:majorTickMark val="none"/>
        <c:tickLblPos val="nextTo"/>
        <c:crossAx val="57082624"/>
        <c:crosses val="autoZero"/>
        <c:auto val="1"/>
        <c:lblAlgn val="ctr"/>
        <c:lblOffset val="100"/>
      </c:catAx>
      <c:valAx>
        <c:axId val="570826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7068544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7"/>
  <c:chart>
    <c:autoTitleDeleted val="1"/>
    <c:plotArea>
      <c:layout/>
      <c:barChart>
        <c:barDir val="col"/>
        <c:grouping val="clustered"/>
        <c:ser>
          <c:idx val="0"/>
          <c:order val="0"/>
          <c:tx>
            <c:v>Change localization</c:v>
          </c:tx>
          <c:cat>
            <c:strRef>
              <c:f>'wine-fis'!$B$2:$B$12</c:f>
              <c:strCache>
                <c:ptCount val="7"/>
                <c:pt idx="0">
                  <c:v>Wine 0.9 to 0.9.20</c:v>
                </c:pt>
                <c:pt idx="1">
                  <c:v>Wine 0.9.20 to 0.9.40</c:v>
                </c:pt>
                <c:pt idx="2">
                  <c:v>Wine 0.9.40 to 0.9.61</c:v>
                </c:pt>
                <c:pt idx="3">
                  <c:v>Wine 0.9.61 to 1.0</c:v>
                </c:pt>
                <c:pt idx="4">
                  <c:v>Wine 1.0 to 1.1.0</c:v>
                </c:pt>
                <c:pt idx="5">
                  <c:v>Wine 1.1.0 to 1.1.20</c:v>
                </c:pt>
                <c:pt idx="6">
                  <c:v>Wine 1.1.20 to 1.1.33</c:v>
                </c:pt>
              </c:strCache>
            </c:strRef>
          </c:cat>
          <c:val>
            <c:numRef>
              <c:f>'wine-fis'!$K$2:$K$8</c:f>
              <c:numCache>
                <c:formatCode>General</c:formatCode>
                <c:ptCount val="7"/>
                <c:pt idx="0">
                  <c:v>0.70006224716526977</c:v>
                </c:pt>
                <c:pt idx="1">
                  <c:v>0.7287467501724102</c:v>
                </c:pt>
                <c:pt idx="2">
                  <c:v>0.73076923079648026</c:v>
                </c:pt>
                <c:pt idx="3">
                  <c:v>0</c:v>
                </c:pt>
                <c:pt idx="4">
                  <c:v>0.15000000000000005</c:v>
                </c:pt>
                <c:pt idx="5">
                  <c:v>0.70209846652731023</c:v>
                </c:pt>
                <c:pt idx="6">
                  <c:v>0.72169312173015998</c:v>
                </c:pt>
              </c:numCache>
            </c:numRef>
          </c:val>
        </c:ser>
        <c:gapWidth val="75"/>
        <c:overlap val="-25"/>
        <c:axId val="57102336"/>
        <c:axId val="57103872"/>
      </c:barChart>
      <c:catAx>
        <c:axId val="57102336"/>
        <c:scaling>
          <c:orientation val="minMax"/>
        </c:scaling>
        <c:axPos val="b"/>
        <c:numFmt formatCode="General" sourceLinked="1"/>
        <c:majorTickMark val="none"/>
        <c:tickLblPos val="nextTo"/>
        <c:crossAx val="57103872"/>
        <c:crosses val="autoZero"/>
        <c:auto val="1"/>
        <c:lblAlgn val="ctr"/>
        <c:lblOffset val="100"/>
      </c:catAx>
      <c:valAx>
        <c:axId val="5710387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7102336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1-29T21:37:11.634" idx="3">
    <p:pos x="10" y="10"/>
    <p:text>Frequent Item Set Metrics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1-29T21:36:50.744" idx="1">
    <p:pos x="10" y="10"/>
    <p:text>Frequent Item Set Metrics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C2D5-6D8A-4A64-A4C2-54E4E4E55EB4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1"/>
          <a:ext cx="9144000" cy="335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0" y="3500438"/>
          <a:ext cx="9144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3500438"/>
          <a:ext cx="9144001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0" y="0"/>
          <a:ext cx="9144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Weibel</dc:creator>
  <cp:lastModifiedBy>Thomas Weibel</cp:lastModifiedBy>
  <cp:revision>7</cp:revision>
  <dcterms:created xsi:type="dcterms:W3CDTF">2009-11-29T15:50:04Z</dcterms:created>
  <dcterms:modified xsi:type="dcterms:W3CDTF">2009-11-30T11:06:10Z</dcterms:modified>
</cp:coreProperties>
</file>